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53e2e9cadbf752f96926f470e5d5b6f563fe05e.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d5d9a6ed07b7616af80302b8be2b518935ed547.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c398f1cc9d06e44669e39113f04bb62fa52e51.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77eb88a7873decea12c60c5d470eee3c1580c9e.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ab9e9d67fb367f33d8bb395f4701a228d164e6c.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03fc9d0ff2115673d1a15ab415e65387f414450.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af34e029e17f4be3ad67f653b6c32094c26b0ec.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169ce4f102b4c7321c109b94a355aa76aa3796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5a701297e932392c2ff9788937d6683c1a0d4e1.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413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2303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2193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72083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7358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7724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07138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374624"/>
              <a:ext cx="239877" cy="800055"/>
            </a:xfrm>
            <a:prstGeom prst="rect">
              <a:avLst/>
            </a:prstGeom>
            <a:solidFill>
              <a:srgbClr val="1CABE2">
                <a:alpha val="100000"/>
              </a:srgbClr>
            </a:solidFill>
          </p:spPr>
          <p:txBody>
            <a:bodyPr/>
            <a:lstStyle/>
            <a:p/>
          </p:txBody>
        </p:sp>
        <p:sp>
          <p:nvSpPr>
            <p:cNvPr id="25" name="rc25"/>
            <p:cNvSpPr/>
            <p:nvPr/>
          </p:nvSpPr>
          <p:spPr>
            <a:xfrm>
              <a:off x="1562984" y="3347764"/>
              <a:ext cx="239877" cy="826915"/>
            </a:xfrm>
            <a:prstGeom prst="rect">
              <a:avLst/>
            </a:prstGeom>
            <a:solidFill>
              <a:srgbClr val="1CABE2">
                <a:alpha val="100000"/>
              </a:srgbClr>
            </a:solidFill>
          </p:spPr>
          <p:txBody>
            <a:bodyPr/>
            <a:lstStyle/>
            <a:p/>
          </p:txBody>
        </p:sp>
        <p:sp>
          <p:nvSpPr>
            <p:cNvPr id="26" name="rc26"/>
            <p:cNvSpPr/>
            <p:nvPr/>
          </p:nvSpPr>
          <p:spPr>
            <a:xfrm>
              <a:off x="1829515" y="3345434"/>
              <a:ext cx="239877" cy="829245"/>
            </a:xfrm>
            <a:prstGeom prst="rect">
              <a:avLst/>
            </a:prstGeom>
            <a:solidFill>
              <a:srgbClr val="1CABE2">
                <a:alpha val="100000"/>
              </a:srgbClr>
            </a:solidFill>
          </p:spPr>
          <p:txBody>
            <a:bodyPr/>
            <a:lstStyle/>
            <a:p/>
          </p:txBody>
        </p:sp>
        <p:sp>
          <p:nvSpPr>
            <p:cNvPr id="27" name="rc27"/>
            <p:cNvSpPr/>
            <p:nvPr/>
          </p:nvSpPr>
          <p:spPr>
            <a:xfrm>
              <a:off x="2096045" y="3376202"/>
              <a:ext cx="239877" cy="798477"/>
            </a:xfrm>
            <a:prstGeom prst="rect">
              <a:avLst/>
            </a:prstGeom>
            <a:solidFill>
              <a:srgbClr val="1CABE2">
                <a:alpha val="100000"/>
              </a:srgbClr>
            </a:solidFill>
          </p:spPr>
          <p:txBody>
            <a:bodyPr/>
            <a:lstStyle/>
            <a:p/>
          </p:txBody>
        </p:sp>
        <p:sp>
          <p:nvSpPr>
            <p:cNvPr id="28" name="rc28"/>
            <p:cNvSpPr/>
            <p:nvPr/>
          </p:nvSpPr>
          <p:spPr>
            <a:xfrm>
              <a:off x="2362575" y="3415710"/>
              <a:ext cx="239877" cy="758968"/>
            </a:xfrm>
            <a:prstGeom prst="rect">
              <a:avLst/>
            </a:prstGeom>
            <a:solidFill>
              <a:srgbClr val="1CABE2">
                <a:alpha val="100000"/>
              </a:srgbClr>
            </a:solidFill>
          </p:spPr>
          <p:txBody>
            <a:bodyPr/>
            <a:lstStyle/>
            <a:p/>
          </p:txBody>
        </p:sp>
        <p:sp>
          <p:nvSpPr>
            <p:cNvPr id="29" name="rc29"/>
            <p:cNvSpPr/>
            <p:nvPr/>
          </p:nvSpPr>
          <p:spPr>
            <a:xfrm>
              <a:off x="2629106" y="3450273"/>
              <a:ext cx="239877" cy="724406"/>
            </a:xfrm>
            <a:prstGeom prst="rect">
              <a:avLst/>
            </a:prstGeom>
            <a:solidFill>
              <a:srgbClr val="1CABE2">
                <a:alpha val="100000"/>
              </a:srgbClr>
            </a:solidFill>
          </p:spPr>
          <p:txBody>
            <a:bodyPr/>
            <a:lstStyle/>
            <a:p/>
          </p:txBody>
        </p:sp>
        <p:sp>
          <p:nvSpPr>
            <p:cNvPr id="30" name="rc30"/>
            <p:cNvSpPr/>
            <p:nvPr/>
          </p:nvSpPr>
          <p:spPr>
            <a:xfrm>
              <a:off x="2895636" y="3478864"/>
              <a:ext cx="239877" cy="695814"/>
            </a:xfrm>
            <a:prstGeom prst="rect">
              <a:avLst/>
            </a:prstGeom>
            <a:solidFill>
              <a:srgbClr val="1CABE2">
                <a:alpha val="100000"/>
              </a:srgbClr>
            </a:solidFill>
          </p:spPr>
          <p:txBody>
            <a:bodyPr/>
            <a:lstStyle/>
            <a:p/>
          </p:txBody>
        </p:sp>
        <p:sp>
          <p:nvSpPr>
            <p:cNvPr id="31" name="rc31"/>
            <p:cNvSpPr/>
            <p:nvPr/>
          </p:nvSpPr>
          <p:spPr>
            <a:xfrm>
              <a:off x="3162166" y="3508446"/>
              <a:ext cx="239877" cy="666233"/>
            </a:xfrm>
            <a:prstGeom prst="rect">
              <a:avLst/>
            </a:prstGeom>
            <a:solidFill>
              <a:srgbClr val="1CABE2">
                <a:alpha val="100000"/>
              </a:srgbClr>
            </a:solidFill>
          </p:spPr>
          <p:txBody>
            <a:bodyPr/>
            <a:lstStyle/>
            <a:p/>
          </p:txBody>
        </p:sp>
        <p:sp>
          <p:nvSpPr>
            <p:cNvPr id="32" name="rc32"/>
            <p:cNvSpPr/>
            <p:nvPr/>
          </p:nvSpPr>
          <p:spPr>
            <a:xfrm>
              <a:off x="3428696" y="3594503"/>
              <a:ext cx="239877" cy="580176"/>
            </a:xfrm>
            <a:prstGeom prst="rect">
              <a:avLst/>
            </a:prstGeom>
            <a:solidFill>
              <a:srgbClr val="1CABE2">
                <a:alpha val="100000"/>
              </a:srgbClr>
            </a:solidFill>
          </p:spPr>
          <p:txBody>
            <a:bodyPr/>
            <a:lstStyle/>
            <a:p/>
          </p:txBody>
        </p:sp>
        <p:sp>
          <p:nvSpPr>
            <p:cNvPr id="33" name="rc33"/>
            <p:cNvSpPr/>
            <p:nvPr/>
          </p:nvSpPr>
          <p:spPr>
            <a:xfrm>
              <a:off x="3695227" y="3690261"/>
              <a:ext cx="239877" cy="484418"/>
            </a:xfrm>
            <a:prstGeom prst="rect">
              <a:avLst/>
            </a:prstGeom>
            <a:solidFill>
              <a:srgbClr val="1CABE2">
                <a:alpha val="100000"/>
              </a:srgbClr>
            </a:solidFill>
          </p:spPr>
          <p:txBody>
            <a:bodyPr/>
            <a:lstStyle/>
            <a:p/>
          </p:txBody>
        </p:sp>
        <p:sp>
          <p:nvSpPr>
            <p:cNvPr id="34" name="rc34"/>
            <p:cNvSpPr/>
            <p:nvPr/>
          </p:nvSpPr>
          <p:spPr>
            <a:xfrm>
              <a:off x="3961757" y="3526856"/>
              <a:ext cx="239877" cy="647822"/>
            </a:xfrm>
            <a:prstGeom prst="rect">
              <a:avLst/>
            </a:prstGeom>
            <a:solidFill>
              <a:srgbClr val="1CABE2">
                <a:alpha val="100000"/>
              </a:srgbClr>
            </a:solidFill>
          </p:spPr>
          <p:txBody>
            <a:bodyPr/>
            <a:lstStyle/>
            <a:p/>
          </p:txBody>
        </p:sp>
        <p:sp>
          <p:nvSpPr>
            <p:cNvPr id="35" name="rc35"/>
            <p:cNvSpPr/>
            <p:nvPr/>
          </p:nvSpPr>
          <p:spPr>
            <a:xfrm>
              <a:off x="4228287" y="3491583"/>
              <a:ext cx="239877" cy="683095"/>
            </a:xfrm>
            <a:prstGeom prst="rect">
              <a:avLst/>
            </a:prstGeom>
            <a:solidFill>
              <a:srgbClr val="1CABE2">
                <a:alpha val="100000"/>
              </a:srgbClr>
            </a:solidFill>
          </p:spPr>
          <p:txBody>
            <a:bodyPr/>
            <a:lstStyle/>
            <a:p/>
          </p:txBody>
        </p:sp>
        <p:sp>
          <p:nvSpPr>
            <p:cNvPr id="36" name="rc36"/>
            <p:cNvSpPr/>
            <p:nvPr/>
          </p:nvSpPr>
          <p:spPr>
            <a:xfrm>
              <a:off x="4494818" y="3449119"/>
              <a:ext cx="239877" cy="725560"/>
            </a:xfrm>
            <a:prstGeom prst="rect">
              <a:avLst/>
            </a:prstGeom>
            <a:solidFill>
              <a:srgbClr val="1CABE2">
                <a:alpha val="100000"/>
              </a:srgbClr>
            </a:solidFill>
          </p:spPr>
          <p:txBody>
            <a:bodyPr/>
            <a:lstStyle/>
            <a:p/>
          </p:txBody>
        </p:sp>
        <p:sp>
          <p:nvSpPr>
            <p:cNvPr id="37" name="rc37"/>
            <p:cNvSpPr/>
            <p:nvPr/>
          </p:nvSpPr>
          <p:spPr>
            <a:xfrm>
              <a:off x="4761348" y="3387317"/>
              <a:ext cx="239877" cy="787361"/>
            </a:xfrm>
            <a:prstGeom prst="rect">
              <a:avLst/>
            </a:prstGeom>
            <a:solidFill>
              <a:srgbClr val="1CABE2">
                <a:alpha val="100000"/>
              </a:srgbClr>
            </a:solidFill>
          </p:spPr>
          <p:txBody>
            <a:bodyPr/>
            <a:lstStyle/>
            <a:p/>
          </p:txBody>
        </p:sp>
        <p:sp>
          <p:nvSpPr>
            <p:cNvPr id="38" name="rc38"/>
            <p:cNvSpPr/>
            <p:nvPr/>
          </p:nvSpPr>
          <p:spPr>
            <a:xfrm>
              <a:off x="5027878" y="3407495"/>
              <a:ext cx="239877" cy="767184"/>
            </a:xfrm>
            <a:prstGeom prst="rect">
              <a:avLst/>
            </a:prstGeom>
            <a:solidFill>
              <a:srgbClr val="1CABE2">
                <a:alpha val="100000"/>
              </a:srgbClr>
            </a:solidFill>
          </p:spPr>
          <p:txBody>
            <a:bodyPr/>
            <a:lstStyle/>
            <a:p/>
          </p:txBody>
        </p:sp>
        <p:sp>
          <p:nvSpPr>
            <p:cNvPr id="39" name="rc39"/>
            <p:cNvSpPr/>
            <p:nvPr/>
          </p:nvSpPr>
          <p:spPr>
            <a:xfrm>
              <a:off x="5294409" y="3411904"/>
              <a:ext cx="239877" cy="762775"/>
            </a:xfrm>
            <a:prstGeom prst="rect">
              <a:avLst/>
            </a:prstGeom>
            <a:solidFill>
              <a:srgbClr val="1CABE2">
                <a:alpha val="100000"/>
              </a:srgbClr>
            </a:solidFill>
          </p:spPr>
          <p:txBody>
            <a:bodyPr/>
            <a:lstStyle/>
            <a:p/>
          </p:txBody>
        </p:sp>
        <p:sp>
          <p:nvSpPr>
            <p:cNvPr id="40" name="rc40"/>
            <p:cNvSpPr/>
            <p:nvPr/>
          </p:nvSpPr>
          <p:spPr>
            <a:xfrm>
              <a:off x="5560939" y="3539169"/>
              <a:ext cx="239877" cy="635510"/>
            </a:xfrm>
            <a:prstGeom prst="rect">
              <a:avLst/>
            </a:prstGeom>
            <a:solidFill>
              <a:srgbClr val="1CABE2">
                <a:alpha val="100000"/>
              </a:srgbClr>
            </a:solidFill>
          </p:spPr>
          <p:txBody>
            <a:bodyPr/>
            <a:lstStyle/>
            <a:p/>
          </p:txBody>
        </p:sp>
        <p:sp>
          <p:nvSpPr>
            <p:cNvPr id="41" name="rc41"/>
            <p:cNvSpPr/>
            <p:nvPr/>
          </p:nvSpPr>
          <p:spPr>
            <a:xfrm>
              <a:off x="5827469" y="3568561"/>
              <a:ext cx="239877" cy="606118"/>
            </a:xfrm>
            <a:prstGeom prst="rect">
              <a:avLst/>
            </a:prstGeom>
            <a:solidFill>
              <a:srgbClr val="1CABE2">
                <a:alpha val="100000"/>
              </a:srgbClr>
            </a:solidFill>
          </p:spPr>
          <p:txBody>
            <a:bodyPr/>
            <a:lstStyle/>
            <a:p/>
          </p:txBody>
        </p:sp>
        <p:sp>
          <p:nvSpPr>
            <p:cNvPr id="42" name="rc42"/>
            <p:cNvSpPr/>
            <p:nvPr/>
          </p:nvSpPr>
          <p:spPr>
            <a:xfrm>
              <a:off x="6094000" y="3600227"/>
              <a:ext cx="239877" cy="574452"/>
            </a:xfrm>
            <a:prstGeom prst="rect">
              <a:avLst/>
            </a:prstGeom>
            <a:solidFill>
              <a:srgbClr val="1CABE2">
                <a:alpha val="100000"/>
              </a:srgbClr>
            </a:solidFill>
          </p:spPr>
          <p:txBody>
            <a:bodyPr/>
            <a:lstStyle/>
            <a:p/>
          </p:txBody>
        </p:sp>
        <p:sp>
          <p:nvSpPr>
            <p:cNvPr id="43" name="rc43"/>
            <p:cNvSpPr/>
            <p:nvPr/>
          </p:nvSpPr>
          <p:spPr>
            <a:xfrm>
              <a:off x="6360530" y="3637395"/>
              <a:ext cx="239877" cy="537284"/>
            </a:xfrm>
            <a:prstGeom prst="rect">
              <a:avLst/>
            </a:prstGeom>
            <a:solidFill>
              <a:srgbClr val="1CABE2">
                <a:alpha val="100000"/>
              </a:srgbClr>
            </a:solidFill>
          </p:spPr>
          <p:txBody>
            <a:bodyPr/>
            <a:lstStyle/>
            <a:p/>
          </p:txBody>
        </p:sp>
        <p:sp>
          <p:nvSpPr>
            <p:cNvPr id="44" name="rc44"/>
            <p:cNvSpPr/>
            <p:nvPr/>
          </p:nvSpPr>
          <p:spPr>
            <a:xfrm>
              <a:off x="6627060" y="3590268"/>
              <a:ext cx="239877" cy="584411"/>
            </a:xfrm>
            <a:prstGeom prst="rect">
              <a:avLst/>
            </a:prstGeom>
            <a:solidFill>
              <a:srgbClr val="1CABE2">
                <a:alpha val="100000"/>
              </a:srgbClr>
            </a:solidFill>
          </p:spPr>
          <p:txBody>
            <a:bodyPr/>
            <a:lstStyle/>
            <a:p/>
          </p:txBody>
        </p:sp>
        <p:sp>
          <p:nvSpPr>
            <p:cNvPr id="45" name="rc45"/>
            <p:cNvSpPr/>
            <p:nvPr/>
          </p:nvSpPr>
          <p:spPr>
            <a:xfrm>
              <a:off x="6893590" y="3464503"/>
              <a:ext cx="239877" cy="710175"/>
            </a:xfrm>
            <a:prstGeom prst="rect">
              <a:avLst/>
            </a:prstGeom>
            <a:solidFill>
              <a:srgbClr val="1CABE2">
                <a:alpha val="100000"/>
              </a:srgbClr>
            </a:solidFill>
          </p:spPr>
          <p:txBody>
            <a:bodyPr/>
            <a:lstStyle/>
            <a:p/>
          </p:txBody>
        </p:sp>
        <p:sp>
          <p:nvSpPr>
            <p:cNvPr id="46" name="rc46"/>
            <p:cNvSpPr/>
            <p:nvPr/>
          </p:nvSpPr>
          <p:spPr>
            <a:xfrm>
              <a:off x="7160121" y="3526229"/>
              <a:ext cx="239877" cy="648449"/>
            </a:xfrm>
            <a:prstGeom prst="rect">
              <a:avLst/>
            </a:prstGeom>
            <a:solidFill>
              <a:srgbClr val="1CABE2">
                <a:alpha val="100000"/>
              </a:srgbClr>
            </a:solidFill>
          </p:spPr>
          <p:txBody>
            <a:bodyPr/>
            <a:lstStyle/>
            <a:p/>
          </p:txBody>
        </p:sp>
        <p:sp>
          <p:nvSpPr>
            <p:cNvPr id="47" name="rc47"/>
            <p:cNvSpPr/>
            <p:nvPr/>
          </p:nvSpPr>
          <p:spPr>
            <a:xfrm>
              <a:off x="7426651" y="3595863"/>
              <a:ext cx="239877" cy="578815"/>
            </a:xfrm>
            <a:prstGeom prst="rect">
              <a:avLst/>
            </a:prstGeom>
            <a:solidFill>
              <a:srgbClr val="1CABE2">
                <a:alpha val="100000"/>
              </a:srgbClr>
            </a:solidFill>
          </p:spPr>
          <p:txBody>
            <a:bodyPr/>
            <a:lstStyle/>
            <a:p/>
          </p:txBody>
        </p:sp>
        <p:sp>
          <p:nvSpPr>
            <p:cNvPr id="48" name="rc48"/>
            <p:cNvSpPr/>
            <p:nvPr/>
          </p:nvSpPr>
          <p:spPr>
            <a:xfrm>
              <a:off x="7693181" y="3615001"/>
              <a:ext cx="239877" cy="559678"/>
            </a:xfrm>
            <a:prstGeom prst="rect">
              <a:avLst/>
            </a:prstGeom>
            <a:solidFill>
              <a:srgbClr val="1CABE2">
                <a:alpha val="100000"/>
              </a:srgbClr>
            </a:solidFill>
          </p:spPr>
          <p:txBody>
            <a:bodyPr/>
            <a:lstStyle/>
            <a:p/>
          </p:txBody>
        </p:sp>
        <p:sp>
          <p:nvSpPr>
            <p:cNvPr id="49" name="rc49"/>
            <p:cNvSpPr/>
            <p:nvPr/>
          </p:nvSpPr>
          <p:spPr>
            <a:xfrm>
              <a:off x="7959712" y="3612999"/>
              <a:ext cx="239877" cy="561679"/>
            </a:xfrm>
            <a:prstGeom prst="rect">
              <a:avLst/>
            </a:prstGeom>
            <a:solidFill>
              <a:srgbClr val="1CABE2">
                <a:alpha val="100000"/>
              </a:srgbClr>
            </a:solidFill>
          </p:spPr>
          <p:txBody>
            <a:bodyPr/>
            <a:lstStyle/>
            <a:p/>
          </p:txBody>
        </p:sp>
        <p:sp>
          <p:nvSpPr>
            <p:cNvPr id="50" name="rc50"/>
            <p:cNvSpPr/>
            <p:nvPr/>
          </p:nvSpPr>
          <p:spPr>
            <a:xfrm>
              <a:off x="1296454" y="3076461"/>
              <a:ext cx="239877" cy="298162"/>
            </a:xfrm>
            <a:prstGeom prst="rect">
              <a:avLst/>
            </a:prstGeom>
            <a:solidFill>
              <a:srgbClr val="B3B3B3">
                <a:alpha val="100000"/>
              </a:srgbClr>
            </a:solidFill>
          </p:spPr>
          <p:txBody>
            <a:bodyPr/>
            <a:lstStyle/>
            <a:p/>
          </p:txBody>
        </p:sp>
        <p:sp>
          <p:nvSpPr>
            <p:cNvPr id="51" name="rc51"/>
            <p:cNvSpPr/>
            <p:nvPr/>
          </p:nvSpPr>
          <p:spPr>
            <a:xfrm>
              <a:off x="1562984" y="3035318"/>
              <a:ext cx="239877" cy="312445"/>
            </a:xfrm>
            <a:prstGeom prst="rect">
              <a:avLst/>
            </a:prstGeom>
            <a:solidFill>
              <a:srgbClr val="B3B3B3">
                <a:alpha val="100000"/>
              </a:srgbClr>
            </a:solidFill>
          </p:spPr>
          <p:txBody>
            <a:bodyPr/>
            <a:lstStyle/>
            <a:p/>
          </p:txBody>
        </p:sp>
        <p:sp>
          <p:nvSpPr>
            <p:cNvPr id="52" name="rc52"/>
            <p:cNvSpPr/>
            <p:nvPr/>
          </p:nvSpPr>
          <p:spPr>
            <a:xfrm>
              <a:off x="1829515" y="3048805"/>
              <a:ext cx="239877" cy="296628"/>
            </a:xfrm>
            <a:prstGeom prst="rect">
              <a:avLst/>
            </a:prstGeom>
            <a:solidFill>
              <a:srgbClr val="B3B3B3">
                <a:alpha val="100000"/>
              </a:srgbClr>
            </a:solidFill>
          </p:spPr>
          <p:txBody>
            <a:bodyPr/>
            <a:lstStyle/>
            <a:p/>
          </p:txBody>
        </p:sp>
        <p:sp>
          <p:nvSpPr>
            <p:cNvPr id="53" name="rc53"/>
            <p:cNvSpPr/>
            <p:nvPr/>
          </p:nvSpPr>
          <p:spPr>
            <a:xfrm>
              <a:off x="2096045" y="3095761"/>
              <a:ext cx="239877" cy="280441"/>
            </a:xfrm>
            <a:prstGeom prst="rect">
              <a:avLst/>
            </a:prstGeom>
            <a:solidFill>
              <a:srgbClr val="B3B3B3">
                <a:alpha val="100000"/>
              </a:srgbClr>
            </a:solidFill>
          </p:spPr>
          <p:txBody>
            <a:bodyPr/>
            <a:lstStyle/>
            <a:p/>
          </p:txBody>
        </p:sp>
        <p:sp>
          <p:nvSpPr>
            <p:cNvPr id="54" name="rc54"/>
            <p:cNvSpPr/>
            <p:nvPr/>
          </p:nvSpPr>
          <p:spPr>
            <a:xfrm>
              <a:off x="2362575" y="3161969"/>
              <a:ext cx="239877" cy="253741"/>
            </a:xfrm>
            <a:prstGeom prst="rect">
              <a:avLst/>
            </a:prstGeom>
            <a:solidFill>
              <a:srgbClr val="B3B3B3">
                <a:alpha val="100000"/>
              </a:srgbClr>
            </a:solidFill>
          </p:spPr>
          <p:txBody>
            <a:bodyPr/>
            <a:lstStyle/>
            <a:p/>
          </p:txBody>
        </p:sp>
        <p:sp>
          <p:nvSpPr>
            <p:cNvPr id="55" name="rc55"/>
            <p:cNvSpPr/>
            <p:nvPr/>
          </p:nvSpPr>
          <p:spPr>
            <a:xfrm>
              <a:off x="2629106" y="3221761"/>
              <a:ext cx="239877" cy="228511"/>
            </a:xfrm>
            <a:prstGeom prst="rect">
              <a:avLst/>
            </a:prstGeom>
            <a:solidFill>
              <a:srgbClr val="B3B3B3">
                <a:alpha val="100000"/>
              </a:srgbClr>
            </a:solidFill>
          </p:spPr>
          <p:txBody>
            <a:bodyPr/>
            <a:lstStyle/>
            <a:p/>
          </p:txBody>
        </p:sp>
        <p:sp>
          <p:nvSpPr>
            <p:cNvPr id="56" name="rc56"/>
            <p:cNvSpPr/>
            <p:nvPr/>
          </p:nvSpPr>
          <p:spPr>
            <a:xfrm>
              <a:off x="2895636" y="3260760"/>
              <a:ext cx="239877" cy="218103"/>
            </a:xfrm>
            <a:prstGeom prst="rect">
              <a:avLst/>
            </a:prstGeom>
            <a:solidFill>
              <a:srgbClr val="B3B3B3">
                <a:alpha val="100000"/>
              </a:srgbClr>
            </a:solidFill>
          </p:spPr>
          <p:txBody>
            <a:bodyPr/>
            <a:lstStyle/>
            <a:p/>
          </p:txBody>
        </p:sp>
        <p:sp>
          <p:nvSpPr>
            <p:cNvPr id="57" name="rc57"/>
            <p:cNvSpPr/>
            <p:nvPr/>
          </p:nvSpPr>
          <p:spPr>
            <a:xfrm>
              <a:off x="3162166" y="3286170"/>
              <a:ext cx="239877" cy="222275"/>
            </a:xfrm>
            <a:prstGeom prst="rect">
              <a:avLst/>
            </a:prstGeom>
            <a:solidFill>
              <a:srgbClr val="B3B3B3">
                <a:alpha val="100000"/>
              </a:srgbClr>
            </a:solidFill>
          </p:spPr>
          <p:txBody>
            <a:bodyPr/>
            <a:lstStyle/>
            <a:p/>
          </p:txBody>
        </p:sp>
        <p:sp>
          <p:nvSpPr>
            <p:cNvPr id="58" name="rc58"/>
            <p:cNvSpPr/>
            <p:nvPr/>
          </p:nvSpPr>
          <p:spPr>
            <a:xfrm>
              <a:off x="3428696" y="3372751"/>
              <a:ext cx="239877" cy="221751"/>
            </a:xfrm>
            <a:prstGeom prst="rect">
              <a:avLst/>
            </a:prstGeom>
            <a:solidFill>
              <a:srgbClr val="B3B3B3">
                <a:alpha val="100000"/>
              </a:srgbClr>
            </a:solidFill>
          </p:spPr>
          <p:txBody>
            <a:bodyPr/>
            <a:lstStyle/>
            <a:p/>
          </p:txBody>
        </p:sp>
        <p:sp>
          <p:nvSpPr>
            <p:cNvPr id="59" name="rc59"/>
            <p:cNvSpPr/>
            <p:nvPr/>
          </p:nvSpPr>
          <p:spPr>
            <a:xfrm>
              <a:off x="3695227" y="3468317"/>
              <a:ext cx="239877" cy="221944"/>
            </a:xfrm>
            <a:prstGeom prst="rect">
              <a:avLst/>
            </a:prstGeom>
            <a:solidFill>
              <a:srgbClr val="B3B3B3">
                <a:alpha val="100000"/>
              </a:srgbClr>
            </a:solidFill>
          </p:spPr>
          <p:txBody>
            <a:bodyPr/>
            <a:lstStyle/>
            <a:p/>
          </p:txBody>
        </p:sp>
        <p:sp>
          <p:nvSpPr>
            <p:cNvPr id="60" name="rc60"/>
            <p:cNvSpPr/>
            <p:nvPr/>
          </p:nvSpPr>
          <p:spPr>
            <a:xfrm>
              <a:off x="3961757" y="3354164"/>
              <a:ext cx="239877" cy="172691"/>
            </a:xfrm>
            <a:prstGeom prst="rect">
              <a:avLst/>
            </a:prstGeom>
            <a:solidFill>
              <a:srgbClr val="B3B3B3">
                <a:alpha val="100000"/>
              </a:srgbClr>
            </a:solidFill>
          </p:spPr>
          <p:txBody>
            <a:bodyPr/>
            <a:lstStyle/>
            <a:p/>
          </p:txBody>
        </p:sp>
        <p:sp>
          <p:nvSpPr>
            <p:cNvPr id="61" name="rc61"/>
            <p:cNvSpPr/>
            <p:nvPr/>
          </p:nvSpPr>
          <p:spPr>
            <a:xfrm>
              <a:off x="4228287" y="3283233"/>
              <a:ext cx="239877" cy="208350"/>
            </a:xfrm>
            <a:prstGeom prst="rect">
              <a:avLst/>
            </a:prstGeom>
            <a:solidFill>
              <a:srgbClr val="B3B3B3">
                <a:alpha val="100000"/>
              </a:srgbClr>
            </a:solidFill>
          </p:spPr>
          <p:txBody>
            <a:bodyPr/>
            <a:lstStyle/>
            <a:p/>
          </p:txBody>
        </p:sp>
        <p:sp>
          <p:nvSpPr>
            <p:cNvPr id="62" name="rc62"/>
            <p:cNvSpPr/>
            <p:nvPr/>
          </p:nvSpPr>
          <p:spPr>
            <a:xfrm>
              <a:off x="4494818" y="3233490"/>
              <a:ext cx="239877" cy="215628"/>
            </a:xfrm>
            <a:prstGeom prst="rect">
              <a:avLst/>
            </a:prstGeom>
            <a:solidFill>
              <a:srgbClr val="B3B3B3">
                <a:alpha val="100000"/>
              </a:srgbClr>
            </a:solidFill>
          </p:spPr>
          <p:txBody>
            <a:bodyPr/>
            <a:lstStyle/>
            <a:p/>
          </p:txBody>
        </p:sp>
        <p:sp>
          <p:nvSpPr>
            <p:cNvPr id="63" name="rc63"/>
            <p:cNvSpPr/>
            <p:nvPr/>
          </p:nvSpPr>
          <p:spPr>
            <a:xfrm>
              <a:off x="4761348" y="3201148"/>
              <a:ext cx="239877" cy="186169"/>
            </a:xfrm>
            <a:prstGeom prst="rect">
              <a:avLst/>
            </a:prstGeom>
            <a:solidFill>
              <a:srgbClr val="B3B3B3">
                <a:alpha val="100000"/>
              </a:srgbClr>
            </a:solidFill>
          </p:spPr>
          <p:txBody>
            <a:bodyPr/>
            <a:lstStyle/>
            <a:p/>
          </p:txBody>
        </p:sp>
        <p:sp>
          <p:nvSpPr>
            <p:cNvPr id="64" name="rc64"/>
            <p:cNvSpPr/>
            <p:nvPr/>
          </p:nvSpPr>
          <p:spPr>
            <a:xfrm>
              <a:off x="5027878" y="3204715"/>
              <a:ext cx="239877" cy="202779"/>
            </a:xfrm>
            <a:prstGeom prst="rect">
              <a:avLst/>
            </a:prstGeom>
            <a:solidFill>
              <a:srgbClr val="B3B3B3">
                <a:alpha val="100000"/>
              </a:srgbClr>
            </a:solidFill>
          </p:spPr>
          <p:txBody>
            <a:bodyPr/>
            <a:lstStyle/>
            <a:p/>
          </p:txBody>
        </p:sp>
        <p:sp>
          <p:nvSpPr>
            <p:cNvPr id="65" name="rc65"/>
            <p:cNvSpPr/>
            <p:nvPr/>
          </p:nvSpPr>
          <p:spPr>
            <a:xfrm>
              <a:off x="5294409" y="3179271"/>
              <a:ext cx="239877" cy="232632"/>
            </a:xfrm>
            <a:prstGeom prst="rect">
              <a:avLst/>
            </a:prstGeom>
            <a:solidFill>
              <a:srgbClr val="B3B3B3">
                <a:alpha val="100000"/>
              </a:srgbClr>
            </a:solidFill>
          </p:spPr>
          <p:txBody>
            <a:bodyPr/>
            <a:lstStyle/>
            <a:p/>
          </p:txBody>
        </p:sp>
        <p:sp>
          <p:nvSpPr>
            <p:cNvPr id="66" name="rc66"/>
            <p:cNvSpPr/>
            <p:nvPr/>
          </p:nvSpPr>
          <p:spPr>
            <a:xfrm>
              <a:off x="5560939" y="3303315"/>
              <a:ext cx="239877" cy="235853"/>
            </a:xfrm>
            <a:prstGeom prst="rect">
              <a:avLst/>
            </a:prstGeom>
            <a:solidFill>
              <a:srgbClr val="B3B3B3">
                <a:alpha val="100000"/>
              </a:srgbClr>
            </a:solidFill>
          </p:spPr>
          <p:txBody>
            <a:bodyPr/>
            <a:lstStyle/>
            <a:p/>
          </p:txBody>
        </p:sp>
        <p:sp>
          <p:nvSpPr>
            <p:cNvPr id="67" name="rc67"/>
            <p:cNvSpPr/>
            <p:nvPr/>
          </p:nvSpPr>
          <p:spPr>
            <a:xfrm>
              <a:off x="5827469" y="3327994"/>
              <a:ext cx="239877" cy="240566"/>
            </a:xfrm>
            <a:prstGeom prst="rect">
              <a:avLst/>
            </a:prstGeom>
            <a:solidFill>
              <a:srgbClr val="B3B3B3">
                <a:alpha val="100000"/>
              </a:srgbClr>
            </a:solidFill>
          </p:spPr>
          <p:txBody>
            <a:bodyPr/>
            <a:lstStyle/>
            <a:p/>
          </p:txBody>
        </p:sp>
        <p:sp>
          <p:nvSpPr>
            <p:cNvPr id="68" name="rc68"/>
            <p:cNvSpPr/>
            <p:nvPr/>
          </p:nvSpPr>
          <p:spPr>
            <a:xfrm>
              <a:off x="6094000" y="3370192"/>
              <a:ext cx="239877" cy="230034"/>
            </a:xfrm>
            <a:prstGeom prst="rect">
              <a:avLst/>
            </a:prstGeom>
            <a:solidFill>
              <a:srgbClr val="B3B3B3">
                <a:alpha val="100000"/>
              </a:srgbClr>
            </a:solidFill>
          </p:spPr>
          <p:txBody>
            <a:bodyPr/>
            <a:lstStyle/>
            <a:p/>
          </p:txBody>
        </p:sp>
        <p:sp>
          <p:nvSpPr>
            <p:cNvPr id="69" name="rc69"/>
            <p:cNvSpPr/>
            <p:nvPr/>
          </p:nvSpPr>
          <p:spPr>
            <a:xfrm>
              <a:off x="6360530" y="3425303"/>
              <a:ext cx="239877" cy="212092"/>
            </a:xfrm>
            <a:prstGeom prst="rect">
              <a:avLst/>
            </a:prstGeom>
            <a:solidFill>
              <a:srgbClr val="B3B3B3">
                <a:alpha val="100000"/>
              </a:srgbClr>
            </a:solidFill>
          </p:spPr>
          <p:txBody>
            <a:bodyPr/>
            <a:lstStyle/>
            <a:p/>
          </p:txBody>
        </p:sp>
        <p:sp>
          <p:nvSpPr>
            <p:cNvPr id="70" name="rc70"/>
            <p:cNvSpPr/>
            <p:nvPr/>
          </p:nvSpPr>
          <p:spPr>
            <a:xfrm>
              <a:off x="6627060" y="3337827"/>
              <a:ext cx="239877" cy="252440"/>
            </a:xfrm>
            <a:prstGeom prst="rect">
              <a:avLst/>
            </a:prstGeom>
            <a:solidFill>
              <a:srgbClr val="B3B3B3">
                <a:alpha val="100000"/>
              </a:srgbClr>
            </a:solidFill>
          </p:spPr>
          <p:txBody>
            <a:bodyPr/>
            <a:lstStyle/>
            <a:p/>
          </p:txBody>
        </p:sp>
        <p:sp>
          <p:nvSpPr>
            <p:cNvPr id="71" name="rc71"/>
            <p:cNvSpPr/>
            <p:nvPr/>
          </p:nvSpPr>
          <p:spPr>
            <a:xfrm>
              <a:off x="6893590" y="3203048"/>
              <a:ext cx="239877" cy="261455"/>
            </a:xfrm>
            <a:prstGeom prst="rect">
              <a:avLst/>
            </a:prstGeom>
            <a:solidFill>
              <a:srgbClr val="B3B3B3">
                <a:alpha val="100000"/>
              </a:srgbClr>
            </a:solidFill>
          </p:spPr>
          <p:txBody>
            <a:bodyPr/>
            <a:lstStyle/>
            <a:p/>
          </p:txBody>
        </p:sp>
        <p:sp>
          <p:nvSpPr>
            <p:cNvPr id="72" name="rc72"/>
            <p:cNvSpPr/>
            <p:nvPr/>
          </p:nvSpPr>
          <p:spPr>
            <a:xfrm>
              <a:off x="7160121" y="3254330"/>
              <a:ext cx="239877" cy="271899"/>
            </a:xfrm>
            <a:prstGeom prst="rect">
              <a:avLst/>
            </a:prstGeom>
            <a:solidFill>
              <a:srgbClr val="B3B3B3">
                <a:alpha val="100000"/>
              </a:srgbClr>
            </a:solidFill>
          </p:spPr>
          <p:txBody>
            <a:bodyPr/>
            <a:lstStyle/>
            <a:p/>
          </p:txBody>
        </p:sp>
        <p:sp>
          <p:nvSpPr>
            <p:cNvPr id="73" name="rc73"/>
            <p:cNvSpPr/>
            <p:nvPr/>
          </p:nvSpPr>
          <p:spPr>
            <a:xfrm>
              <a:off x="7426651" y="3300020"/>
              <a:ext cx="239877" cy="295842"/>
            </a:xfrm>
            <a:prstGeom prst="rect">
              <a:avLst/>
            </a:prstGeom>
            <a:solidFill>
              <a:srgbClr val="B3B3B3">
                <a:alpha val="100000"/>
              </a:srgbClr>
            </a:solidFill>
          </p:spPr>
          <p:txBody>
            <a:bodyPr/>
            <a:lstStyle/>
            <a:p/>
          </p:txBody>
        </p:sp>
        <p:sp>
          <p:nvSpPr>
            <p:cNvPr id="74" name="rc74"/>
            <p:cNvSpPr/>
            <p:nvPr/>
          </p:nvSpPr>
          <p:spPr>
            <a:xfrm>
              <a:off x="7693181" y="3324650"/>
              <a:ext cx="239877" cy="290351"/>
            </a:xfrm>
            <a:prstGeom prst="rect">
              <a:avLst/>
            </a:prstGeom>
            <a:solidFill>
              <a:srgbClr val="B3B3B3">
                <a:alpha val="100000"/>
              </a:srgbClr>
            </a:solidFill>
          </p:spPr>
          <p:txBody>
            <a:bodyPr/>
            <a:lstStyle/>
            <a:p/>
          </p:txBody>
        </p:sp>
        <p:sp>
          <p:nvSpPr>
            <p:cNvPr id="75" name="rc75"/>
            <p:cNvSpPr/>
            <p:nvPr/>
          </p:nvSpPr>
          <p:spPr>
            <a:xfrm>
              <a:off x="7959712" y="3328173"/>
              <a:ext cx="239877" cy="284826"/>
            </a:xfrm>
            <a:prstGeom prst="rect">
              <a:avLst/>
            </a:prstGeom>
            <a:solidFill>
              <a:srgbClr val="B3B3B3">
                <a:alpha val="100000"/>
              </a:srgbClr>
            </a:solidFill>
          </p:spPr>
          <p:txBody>
            <a:bodyPr/>
            <a:lstStyle/>
            <a:p/>
          </p:txBody>
        </p:sp>
        <p:sp>
          <p:nvSpPr>
            <p:cNvPr id="76" name="pl76"/>
            <p:cNvSpPr/>
            <p:nvPr/>
          </p:nvSpPr>
          <p:spPr>
            <a:xfrm>
              <a:off x="1416393" y="2328914"/>
              <a:ext cx="6663257" cy="546893"/>
            </a:xfrm>
            <a:custGeom>
              <a:avLst/>
              <a:pathLst>
                <a:path w="6663257" h="546893">
                  <a:moveTo>
                    <a:pt x="0" y="546893"/>
                  </a:moveTo>
                  <a:lnTo>
                    <a:pt x="266530" y="546893"/>
                  </a:lnTo>
                  <a:lnTo>
                    <a:pt x="533060" y="524106"/>
                  </a:lnTo>
                  <a:lnTo>
                    <a:pt x="799590" y="478531"/>
                  </a:lnTo>
                  <a:lnTo>
                    <a:pt x="1066121" y="410169"/>
                  </a:lnTo>
                  <a:lnTo>
                    <a:pt x="1332651" y="341808"/>
                  </a:lnTo>
                  <a:lnTo>
                    <a:pt x="1599181" y="296233"/>
                  </a:lnTo>
                  <a:lnTo>
                    <a:pt x="1865712" y="250659"/>
                  </a:lnTo>
                  <a:lnTo>
                    <a:pt x="2132242" y="136723"/>
                  </a:lnTo>
                  <a:lnTo>
                    <a:pt x="2398772" y="45574"/>
                  </a:lnTo>
                  <a:lnTo>
                    <a:pt x="2665303" y="182297"/>
                  </a:lnTo>
                  <a:lnTo>
                    <a:pt x="2931833" y="205084"/>
                  </a:lnTo>
                  <a:lnTo>
                    <a:pt x="3198363" y="227872"/>
                  </a:lnTo>
                  <a:lnTo>
                    <a:pt x="3464893" y="273446"/>
                  </a:lnTo>
                  <a:lnTo>
                    <a:pt x="3731424" y="250659"/>
                  </a:lnTo>
                  <a:lnTo>
                    <a:pt x="3997954" y="227872"/>
                  </a:lnTo>
                  <a:lnTo>
                    <a:pt x="4264484" y="113936"/>
                  </a:lnTo>
                  <a:lnTo>
                    <a:pt x="4531015" y="91148"/>
                  </a:lnTo>
                  <a:lnTo>
                    <a:pt x="4797545" y="45574"/>
                  </a:lnTo>
                  <a:lnTo>
                    <a:pt x="5064075" y="22787"/>
                  </a:lnTo>
                  <a:lnTo>
                    <a:pt x="5330606" y="45574"/>
                  </a:lnTo>
                  <a:lnTo>
                    <a:pt x="5597136" y="159510"/>
                  </a:lnTo>
                  <a:lnTo>
                    <a:pt x="5863666" y="91148"/>
                  </a:lnTo>
                  <a:lnTo>
                    <a:pt x="6130197" y="22787"/>
                  </a:lnTo>
                  <a:lnTo>
                    <a:pt x="6396727" y="0"/>
                  </a:lnTo>
                  <a:lnTo>
                    <a:pt x="6663257" y="0"/>
                  </a:lnTo>
                </a:path>
              </a:pathLst>
            </a:custGeom>
            <a:ln w="27101" cap="flat">
              <a:solidFill>
                <a:srgbClr val="0058AB">
                  <a:alpha val="80000"/>
                </a:srgbClr>
              </a:solidFill>
              <a:prstDash val="solid"/>
              <a:round/>
            </a:ln>
          </p:spPr>
          <p:txBody>
            <a:bodyPr/>
            <a:lstStyle/>
            <a:p/>
          </p:txBody>
        </p:sp>
        <p:sp>
          <p:nvSpPr>
            <p:cNvPr id="77" name="pl77"/>
            <p:cNvSpPr/>
            <p:nvPr/>
          </p:nvSpPr>
          <p:spPr>
            <a:xfrm>
              <a:off x="1416393" y="2533999"/>
              <a:ext cx="6663257" cy="729190"/>
            </a:xfrm>
            <a:custGeom>
              <a:avLst/>
              <a:pathLst>
                <a:path w="6663257" h="729190">
                  <a:moveTo>
                    <a:pt x="0" y="706403"/>
                  </a:moveTo>
                  <a:lnTo>
                    <a:pt x="266530" y="729190"/>
                  </a:lnTo>
                  <a:lnTo>
                    <a:pt x="533060" y="683616"/>
                  </a:lnTo>
                  <a:lnTo>
                    <a:pt x="799590" y="592467"/>
                  </a:lnTo>
                  <a:lnTo>
                    <a:pt x="1066121" y="478531"/>
                  </a:lnTo>
                  <a:lnTo>
                    <a:pt x="1332651" y="387382"/>
                  </a:lnTo>
                  <a:lnTo>
                    <a:pt x="1599181" y="319021"/>
                  </a:lnTo>
                  <a:lnTo>
                    <a:pt x="1865712" y="273446"/>
                  </a:lnTo>
                  <a:lnTo>
                    <a:pt x="2132242" y="159510"/>
                  </a:lnTo>
                  <a:lnTo>
                    <a:pt x="2398772" y="45574"/>
                  </a:lnTo>
                  <a:lnTo>
                    <a:pt x="2665303" y="136723"/>
                  </a:lnTo>
                  <a:lnTo>
                    <a:pt x="2931833" y="182297"/>
                  </a:lnTo>
                  <a:lnTo>
                    <a:pt x="3198363" y="227872"/>
                  </a:lnTo>
                  <a:lnTo>
                    <a:pt x="3464893" y="227872"/>
                  </a:lnTo>
                  <a:lnTo>
                    <a:pt x="3731424" y="205084"/>
                  </a:lnTo>
                  <a:lnTo>
                    <a:pt x="3997954" y="227872"/>
                  </a:lnTo>
                  <a:lnTo>
                    <a:pt x="4264484" y="113936"/>
                  </a:lnTo>
                  <a:lnTo>
                    <a:pt x="4531015" y="91148"/>
                  </a:lnTo>
                  <a:lnTo>
                    <a:pt x="4797545" y="45574"/>
                  </a:lnTo>
                  <a:lnTo>
                    <a:pt x="5064075" y="0"/>
                  </a:lnTo>
                  <a:lnTo>
                    <a:pt x="5330606" y="68361"/>
                  </a:lnTo>
                  <a:lnTo>
                    <a:pt x="5597136" y="159510"/>
                  </a:lnTo>
                  <a:lnTo>
                    <a:pt x="5863666" y="113936"/>
                  </a:lnTo>
                  <a:lnTo>
                    <a:pt x="6130197" y="45574"/>
                  </a:lnTo>
                  <a:lnTo>
                    <a:pt x="6396727" y="22787"/>
                  </a:lnTo>
                  <a:lnTo>
                    <a:pt x="6663257" y="22787"/>
                  </a:lnTo>
                </a:path>
              </a:pathLst>
            </a:custGeom>
            <a:ln w="27101" cap="flat">
              <a:solidFill>
                <a:srgbClr val="333333">
                  <a:alpha val="80000"/>
                </a:srgbClr>
              </a:solidFill>
              <a:prstDash val="solid"/>
              <a:round/>
            </a:ln>
          </p:spPr>
          <p:txBody>
            <a:bodyPr/>
            <a:lstStyle/>
            <a:p/>
          </p:txBody>
        </p:sp>
        <p:sp>
          <p:nvSpPr>
            <p:cNvPr id="78" name="tx78"/>
            <p:cNvSpPr/>
            <p:nvPr/>
          </p:nvSpPr>
          <p:spPr>
            <a:xfrm>
              <a:off x="1346075" y="26947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79" name="tx79"/>
            <p:cNvSpPr/>
            <p:nvPr/>
          </p:nvSpPr>
          <p:spPr>
            <a:xfrm>
              <a:off x="2678727" y="24896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0" name="tx80"/>
            <p:cNvSpPr/>
            <p:nvPr/>
          </p:nvSpPr>
          <p:spPr>
            <a:xfrm>
              <a:off x="4011378" y="23301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1" name="tx81"/>
            <p:cNvSpPr/>
            <p:nvPr/>
          </p:nvSpPr>
          <p:spPr>
            <a:xfrm>
              <a:off x="5344030" y="237573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6410151"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3" name="tx83"/>
            <p:cNvSpPr/>
            <p:nvPr/>
          </p:nvSpPr>
          <p:spPr>
            <a:xfrm>
              <a:off x="6676681"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6943212" y="2307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20974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6" name="tx86"/>
            <p:cNvSpPr/>
            <p:nvPr/>
          </p:nvSpPr>
          <p:spPr>
            <a:xfrm>
              <a:off x="747627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742803"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8009333"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1346075" y="33037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0" name="tx90"/>
            <p:cNvSpPr/>
            <p:nvPr/>
          </p:nvSpPr>
          <p:spPr>
            <a:xfrm>
              <a:off x="2678727" y="29847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91" name="tx91"/>
            <p:cNvSpPr/>
            <p:nvPr/>
          </p:nvSpPr>
          <p:spPr>
            <a:xfrm>
              <a:off x="4011378" y="27340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66</a:t>
              </a:r>
            </a:p>
          </p:txBody>
        </p:sp>
        <p:sp>
          <p:nvSpPr>
            <p:cNvPr id="92" name="tx92"/>
            <p:cNvSpPr/>
            <p:nvPr/>
          </p:nvSpPr>
          <p:spPr>
            <a:xfrm>
              <a:off x="5344030" y="28252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93" name="tx93"/>
            <p:cNvSpPr/>
            <p:nvPr/>
          </p:nvSpPr>
          <p:spPr>
            <a:xfrm>
              <a:off x="6410151"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4" name="tx94"/>
            <p:cNvSpPr/>
            <p:nvPr/>
          </p:nvSpPr>
          <p:spPr>
            <a:xfrm>
              <a:off x="6676681"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5" name="tx95"/>
            <p:cNvSpPr/>
            <p:nvPr/>
          </p:nvSpPr>
          <p:spPr>
            <a:xfrm>
              <a:off x="6943212" y="27568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96" name="tx96"/>
            <p:cNvSpPr/>
            <p:nvPr/>
          </p:nvSpPr>
          <p:spPr>
            <a:xfrm>
              <a:off x="7209742"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7" name="tx97"/>
            <p:cNvSpPr/>
            <p:nvPr/>
          </p:nvSpPr>
          <p:spPr>
            <a:xfrm>
              <a:off x="7476272"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7742803"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9" name="tx99"/>
            <p:cNvSpPr/>
            <p:nvPr/>
          </p:nvSpPr>
          <p:spPr>
            <a:xfrm>
              <a:off x="8009333"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100" name="tx100"/>
            <p:cNvSpPr/>
            <p:nvPr/>
          </p:nvSpPr>
          <p:spPr>
            <a:xfrm>
              <a:off x="1341092" y="37358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1" name="tx101"/>
            <p:cNvSpPr/>
            <p:nvPr/>
          </p:nvSpPr>
          <p:spPr>
            <a:xfrm>
              <a:off x="2673743" y="37736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2" name="tx102"/>
            <p:cNvSpPr/>
            <p:nvPr/>
          </p:nvSpPr>
          <p:spPr>
            <a:xfrm>
              <a:off x="4006395" y="38119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3" name="tx103"/>
            <p:cNvSpPr/>
            <p:nvPr/>
          </p:nvSpPr>
          <p:spPr>
            <a:xfrm>
              <a:off x="5339046" y="3754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4" name="tx104"/>
            <p:cNvSpPr/>
            <p:nvPr/>
          </p:nvSpPr>
          <p:spPr>
            <a:xfrm>
              <a:off x="6405168" y="38672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5" name="tx105"/>
            <p:cNvSpPr/>
            <p:nvPr/>
          </p:nvSpPr>
          <p:spPr>
            <a:xfrm>
              <a:off x="6671698" y="38436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6" name="tx106"/>
            <p:cNvSpPr/>
            <p:nvPr/>
          </p:nvSpPr>
          <p:spPr>
            <a:xfrm>
              <a:off x="6938228" y="37807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7" name="tx107"/>
            <p:cNvSpPr/>
            <p:nvPr/>
          </p:nvSpPr>
          <p:spPr>
            <a:xfrm>
              <a:off x="7204759" y="38116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8" name="tx108"/>
            <p:cNvSpPr/>
            <p:nvPr/>
          </p:nvSpPr>
          <p:spPr>
            <a:xfrm>
              <a:off x="7471289" y="38464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9" name="tx109"/>
            <p:cNvSpPr/>
            <p:nvPr/>
          </p:nvSpPr>
          <p:spPr>
            <a:xfrm>
              <a:off x="7782991" y="3856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0" name="tx110"/>
            <p:cNvSpPr/>
            <p:nvPr/>
          </p:nvSpPr>
          <p:spPr>
            <a:xfrm>
              <a:off x="8049521" y="38550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1" name="tx111"/>
            <p:cNvSpPr/>
            <p:nvPr/>
          </p:nvSpPr>
          <p:spPr>
            <a:xfrm>
              <a:off x="1341092" y="31867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2" name="tx112"/>
            <p:cNvSpPr/>
            <p:nvPr/>
          </p:nvSpPr>
          <p:spPr>
            <a:xfrm>
              <a:off x="2673743" y="32972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3" name="tx113"/>
            <p:cNvSpPr/>
            <p:nvPr/>
          </p:nvSpPr>
          <p:spPr>
            <a:xfrm>
              <a:off x="4006395" y="34016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5339046" y="32567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5" name="tx115"/>
            <p:cNvSpPr/>
            <p:nvPr/>
          </p:nvSpPr>
          <p:spPr>
            <a:xfrm>
              <a:off x="6405168" y="34925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6" name="tx116"/>
            <p:cNvSpPr/>
            <p:nvPr/>
          </p:nvSpPr>
          <p:spPr>
            <a:xfrm>
              <a:off x="6671698" y="34252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7" name="tx117"/>
            <p:cNvSpPr/>
            <p:nvPr/>
          </p:nvSpPr>
          <p:spPr>
            <a:xfrm>
              <a:off x="6938228" y="32949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8" name="tx118"/>
            <p:cNvSpPr/>
            <p:nvPr/>
          </p:nvSpPr>
          <p:spPr>
            <a:xfrm>
              <a:off x="7204759" y="33514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9" name="tx119"/>
            <p:cNvSpPr/>
            <p:nvPr/>
          </p:nvSpPr>
          <p:spPr>
            <a:xfrm>
              <a:off x="7471289" y="34091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20" name="tx120"/>
            <p:cNvSpPr/>
            <p:nvPr/>
          </p:nvSpPr>
          <p:spPr>
            <a:xfrm>
              <a:off x="7737819" y="34310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21" name="tx121"/>
            <p:cNvSpPr/>
            <p:nvPr/>
          </p:nvSpPr>
          <p:spPr>
            <a:xfrm>
              <a:off x="8049521" y="3431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2" name="tx122"/>
            <p:cNvSpPr/>
            <p:nvPr/>
          </p:nvSpPr>
          <p:spPr>
            <a:xfrm>
              <a:off x="1341092" y="29600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3" name="tx123"/>
            <p:cNvSpPr/>
            <p:nvPr/>
          </p:nvSpPr>
          <p:spPr>
            <a:xfrm>
              <a:off x="2673743" y="31053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4" name="tx124"/>
            <p:cNvSpPr/>
            <p:nvPr/>
          </p:nvSpPr>
          <p:spPr>
            <a:xfrm>
              <a:off x="4006395" y="32377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25" name="tx125"/>
            <p:cNvSpPr/>
            <p:nvPr/>
          </p:nvSpPr>
          <p:spPr>
            <a:xfrm>
              <a:off x="5339046" y="3062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6" name="tx126"/>
            <p:cNvSpPr/>
            <p:nvPr/>
          </p:nvSpPr>
          <p:spPr>
            <a:xfrm>
              <a:off x="6405168" y="33088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7" name="tx127"/>
            <p:cNvSpPr/>
            <p:nvPr/>
          </p:nvSpPr>
          <p:spPr>
            <a:xfrm>
              <a:off x="6716869" y="32213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8" name="tx128"/>
            <p:cNvSpPr/>
            <p:nvPr/>
          </p:nvSpPr>
          <p:spPr>
            <a:xfrm>
              <a:off x="6938228" y="30865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9" name="tx129"/>
            <p:cNvSpPr/>
            <p:nvPr/>
          </p:nvSpPr>
          <p:spPr>
            <a:xfrm>
              <a:off x="7204759" y="31378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0" name="tx130"/>
            <p:cNvSpPr/>
            <p:nvPr/>
          </p:nvSpPr>
          <p:spPr>
            <a:xfrm>
              <a:off x="7471289" y="3183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1" name="tx131"/>
            <p:cNvSpPr/>
            <p:nvPr/>
          </p:nvSpPr>
          <p:spPr>
            <a:xfrm>
              <a:off x="7737819" y="32082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2" name="tx132"/>
            <p:cNvSpPr/>
            <p:nvPr/>
          </p:nvSpPr>
          <p:spPr>
            <a:xfrm>
              <a:off x="8049521" y="32117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33" name="tx133"/>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423564"/>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35" name="tx135"/>
            <p:cNvSpPr/>
            <p:nvPr/>
          </p:nvSpPr>
          <p:spPr>
            <a:xfrm>
              <a:off x="616816" y="27224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6" name="tx136"/>
            <p:cNvSpPr/>
            <p:nvPr/>
          </p:nvSpPr>
          <p:spPr>
            <a:xfrm>
              <a:off x="616816" y="202136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72884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WCAR, 2000-2025</a:t>
              </a:r>
            </a:p>
          </p:txBody>
        </p:sp>
        <p:sp>
          <p:nvSpPr>
            <p:cNvPr id="164" name="pl164"/>
            <p:cNvSpPr/>
            <p:nvPr/>
          </p:nvSpPr>
          <p:spPr>
            <a:xfrm>
              <a:off x="243518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71264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9010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7391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5137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2884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30992"/>
              <a:ext cx="4363314" cy="131596"/>
            </a:xfrm>
            <a:prstGeom prst="rect">
              <a:avLst/>
            </a:prstGeom>
            <a:solidFill>
              <a:srgbClr val="1CABE2">
                <a:alpha val="100000"/>
              </a:srgbClr>
            </a:solidFill>
          </p:spPr>
          <p:txBody>
            <a:bodyPr/>
            <a:lstStyle/>
            <a:p/>
          </p:txBody>
        </p:sp>
        <p:sp>
          <p:nvSpPr>
            <p:cNvPr id="175" name="rc175"/>
            <p:cNvSpPr/>
            <p:nvPr/>
          </p:nvSpPr>
          <p:spPr>
            <a:xfrm>
              <a:off x="1296454" y="5666496"/>
              <a:ext cx="4545177" cy="131596"/>
            </a:xfrm>
            <a:prstGeom prst="rect">
              <a:avLst/>
            </a:prstGeom>
            <a:solidFill>
              <a:srgbClr val="1CABE2">
                <a:alpha val="100000"/>
              </a:srgbClr>
            </a:solidFill>
          </p:spPr>
          <p:txBody>
            <a:bodyPr/>
            <a:lstStyle/>
            <a:p/>
          </p:txBody>
        </p:sp>
        <p:sp>
          <p:nvSpPr>
            <p:cNvPr id="176" name="rc176"/>
            <p:cNvSpPr/>
            <p:nvPr/>
          </p:nvSpPr>
          <p:spPr>
            <a:xfrm>
              <a:off x="1296454" y="5502001"/>
              <a:ext cx="4561433" cy="131596"/>
            </a:xfrm>
            <a:prstGeom prst="rect">
              <a:avLst/>
            </a:prstGeom>
            <a:solidFill>
              <a:srgbClr val="1CABE2">
                <a:alpha val="100000"/>
              </a:srgbClr>
            </a:solidFill>
          </p:spPr>
          <p:txBody>
            <a:bodyPr/>
            <a:lstStyle/>
            <a:p/>
          </p:txBody>
        </p:sp>
        <p:sp>
          <p:nvSpPr>
            <p:cNvPr id="177" name="rc177"/>
            <p:cNvSpPr/>
            <p:nvPr/>
          </p:nvSpPr>
          <p:spPr>
            <a:xfrm>
              <a:off x="5659768" y="5830992"/>
              <a:ext cx="1722415" cy="131596"/>
            </a:xfrm>
            <a:prstGeom prst="rect">
              <a:avLst/>
            </a:prstGeom>
            <a:solidFill>
              <a:srgbClr val="B3B3B3">
                <a:alpha val="100000"/>
              </a:srgbClr>
            </a:solidFill>
          </p:spPr>
          <p:txBody>
            <a:bodyPr/>
            <a:lstStyle/>
            <a:p/>
          </p:txBody>
        </p:sp>
        <p:sp>
          <p:nvSpPr>
            <p:cNvPr id="178" name="rc178"/>
            <p:cNvSpPr/>
            <p:nvPr/>
          </p:nvSpPr>
          <p:spPr>
            <a:xfrm>
              <a:off x="5841631" y="5666496"/>
              <a:ext cx="2357957" cy="131596"/>
            </a:xfrm>
            <a:prstGeom prst="rect">
              <a:avLst/>
            </a:prstGeom>
            <a:solidFill>
              <a:srgbClr val="B3B3B3">
                <a:alpha val="100000"/>
              </a:srgbClr>
            </a:solidFill>
          </p:spPr>
          <p:txBody>
            <a:bodyPr/>
            <a:lstStyle/>
            <a:p/>
          </p:txBody>
        </p:sp>
        <p:sp>
          <p:nvSpPr>
            <p:cNvPr id="179" name="rc179"/>
            <p:cNvSpPr/>
            <p:nvPr/>
          </p:nvSpPr>
          <p:spPr>
            <a:xfrm>
              <a:off x="5857888" y="5502001"/>
              <a:ext cx="2313093" cy="131596"/>
            </a:xfrm>
            <a:prstGeom prst="rect">
              <a:avLst/>
            </a:prstGeom>
            <a:solidFill>
              <a:srgbClr val="B3B3B3">
                <a:alpha val="100000"/>
              </a:srgbClr>
            </a:solidFill>
          </p:spPr>
          <p:txBody>
            <a:bodyPr/>
            <a:lstStyle/>
            <a:p/>
          </p:txBody>
        </p:sp>
        <p:sp>
          <p:nvSpPr>
            <p:cNvPr id="180" name="tx180"/>
            <p:cNvSpPr/>
            <p:nvPr/>
          </p:nvSpPr>
          <p:spPr>
            <a:xfrm>
              <a:off x="3140789"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3.8</a:t>
              </a:r>
            </a:p>
          </p:txBody>
        </p:sp>
        <p:sp>
          <p:nvSpPr>
            <p:cNvPr id="181" name="tx181"/>
            <p:cNvSpPr/>
            <p:nvPr/>
          </p:nvSpPr>
          <p:spPr>
            <a:xfrm>
              <a:off x="3276892" y="5693478"/>
              <a:ext cx="5843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4</a:t>
              </a:r>
            </a:p>
          </p:txBody>
        </p:sp>
        <p:sp>
          <p:nvSpPr>
            <p:cNvPr id="182" name="tx182"/>
            <p:cNvSpPr/>
            <p:nvPr/>
          </p:nvSpPr>
          <p:spPr>
            <a:xfrm>
              <a:off x="3285020" y="5528983"/>
              <a:ext cx="5843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4</a:t>
              </a:r>
            </a:p>
          </p:txBody>
        </p:sp>
        <p:sp>
          <p:nvSpPr>
            <p:cNvPr id="183" name="tx183"/>
            <p:cNvSpPr/>
            <p:nvPr/>
          </p:nvSpPr>
          <p:spPr>
            <a:xfrm>
              <a:off x="6219818"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1.5</a:t>
              </a:r>
            </a:p>
          </p:txBody>
        </p:sp>
        <p:sp>
          <p:nvSpPr>
            <p:cNvPr id="184" name="tx184"/>
            <p:cNvSpPr/>
            <p:nvPr/>
          </p:nvSpPr>
          <p:spPr>
            <a:xfrm>
              <a:off x="671945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2.1</a:t>
              </a:r>
            </a:p>
          </p:txBody>
        </p:sp>
        <p:sp>
          <p:nvSpPr>
            <p:cNvPr id="185" name="tx185"/>
            <p:cNvSpPr/>
            <p:nvPr/>
          </p:nvSpPr>
          <p:spPr>
            <a:xfrm>
              <a:off x="6758449" y="552898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a:t>
              </a:r>
            </a:p>
          </p:txBody>
        </p:sp>
        <p:sp>
          <p:nvSpPr>
            <p:cNvPr id="186" name="tx186"/>
            <p:cNvSpPr/>
            <p:nvPr/>
          </p:nvSpPr>
          <p:spPr>
            <a:xfrm>
              <a:off x="7434908"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5.3</a:t>
              </a:r>
            </a:p>
          </p:txBody>
        </p:sp>
        <p:sp>
          <p:nvSpPr>
            <p:cNvPr id="187" name="tx187"/>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6.1</a:t>
              </a:r>
            </a:p>
          </p:txBody>
        </p:sp>
        <p:sp>
          <p:nvSpPr>
            <p:cNvPr id="188" name="tx188"/>
            <p:cNvSpPr/>
            <p:nvPr/>
          </p:nvSpPr>
          <p:spPr>
            <a:xfrm>
              <a:off x="8192077" y="552253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a:t>
              </a:r>
            </a:p>
          </p:txBody>
        </p:sp>
        <p:sp>
          <p:nvSpPr>
            <p:cNvPr id="189" name="tx189"/>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345742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4" name="tx194"/>
            <p:cNvSpPr/>
            <p:nvPr/>
          </p:nvSpPr>
          <p:spPr>
            <a:xfrm>
              <a:off x="573488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5" name="tx195"/>
            <p:cNvSpPr/>
            <p:nvPr/>
          </p:nvSpPr>
          <p:spPr>
            <a:xfrm>
              <a:off x="801234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81%. The number of children missing out on any vaccination (zero-dose children) increased from 3,991,000 in 2024 to 4,006,000 in 2025.
DTP3 coverage remained constant at 71% in 2025, leaving 6,037,000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81% and DTP3 was 71%, leaving 6 million children un- or under-vaccinated, including 4 million zero-dose and 2 million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5692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4734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377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2818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9186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0213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9255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6829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17339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454" y="3827475"/>
              <a:ext cx="239877" cy="384237"/>
            </a:xfrm>
            <a:prstGeom prst="rect">
              <a:avLst/>
            </a:prstGeom>
            <a:solidFill>
              <a:srgbClr val="80BD41">
                <a:alpha val="100000"/>
              </a:srgbClr>
            </a:solidFill>
          </p:spPr>
          <p:txBody>
            <a:bodyPr/>
            <a:lstStyle/>
            <a:p/>
          </p:txBody>
        </p:sp>
        <p:sp>
          <p:nvSpPr>
            <p:cNvPr id="27" name="rc27"/>
            <p:cNvSpPr/>
            <p:nvPr/>
          </p:nvSpPr>
          <p:spPr>
            <a:xfrm>
              <a:off x="1296454" y="3536723"/>
              <a:ext cx="239877" cy="290752"/>
            </a:xfrm>
            <a:prstGeom prst="rect">
              <a:avLst/>
            </a:prstGeom>
            <a:solidFill>
              <a:srgbClr val="1CABE2">
                <a:alpha val="100000"/>
              </a:srgbClr>
            </a:solidFill>
          </p:spPr>
          <p:txBody>
            <a:bodyPr/>
            <a:lstStyle/>
            <a:p/>
          </p:txBody>
        </p:sp>
        <p:sp>
          <p:nvSpPr>
            <p:cNvPr id="28" name="rc28"/>
            <p:cNvSpPr/>
            <p:nvPr/>
          </p:nvSpPr>
          <p:spPr>
            <a:xfrm>
              <a:off x="1562984" y="3819229"/>
              <a:ext cx="239877" cy="392483"/>
            </a:xfrm>
            <a:prstGeom prst="rect">
              <a:avLst/>
            </a:prstGeom>
            <a:solidFill>
              <a:srgbClr val="80BD41">
                <a:alpha val="100000"/>
              </a:srgbClr>
            </a:solidFill>
          </p:spPr>
          <p:txBody>
            <a:bodyPr/>
            <a:lstStyle/>
            <a:p/>
          </p:txBody>
        </p:sp>
        <p:sp>
          <p:nvSpPr>
            <p:cNvPr id="29" name="rc29"/>
            <p:cNvSpPr/>
            <p:nvPr/>
          </p:nvSpPr>
          <p:spPr>
            <a:xfrm>
              <a:off x="1562984" y="3518716"/>
              <a:ext cx="239877" cy="300513"/>
            </a:xfrm>
            <a:prstGeom prst="rect">
              <a:avLst/>
            </a:prstGeom>
            <a:solidFill>
              <a:srgbClr val="1CABE2">
                <a:alpha val="100000"/>
              </a:srgbClr>
            </a:solidFill>
          </p:spPr>
          <p:txBody>
            <a:bodyPr/>
            <a:lstStyle/>
            <a:p/>
          </p:txBody>
        </p:sp>
        <p:sp>
          <p:nvSpPr>
            <p:cNvPr id="30" name="rc30"/>
            <p:cNvSpPr/>
            <p:nvPr/>
          </p:nvSpPr>
          <p:spPr>
            <a:xfrm>
              <a:off x="1829515" y="3802849"/>
              <a:ext cx="239877" cy="408862"/>
            </a:xfrm>
            <a:prstGeom prst="rect">
              <a:avLst/>
            </a:prstGeom>
            <a:solidFill>
              <a:srgbClr val="80BD41">
                <a:alpha val="100000"/>
              </a:srgbClr>
            </a:solidFill>
          </p:spPr>
          <p:txBody>
            <a:bodyPr/>
            <a:lstStyle/>
            <a:p/>
          </p:txBody>
        </p:sp>
        <p:sp>
          <p:nvSpPr>
            <p:cNvPr id="31" name="rc31"/>
            <p:cNvSpPr/>
            <p:nvPr/>
          </p:nvSpPr>
          <p:spPr>
            <a:xfrm>
              <a:off x="1829515" y="3501489"/>
              <a:ext cx="239877" cy="301360"/>
            </a:xfrm>
            <a:prstGeom prst="rect">
              <a:avLst/>
            </a:prstGeom>
            <a:solidFill>
              <a:srgbClr val="1CABE2">
                <a:alpha val="100000"/>
              </a:srgbClr>
            </a:solidFill>
          </p:spPr>
          <p:txBody>
            <a:bodyPr/>
            <a:lstStyle/>
            <a:p/>
          </p:txBody>
        </p:sp>
        <p:sp>
          <p:nvSpPr>
            <p:cNvPr id="32" name="rc32"/>
            <p:cNvSpPr/>
            <p:nvPr/>
          </p:nvSpPr>
          <p:spPr>
            <a:xfrm>
              <a:off x="2096045" y="3773368"/>
              <a:ext cx="239877" cy="438343"/>
            </a:xfrm>
            <a:prstGeom prst="rect">
              <a:avLst/>
            </a:prstGeom>
            <a:solidFill>
              <a:srgbClr val="80BD41">
                <a:alpha val="100000"/>
              </a:srgbClr>
            </a:solidFill>
          </p:spPr>
          <p:txBody>
            <a:bodyPr/>
            <a:lstStyle/>
            <a:p/>
          </p:txBody>
        </p:sp>
        <p:sp>
          <p:nvSpPr>
            <p:cNvPr id="33" name="rc33"/>
            <p:cNvSpPr/>
            <p:nvPr/>
          </p:nvSpPr>
          <p:spPr>
            <a:xfrm>
              <a:off x="2096045" y="3483190"/>
              <a:ext cx="239877" cy="290178"/>
            </a:xfrm>
            <a:prstGeom prst="rect">
              <a:avLst/>
            </a:prstGeom>
            <a:solidFill>
              <a:srgbClr val="1CABE2">
                <a:alpha val="100000"/>
              </a:srgbClr>
            </a:solidFill>
          </p:spPr>
          <p:txBody>
            <a:bodyPr/>
            <a:lstStyle/>
            <a:p/>
          </p:txBody>
        </p:sp>
        <p:sp>
          <p:nvSpPr>
            <p:cNvPr id="34" name="rc34"/>
            <p:cNvSpPr/>
            <p:nvPr/>
          </p:nvSpPr>
          <p:spPr>
            <a:xfrm>
              <a:off x="2362575" y="3741215"/>
              <a:ext cx="239877" cy="470497"/>
            </a:xfrm>
            <a:prstGeom prst="rect">
              <a:avLst/>
            </a:prstGeom>
            <a:solidFill>
              <a:srgbClr val="80BD41">
                <a:alpha val="100000"/>
              </a:srgbClr>
            </a:solidFill>
          </p:spPr>
          <p:txBody>
            <a:bodyPr/>
            <a:lstStyle/>
            <a:p/>
          </p:txBody>
        </p:sp>
        <p:sp>
          <p:nvSpPr>
            <p:cNvPr id="35" name="rc35"/>
            <p:cNvSpPr/>
            <p:nvPr/>
          </p:nvSpPr>
          <p:spPr>
            <a:xfrm>
              <a:off x="2362575" y="3465394"/>
              <a:ext cx="239877" cy="275820"/>
            </a:xfrm>
            <a:prstGeom prst="rect">
              <a:avLst/>
            </a:prstGeom>
            <a:solidFill>
              <a:srgbClr val="1CABE2">
                <a:alpha val="100000"/>
              </a:srgbClr>
            </a:solidFill>
          </p:spPr>
          <p:txBody>
            <a:bodyPr/>
            <a:lstStyle/>
            <a:p/>
          </p:txBody>
        </p:sp>
        <p:sp>
          <p:nvSpPr>
            <p:cNvPr id="36" name="rc36"/>
            <p:cNvSpPr/>
            <p:nvPr/>
          </p:nvSpPr>
          <p:spPr>
            <a:xfrm>
              <a:off x="2629106" y="3707204"/>
              <a:ext cx="239877" cy="504508"/>
            </a:xfrm>
            <a:prstGeom prst="rect">
              <a:avLst/>
            </a:prstGeom>
            <a:solidFill>
              <a:srgbClr val="80BD41">
                <a:alpha val="100000"/>
              </a:srgbClr>
            </a:solidFill>
          </p:spPr>
          <p:txBody>
            <a:bodyPr/>
            <a:lstStyle/>
            <a:p/>
          </p:txBody>
        </p:sp>
        <p:sp>
          <p:nvSpPr>
            <p:cNvPr id="37" name="rc37"/>
            <p:cNvSpPr/>
            <p:nvPr/>
          </p:nvSpPr>
          <p:spPr>
            <a:xfrm>
              <a:off x="2629106" y="3443944"/>
              <a:ext cx="239877" cy="263260"/>
            </a:xfrm>
            <a:prstGeom prst="rect">
              <a:avLst/>
            </a:prstGeom>
            <a:solidFill>
              <a:srgbClr val="1CABE2">
                <a:alpha val="100000"/>
              </a:srgbClr>
            </a:solidFill>
          </p:spPr>
          <p:txBody>
            <a:bodyPr/>
            <a:lstStyle/>
            <a:p/>
          </p:txBody>
        </p:sp>
        <p:sp>
          <p:nvSpPr>
            <p:cNvPr id="38" name="rc38"/>
            <p:cNvSpPr/>
            <p:nvPr/>
          </p:nvSpPr>
          <p:spPr>
            <a:xfrm>
              <a:off x="2895636" y="3675773"/>
              <a:ext cx="239877" cy="535939"/>
            </a:xfrm>
            <a:prstGeom prst="rect">
              <a:avLst/>
            </a:prstGeom>
            <a:solidFill>
              <a:srgbClr val="80BD41">
                <a:alpha val="100000"/>
              </a:srgbClr>
            </a:solidFill>
          </p:spPr>
          <p:txBody>
            <a:bodyPr/>
            <a:lstStyle/>
            <a:p/>
          </p:txBody>
        </p:sp>
        <p:sp>
          <p:nvSpPr>
            <p:cNvPr id="39" name="rc39"/>
            <p:cNvSpPr/>
            <p:nvPr/>
          </p:nvSpPr>
          <p:spPr>
            <a:xfrm>
              <a:off x="2895636" y="3422903"/>
              <a:ext cx="239877" cy="252869"/>
            </a:xfrm>
            <a:prstGeom prst="rect">
              <a:avLst/>
            </a:prstGeom>
            <a:solidFill>
              <a:srgbClr val="1CABE2">
                <a:alpha val="100000"/>
              </a:srgbClr>
            </a:solidFill>
          </p:spPr>
          <p:txBody>
            <a:bodyPr/>
            <a:lstStyle/>
            <a:p/>
          </p:txBody>
        </p:sp>
        <p:sp>
          <p:nvSpPr>
            <p:cNvPr id="40" name="rc40"/>
            <p:cNvSpPr/>
            <p:nvPr/>
          </p:nvSpPr>
          <p:spPr>
            <a:xfrm>
              <a:off x="3162166" y="3645777"/>
              <a:ext cx="239877" cy="565935"/>
            </a:xfrm>
            <a:prstGeom prst="rect">
              <a:avLst/>
            </a:prstGeom>
            <a:solidFill>
              <a:srgbClr val="80BD41">
                <a:alpha val="100000"/>
              </a:srgbClr>
            </a:solidFill>
          </p:spPr>
          <p:txBody>
            <a:bodyPr/>
            <a:lstStyle/>
            <a:p/>
          </p:txBody>
        </p:sp>
        <p:sp>
          <p:nvSpPr>
            <p:cNvPr id="41" name="rc41"/>
            <p:cNvSpPr/>
            <p:nvPr/>
          </p:nvSpPr>
          <p:spPr>
            <a:xfrm>
              <a:off x="3162166" y="3403658"/>
              <a:ext cx="239877" cy="242119"/>
            </a:xfrm>
            <a:prstGeom prst="rect">
              <a:avLst/>
            </a:prstGeom>
            <a:solidFill>
              <a:srgbClr val="1CABE2">
                <a:alpha val="100000"/>
              </a:srgbClr>
            </a:solidFill>
          </p:spPr>
          <p:txBody>
            <a:bodyPr/>
            <a:lstStyle/>
            <a:p/>
          </p:txBody>
        </p:sp>
        <p:sp>
          <p:nvSpPr>
            <p:cNvPr id="42" name="rc42"/>
            <p:cNvSpPr/>
            <p:nvPr/>
          </p:nvSpPr>
          <p:spPr>
            <a:xfrm>
              <a:off x="3428696" y="3593180"/>
              <a:ext cx="239877" cy="618532"/>
            </a:xfrm>
            <a:prstGeom prst="rect">
              <a:avLst/>
            </a:prstGeom>
            <a:solidFill>
              <a:srgbClr val="80BD41">
                <a:alpha val="100000"/>
              </a:srgbClr>
            </a:solidFill>
          </p:spPr>
          <p:txBody>
            <a:bodyPr/>
            <a:lstStyle/>
            <a:p/>
          </p:txBody>
        </p:sp>
        <p:sp>
          <p:nvSpPr>
            <p:cNvPr id="43" name="rc43"/>
            <p:cNvSpPr/>
            <p:nvPr/>
          </p:nvSpPr>
          <p:spPr>
            <a:xfrm>
              <a:off x="3428696" y="3382335"/>
              <a:ext cx="239877" cy="210844"/>
            </a:xfrm>
            <a:prstGeom prst="rect">
              <a:avLst/>
            </a:prstGeom>
            <a:solidFill>
              <a:srgbClr val="1CABE2">
                <a:alpha val="100000"/>
              </a:srgbClr>
            </a:solidFill>
          </p:spPr>
          <p:txBody>
            <a:bodyPr/>
            <a:lstStyle/>
            <a:p/>
          </p:txBody>
        </p:sp>
        <p:sp>
          <p:nvSpPr>
            <p:cNvPr id="44" name="rc44"/>
            <p:cNvSpPr/>
            <p:nvPr/>
          </p:nvSpPr>
          <p:spPr>
            <a:xfrm>
              <a:off x="3695227" y="3538238"/>
              <a:ext cx="239877" cy="673474"/>
            </a:xfrm>
            <a:prstGeom prst="rect">
              <a:avLst/>
            </a:prstGeom>
            <a:solidFill>
              <a:srgbClr val="80BD41">
                <a:alpha val="100000"/>
              </a:srgbClr>
            </a:solidFill>
          </p:spPr>
          <p:txBody>
            <a:bodyPr/>
            <a:lstStyle/>
            <a:p/>
          </p:txBody>
        </p:sp>
        <p:sp>
          <p:nvSpPr>
            <p:cNvPr id="45" name="rc45"/>
            <p:cNvSpPr/>
            <p:nvPr/>
          </p:nvSpPr>
          <p:spPr>
            <a:xfrm>
              <a:off x="3695227" y="3362193"/>
              <a:ext cx="239877" cy="176044"/>
            </a:xfrm>
            <a:prstGeom prst="rect">
              <a:avLst/>
            </a:prstGeom>
            <a:solidFill>
              <a:srgbClr val="1CABE2">
                <a:alpha val="100000"/>
              </a:srgbClr>
            </a:solidFill>
          </p:spPr>
          <p:txBody>
            <a:bodyPr/>
            <a:lstStyle/>
            <a:p/>
          </p:txBody>
        </p:sp>
        <p:sp>
          <p:nvSpPr>
            <p:cNvPr id="46" name="rc46"/>
            <p:cNvSpPr/>
            <p:nvPr/>
          </p:nvSpPr>
          <p:spPr>
            <a:xfrm>
              <a:off x="3961757" y="3575599"/>
              <a:ext cx="239877" cy="636113"/>
            </a:xfrm>
            <a:prstGeom prst="rect">
              <a:avLst/>
            </a:prstGeom>
            <a:solidFill>
              <a:srgbClr val="80BD41">
                <a:alpha val="100000"/>
              </a:srgbClr>
            </a:solidFill>
          </p:spPr>
          <p:txBody>
            <a:bodyPr/>
            <a:lstStyle/>
            <a:p/>
          </p:txBody>
        </p:sp>
        <p:sp>
          <p:nvSpPr>
            <p:cNvPr id="47" name="rc47"/>
            <p:cNvSpPr/>
            <p:nvPr/>
          </p:nvSpPr>
          <p:spPr>
            <a:xfrm>
              <a:off x="3961757" y="3340171"/>
              <a:ext cx="239877" cy="235428"/>
            </a:xfrm>
            <a:prstGeom prst="rect">
              <a:avLst/>
            </a:prstGeom>
            <a:solidFill>
              <a:srgbClr val="1CABE2">
                <a:alpha val="100000"/>
              </a:srgbClr>
            </a:solidFill>
          </p:spPr>
          <p:txBody>
            <a:bodyPr/>
            <a:lstStyle/>
            <a:p/>
          </p:txBody>
        </p:sp>
        <p:sp>
          <p:nvSpPr>
            <p:cNvPr id="48" name="rc48"/>
            <p:cNvSpPr/>
            <p:nvPr/>
          </p:nvSpPr>
          <p:spPr>
            <a:xfrm>
              <a:off x="4228287" y="3567415"/>
              <a:ext cx="239877" cy="644297"/>
            </a:xfrm>
            <a:prstGeom prst="rect">
              <a:avLst/>
            </a:prstGeom>
            <a:solidFill>
              <a:srgbClr val="80BD41">
                <a:alpha val="100000"/>
              </a:srgbClr>
            </a:solidFill>
          </p:spPr>
          <p:txBody>
            <a:bodyPr/>
            <a:lstStyle/>
            <a:p/>
          </p:txBody>
        </p:sp>
        <p:sp>
          <p:nvSpPr>
            <p:cNvPr id="49" name="rc49"/>
            <p:cNvSpPr/>
            <p:nvPr/>
          </p:nvSpPr>
          <p:spPr>
            <a:xfrm>
              <a:off x="4228287" y="3319167"/>
              <a:ext cx="239877" cy="248247"/>
            </a:xfrm>
            <a:prstGeom prst="rect">
              <a:avLst/>
            </a:prstGeom>
            <a:solidFill>
              <a:srgbClr val="1CABE2">
                <a:alpha val="100000"/>
              </a:srgbClr>
            </a:solidFill>
          </p:spPr>
          <p:txBody>
            <a:bodyPr/>
            <a:lstStyle/>
            <a:p/>
          </p:txBody>
        </p:sp>
        <p:sp>
          <p:nvSpPr>
            <p:cNvPr id="50" name="rc50"/>
            <p:cNvSpPr/>
            <p:nvPr/>
          </p:nvSpPr>
          <p:spPr>
            <a:xfrm>
              <a:off x="4494818" y="3564871"/>
              <a:ext cx="239877" cy="646841"/>
            </a:xfrm>
            <a:prstGeom prst="rect">
              <a:avLst/>
            </a:prstGeom>
            <a:solidFill>
              <a:srgbClr val="80BD41">
                <a:alpha val="100000"/>
              </a:srgbClr>
            </a:solidFill>
          </p:spPr>
          <p:txBody>
            <a:bodyPr/>
            <a:lstStyle/>
            <a:p/>
          </p:txBody>
        </p:sp>
        <p:sp>
          <p:nvSpPr>
            <p:cNvPr id="51" name="rc51"/>
            <p:cNvSpPr/>
            <p:nvPr/>
          </p:nvSpPr>
          <p:spPr>
            <a:xfrm>
              <a:off x="4494818" y="3301192"/>
              <a:ext cx="239877" cy="263679"/>
            </a:xfrm>
            <a:prstGeom prst="rect">
              <a:avLst/>
            </a:prstGeom>
            <a:solidFill>
              <a:srgbClr val="1CABE2">
                <a:alpha val="100000"/>
              </a:srgbClr>
            </a:solidFill>
          </p:spPr>
          <p:txBody>
            <a:bodyPr/>
            <a:lstStyle/>
            <a:p/>
          </p:txBody>
        </p:sp>
        <p:sp>
          <p:nvSpPr>
            <p:cNvPr id="52" name="rc52"/>
            <p:cNvSpPr/>
            <p:nvPr/>
          </p:nvSpPr>
          <p:spPr>
            <a:xfrm>
              <a:off x="4761348" y="3572523"/>
              <a:ext cx="239877" cy="639189"/>
            </a:xfrm>
            <a:prstGeom prst="rect">
              <a:avLst/>
            </a:prstGeom>
            <a:solidFill>
              <a:srgbClr val="80BD41">
                <a:alpha val="100000"/>
              </a:srgbClr>
            </a:solidFill>
          </p:spPr>
          <p:txBody>
            <a:bodyPr/>
            <a:lstStyle/>
            <a:p/>
          </p:txBody>
        </p:sp>
        <p:sp>
          <p:nvSpPr>
            <p:cNvPr id="53" name="rc53"/>
            <p:cNvSpPr/>
            <p:nvPr/>
          </p:nvSpPr>
          <p:spPr>
            <a:xfrm>
              <a:off x="4761348" y="3286384"/>
              <a:ext cx="239877" cy="286139"/>
            </a:xfrm>
            <a:prstGeom prst="rect">
              <a:avLst/>
            </a:prstGeom>
            <a:solidFill>
              <a:srgbClr val="1CABE2">
                <a:alpha val="100000"/>
              </a:srgbClr>
            </a:solidFill>
          </p:spPr>
          <p:txBody>
            <a:bodyPr/>
            <a:lstStyle/>
            <a:p/>
          </p:txBody>
        </p:sp>
        <p:sp>
          <p:nvSpPr>
            <p:cNvPr id="54" name="rc54"/>
            <p:cNvSpPr/>
            <p:nvPr/>
          </p:nvSpPr>
          <p:spPr>
            <a:xfrm>
              <a:off x="5027878" y="3550021"/>
              <a:ext cx="239877" cy="661690"/>
            </a:xfrm>
            <a:prstGeom prst="rect">
              <a:avLst/>
            </a:prstGeom>
            <a:solidFill>
              <a:srgbClr val="80BD41">
                <a:alpha val="100000"/>
              </a:srgbClr>
            </a:solidFill>
          </p:spPr>
          <p:txBody>
            <a:bodyPr/>
            <a:lstStyle/>
            <a:p/>
          </p:txBody>
        </p:sp>
        <p:sp>
          <p:nvSpPr>
            <p:cNvPr id="55" name="rc55"/>
            <p:cNvSpPr/>
            <p:nvPr/>
          </p:nvSpPr>
          <p:spPr>
            <a:xfrm>
              <a:off x="5027878" y="3271215"/>
              <a:ext cx="239877" cy="278806"/>
            </a:xfrm>
            <a:prstGeom prst="rect">
              <a:avLst/>
            </a:prstGeom>
            <a:solidFill>
              <a:srgbClr val="1CABE2">
                <a:alpha val="100000"/>
              </a:srgbClr>
            </a:solidFill>
          </p:spPr>
          <p:txBody>
            <a:bodyPr/>
            <a:lstStyle/>
            <a:p/>
          </p:txBody>
        </p:sp>
        <p:sp>
          <p:nvSpPr>
            <p:cNvPr id="56" name="rc56"/>
            <p:cNvSpPr/>
            <p:nvPr/>
          </p:nvSpPr>
          <p:spPr>
            <a:xfrm>
              <a:off x="5294409" y="3536734"/>
              <a:ext cx="239877" cy="674978"/>
            </a:xfrm>
            <a:prstGeom prst="rect">
              <a:avLst/>
            </a:prstGeom>
            <a:solidFill>
              <a:srgbClr val="80BD41">
                <a:alpha val="100000"/>
              </a:srgbClr>
            </a:solidFill>
          </p:spPr>
          <p:txBody>
            <a:bodyPr/>
            <a:lstStyle/>
            <a:p/>
          </p:txBody>
        </p:sp>
        <p:sp>
          <p:nvSpPr>
            <p:cNvPr id="57" name="rc57"/>
            <p:cNvSpPr/>
            <p:nvPr/>
          </p:nvSpPr>
          <p:spPr>
            <a:xfrm>
              <a:off x="5294409" y="3259530"/>
              <a:ext cx="239877" cy="277203"/>
            </a:xfrm>
            <a:prstGeom prst="rect">
              <a:avLst/>
            </a:prstGeom>
            <a:solidFill>
              <a:srgbClr val="1CABE2">
                <a:alpha val="100000"/>
              </a:srgbClr>
            </a:solidFill>
          </p:spPr>
          <p:txBody>
            <a:bodyPr/>
            <a:lstStyle/>
            <a:p/>
          </p:txBody>
        </p:sp>
        <p:sp>
          <p:nvSpPr>
            <p:cNvPr id="58" name="rc58"/>
            <p:cNvSpPr/>
            <p:nvPr/>
          </p:nvSpPr>
          <p:spPr>
            <a:xfrm>
              <a:off x="5560939" y="3482153"/>
              <a:ext cx="239877" cy="729559"/>
            </a:xfrm>
            <a:prstGeom prst="rect">
              <a:avLst/>
            </a:prstGeom>
            <a:solidFill>
              <a:srgbClr val="80BD41">
                <a:alpha val="100000"/>
              </a:srgbClr>
            </a:solidFill>
          </p:spPr>
          <p:txBody>
            <a:bodyPr/>
            <a:lstStyle/>
            <a:p/>
          </p:txBody>
        </p:sp>
        <p:sp>
          <p:nvSpPr>
            <p:cNvPr id="59" name="rc59"/>
            <p:cNvSpPr/>
            <p:nvPr/>
          </p:nvSpPr>
          <p:spPr>
            <a:xfrm>
              <a:off x="5560939" y="3251199"/>
              <a:ext cx="239877" cy="230954"/>
            </a:xfrm>
            <a:prstGeom prst="rect">
              <a:avLst/>
            </a:prstGeom>
            <a:solidFill>
              <a:srgbClr val="1CABE2">
                <a:alpha val="100000"/>
              </a:srgbClr>
            </a:solidFill>
          </p:spPr>
          <p:txBody>
            <a:bodyPr/>
            <a:lstStyle/>
            <a:p/>
          </p:txBody>
        </p:sp>
        <p:sp>
          <p:nvSpPr>
            <p:cNvPr id="60" name="rc60"/>
            <p:cNvSpPr/>
            <p:nvPr/>
          </p:nvSpPr>
          <p:spPr>
            <a:xfrm>
              <a:off x="5827469" y="3462086"/>
              <a:ext cx="239877" cy="749626"/>
            </a:xfrm>
            <a:prstGeom prst="rect">
              <a:avLst/>
            </a:prstGeom>
            <a:solidFill>
              <a:srgbClr val="80BD41">
                <a:alpha val="100000"/>
              </a:srgbClr>
            </a:solidFill>
          </p:spPr>
          <p:txBody>
            <a:bodyPr/>
            <a:lstStyle/>
            <a:p/>
          </p:txBody>
        </p:sp>
        <p:sp>
          <p:nvSpPr>
            <p:cNvPr id="61" name="rc61"/>
            <p:cNvSpPr/>
            <p:nvPr/>
          </p:nvSpPr>
          <p:spPr>
            <a:xfrm>
              <a:off x="5827469" y="3241813"/>
              <a:ext cx="239877" cy="220272"/>
            </a:xfrm>
            <a:prstGeom prst="rect">
              <a:avLst/>
            </a:prstGeom>
            <a:solidFill>
              <a:srgbClr val="1CABE2">
                <a:alpha val="100000"/>
              </a:srgbClr>
            </a:solidFill>
          </p:spPr>
          <p:txBody>
            <a:bodyPr/>
            <a:lstStyle/>
            <a:p/>
          </p:txBody>
        </p:sp>
        <p:sp>
          <p:nvSpPr>
            <p:cNvPr id="62" name="rc62"/>
            <p:cNvSpPr/>
            <p:nvPr/>
          </p:nvSpPr>
          <p:spPr>
            <a:xfrm>
              <a:off x="6094000" y="3443545"/>
              <a:ext cx="239877" cy="768167"/>
            </a:xfrm>
            <a:prstGeom prst="rect">
              <a:avLst/>
            </a:prstGeom>
            <a:solidFill>
              <a:srgbClr val="80BD41">
                <a:alpha val="100000"/>
              </a:srgbClr>
            </a:solidFill>
          </p:spPr>
          <p:txBody>
            <a:bodyPr/>
            <a:lstStyle/>
            <a:p/>
          </p:txBody>
        </p:sp>
        <p:sp>
          <p:nvSpPr>
            <p:cNvPr id="63" name="rc63"/>
            <p:cNvSpPr/>
            <p:nvPr/>
          </p:nvSpPr>
          <p:spPr>
            <a:xfrm>
              <a:off x="6094000" y="3234781"/>
              <a:ext cx="239877" cy="208764"/>
            </a:xfrm>
            <a:prstGeom prst="rect">
              <a:avLst/>
            </a:prstGeom>
            <a:solidFill>
              <a:srgbClr val="1CABE2">
                <a:alpha val="100000"/>
              </a:srgbClr>
            </a:solidFill>
          </p:spPr>
          <p:txBody>
            <a:bodyPr/>
            <a:lstStyle/>
            <a:p/>
          </p:txBody>
        </p:sp>
        <p:sp>
          <p:nvSpPr>
            <p:cNvPr id="64" name="rc64"/>
            <p:cNvSpPr/>
            <p:nvPr/>
          </p:nvSpPr>
          <p:spPr>
            <a:xfrm>
              <a:off x="6360530" y="3425008"/>
              <a:ext cx="239877" cy="786704"/>
            </a:xfrm>
            <a:prstGeom prst="rect">
              <a:avLst/>
            </a:prstGeom>
            <a:solidFill>
              <a:srgbClr val="80BD41">
                <a:alpha val="100000"/>
              </a:srgbClr>
            </a:solidFill>
          </p:spPr>
          <p:txBody>
            <a:bodyPr/>
            <a:lstStyle/>
            <a:p/>
          </p:txBody>
        </p:sp>
        <p:sp>
          <p:nvSpPr>
            <p:cNvPr id="65" name="rc65"/>
            <p:cNvSpPr/>
            <p:nvPr/>
          </p:nvSpPr>
          <p:spPr>
            <a:xfrm>
              <a:off x="6360530" y="3229751"/>
              <a:ext cx="239877" cy="195257"/>
            </a:xfrm>
            <a:prstGeom prst="rect">
              <a:avLst/>
            </a:prstGeom>
            <a:solidFill>
              <a:srgbClr val="1CABE2">
                <a:alpha val="100000"/>
              </a:srgbClr>
            </a:solidFill>
          </p:spPr>
          <p:txBody>
            <a:bodyPr/>
            <a:lstStyle/>
            <a:p/>
          </p:txBody>
        </p:sp>
        <p:sp>
          <p:nvSpPr>
            <p:cNvPr id="66" name="rc66"/>
            <p:cNvSpPr/>
            <p:nvPr/>
          </p:nvSpPr>
          <p:spPr>
            <a:xfrm>
              <a:off x="6627060" y="3434543"/>
              <a:ext cx="239877" cy="777169"/>
            </a:xfrm>
            <a:prstGeom prst="rect">
              <a:avLst/>
            </a:prstGeom>
            <a:solidFill>
              <a:srgbClr val="80BD41">
                <a:alpha val="100000"/>
              </a:srgbClr>
            </a:solidFill>
          </p:spPr>
          <p:txBody>
            <a:bodyPr/>
            <a:lstStyle/>
            <a:p/>
          </p:txBody>
        </p:sp>
        <p:sp>
          <p:nvSpPr>
            <p:cNvPr id="67" name="rc67"/>
            <p:cNvSpPr/>
            <p:nvPr/>
          </p:nvSpPr>
          <p:spPr>
            <a:xfrm>
              <a:off x="6627060" y="3222160"/>
              <a:ext cx="239877" cy="212383"/>
            </a:xfrm>
            <a:prstGeom prst="rect">
              <a:avLst/>
            </a:prstGeom>
            <a:solidFill>
              <a:srgbClr val="1CABE2">
                <a:alpha val="100000"/>
              </a:srgbClr>
            </a:solidFill>
          </p:spPr>
          <p:txBody>
            <a:bodyPr/>
            <a:lstStyle/>
            <a:p/>
          </p:txBody>
        </p:sp>
        <p:sp>
          <p:nvSpPr>
            <p:cNvPr id="68" name="rc68"/>
            <p:cNvSpPr/>
            <p:nvPr/>
          </p:nvSpPr>
          <p:spPr>
            <a:xfrm>
              <a:off x="6893590" y="3462684"/>
              <a:ext cx="239877" cy="749028"/>
            </a:xfrm>
            <a:prstGeom prst="rect">
              <a:avLst/>
            </a:prstGeom>
            <a:solidFill>
              <a:srgbClr val="80BD41">
                <a:alpha val="100000"/>
              </a:srgbClr>
            </a:solidFill>
          </p:spPr>
          <p:txBody>
            <a:bodyPr/>
            <a:lstStyle/>
            <a:p/>
          </p:txBody>
        </p:sp>
        <p:sp>
          <p:nvSpPr>
            <p:cNvPr id="69" name="rc69"/>
            <p:cNvSpPr/>
            <p:nvPr/>
          </p:nvSpPr>
          <p:spPr>
            <a:xfrm>
              <a:off x="6893590" y="3204595"/>
              <a:ext cx="239877" cy="258088"/>
            </a:xfrm>
            <a:prstGeom prst="rect">
              <a:avLst/>
            </a:prstGeom>
            <a:solidFill>
              <a:srgbClr val="1CABE2">
                <a:alpha val="100000"/>
              </a:srgbClr>
            </a:solidFill>
          </p:spPr>
          <p:txBody>
            <a:bodyPr/>
            <a:lstStyle/>
            <a:p/>
          </p:txBody>
        </p:sp>
        <p:sp>
          <p:nvSpPr>
            <p:cNvPr id="70" name="rc70"/>
            <p:cNvSpPr/>
            <p:nvPr/>
          </p:nvSpPr>
          <p:spPr>
            <a:xfrm>
              <a:off x="7160121" y="3424418"/>
              <a:ext cx="239877" cy="787294"/>
            </a:xfrm>
            <a:prstGeom prst="rect">
              <a:avLst/>
            </a:prstGeom>
            <a:solidFill>
              <a:srgbClr val="80BD41">
                <a:alpha val="100000"/>
              </a:srgbClr>
            </a:solidFill>
          </p:spPr>
          <p:txBody>
            <a:bodyPr/>
            <a:lstStyle/>
            <a:p/>
          </p:txBody>
        </p:sp>
        <p:sp>
          <p:nvSpPr>
            <p:cNvPr id="71" name="rc71"/>
            <p:cNvSpPr/>
            <p:nvPr/>
          </p:nvSpPr>
          <p:spPr>
            <a:xfrm>
              <a:off x="7160121" y="3188762"/>
              <a:ext cx="239877" cy="235656"/>
            </a:xfrm>
            <a:prstGeom prst="rect">
              <a:avLst/>
            </a:prstGeom>
            <a:solidFill>
              <a:srgbClr val="1CABE2">
                <a:alpha val="100000"/>
              </a:srgbClr>
            </a:solidFill>
          </p:spPr>
          <p:txBody>
            <a:bodyPr/>
            <a:lstStyle/>
            <a:p/>
          </p:txBody>
        </p:sp>
        <p:sp>
          <p:nvSpPr>
            <p:cNvPr id="72" name="rc72"/>
            <p:cNvSpPr/>
            <p:nvPr/>
          </p:nvSpPr>
          <p:spPr>
            <a:xfrm>
              <a:off x="7426651" y="3379612"/>
              <a:ext cx="239877" cy="832100"/>
            </a:xfrm>
            <a:prstGeom prst="rect">
              <a:avLst/>
            </a:prstGeom>
            <a:solidFill>
              <a:srgbClr val="80BD41">
                <a:alpha val="100000"/>
              </a:srgbClr>
            </a:solidFill>
          </p:spPr>
          <p:txBody>
            <a:bodyPr/>
            <a:lstStyle/>
            <a:p/>
          </p:txBody>
        </p:sp>
        <p:sp>
          <p:nvSpPr>
            <p:cNvPr id="73" name="rc73"/>
            <p:cNvSpPr/>
            <p:nvPr/>
          </p:nvSpPr>
          <p:spPr>
            <a:xfrm>
              <a:off x="7426651" y="3169261"/>
              <a:ext cx="239877" cy="210350"/>
            </a:xfrm>
            <a:prstGeom prst="rect">
              <a:avLst/>
            </a:prstGeom>
            <a:solidFill>
              <a:srgbClr val="1CABE2">
                <a:alpha val="100000"/>
              </a:srgbClr>
            </a:solidFill>
          </p:spPr>
          <p:txBody>
            <a:bodyPr/>
            <a:lstStyle/>
            <a:p/>
          </p:txBody>
        </p:sp>
        <p:sp>
          <p:nvSpPr>
            <p:cNvPr id="74" name="rc74"/>
            <p:cNvSpPr/>
            <p:nvPr/>
          </p:nvSpPr>
          <p:spPr>
            <a:xfrm>
              <a:off x="7693181" y="3356262"/>
              <a:ext cx="239877" cy="855450"/>
            </a:xfrm>
            <a:prstGeom prst="rect">
              <a:avLst/>
            </a:prstGeom>
            <a:solidFill>
              <a:srgbClr val="80BD41">
                <a:alpha val="100000"/>
              </a:srgbClr>
            </a:solidFill>
          </p:spPr>
          <p:txBody>
            <a:bodyPr/>
            <a:lstStyle/>
            <a:p/>
          </p:txBody>
        </p:sp>
        <p:sp>
          <p:nvSpPr>
            <p:cNvPr id="75" name="rc75"/>
            <p:cNvSpPr/>
            <p:nvPr/>
          </p:nvSpPr>
          <p:spPr>
            <a:xfrm>
              <a:off x="7693181" y="3152867"/>
              <a:ext cx="239877" cy="203395"/>
            </a:xfrm>
            <a:prstGeom prst="rect">
              <a:avLst/>
            </a:prstGeom>
            <a:solidFill>
              <a:srgbClr val="1CABE2">
                <a:alpha val="100000"/>
              </a:srgbClr>
            </a:solidFill>
          </p:spPr>
          <p:txBody>
            <a:bodyPr/>
            <a:lstStyle/>
            <a:p/>
          </p:txBody>
        </p:sp>
        <p:sp>
          <p:nvSpPr>
            <p:cNvPr id="76" name="rc76"/>
            <p:cNvSpPr/>
            <p:nvPr/>
          </p:nvSpPr>
          <p:spPr>
            <a:xfrm>
              <a:off x="7959712" y="3341789"/>
              <a:ext cx="239877" cy="869923"/>
            </a:xfrm>
            <a:prstGeom prst="rect">
              <a:avLst/>
            </a:prstGeom>
            <a:solidFill>
              <a:srgbClr val="80BD41">
                <a:alpha val="100000"/>
              </a:srgbClr>
            </a:solidFill>
          </p:spPr>
          <p:txBody>
            <a:bodyPr/>
            <a:lstStyle/>
            <a:p/>
          </p:txBody>
        </p:sp>
        <p:sp>
          <p:nvSpPr>
            <p:cNvPr id="77" name="rc77"/>
            <p:cNvSpPr/>
            <p:nvPr/>
          </p:nvSpPr>
          <p:spPr>
            <a:xfrm>
              <a:off x="7959712" y="3137666"/>
              <a:ext cx="239877" cy="204122"/>
            </a:xfrm>
            <a:prstGeom prst="rect">
              <a:avLst/>
            </a:prstGeom>
            <a:solidFill>
              <a:srgbClr val="1CABE2">
                <a:alpha val="100000"/>
              </a:srgbClr>
            </a:solidFill>
          </p:spPr>
          <p:txBody>
            <a:bodyPr/>
            <a:lstStyle/>
            <a:p/>
          </p:txBody>
        </p:sp>
        <p:sp>
          <p:nvSpPr>
            <p:cNvPr id="78" name="pl78"/>
            <p:cNvSpPr/>
            <p:nvPr/>
          </p:nvSpPr>
          <p:spPr>
            <a:xfrm>
              <a:off x="1416393" y="2471757"/>
              <a:ext cx="6663257" cy="515542"/>
            </a:xfrm>
            <a:custGeom>
              <a:avLst/>
              <a:pathLst>
                <a:path w="6663257" h="515542">
                  <a:moveTo>
                    <a:pt x="0" y="515542"/>
                  </a:moveTo>
                  <a:lnTo>
                    <a:pt x="266530" y="515542"/>
                  </a:lnTo>
                  <a:lnTo>
                    <a:pt x="533060" y="494061"/>
                  </a:lnTo>
                  <a:lnTo>
                    <a:pt x="799590" y="451099"/>
                  </a:lnTo>
                  <a:lnTo>
                    <a:pt x="1066121" y="386656"/>
                  </a:lnTo>
                  <a:lnTo>
                    <a:pt x="1332651" y="322213"/>
                  </a:lnTo>
                  <a:lnTo>
                    <a:pt x="1599181" y="279252"/>
                  </a:lnTo>
                  <a:lnTo>
                    <a:pt x="1865712" y="236290"/>
                  </a:lnTo>
                  <a:lnTo>
                    <a:pt x="2132242" y="128885"/>
                  </a:lnTo>
                  <a:lnTo>
                    <a:pt x="2398772" y="42961"/>
                  </a:lnTo>
                  <a:lnTo>
                    <a:pt x="2665303" y="171847"/>
                  </a:lnTo>
                  <a:lnTo>
                    <a:pt x="2931833" y="193328"/>
                  </a:lnTo>
                  <a:lnTo>
                    <a:pt x="3198363" y="214809"/>
                  </a:lnTo>
                  <a:lnTo>
                    <a:pt x="3464893" y="257771"/>
                  </a:lnTo>
                  <a:lnTo>
                    <a:pt x="3731424" y="236290"/>
                  </a:lnTo>
                  <a:lnTo>
                    <a:pt x="3997954" y="214809"/>
                  </a:lnTo>
                  <a:lnTo>
                    <a:pt x="4264484" y="107404"/>
                  </a:lnTo>
                  <a:lnTo>
                    <a:pt x="4531015" y="85923"/>
                  </a:lnTo>
                  <a:lnTo>
                    <a:pt x="4797545" y="42961"/>
                  </a:lnTo>
                  <a:lnTo>
                    <a:pt x="5064075" y="21480"/>
                  </a:lnTo>
                  <a:lnTo>
                    <a:pt x="5330606" y="42961"/>
                  </a:lnTo>
                  <a:lnTo>
                    <a:pt x="5597136" y="150366"/>
                  </a:lnTo>
                  <a:lnTo>
                    <a:pt x="5863666" y="85923"/>
                  </a:lnTo>
                  <a:lnTo>
                    <a:pt x="6130197" y="21480"/>
                  </a:lnTo>
                  <a:lnTo>
                    <a:pt x="6396727" y="0"/>
                  </a:lnTo>
                  <a:lnTo>
                    <a:pt x="6663257" y="0"/>
                  </a:lnTo>
                </a:path>
              </a:pathLst>
            </a:custGeom>
            <a:ln w="27101" cap="flat">
              <a:solidFill>
                <a:srgbClr val="0058AB">
                  <a:alpha val="100000"/>
                </a:srgbClr>
              </a:solidFill>
              <a:prstDash val="solid"/>
              <a:round/>
            </a:ln>
          </p:spPr>
          <p:txBody>
            <a:bodyPr/>
            <a:lstStyle/>
            <a:p/>
          </p:txBody>
        </p:sp>
        <p:sp>
          <p:nvSpPr>
            <p:cNvPr id="79" name="tx79"/>
            <p:cNvSpPr/>
            <p:nvPr/>
          </p:nvSpPr>
          <p:spPr>
            <a:xfrm>
              <a:off x="1346075" y="28062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80" name="tx80"/>
            <p:cNvSpPr/>
            <p:nvPr/>
          </p:nvSpPr>
          <p:spPr>
            <a:xfrm>
              <a:off x="2678727"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1" name="tx81"/>
            <p:cNvSpPr/>
            <p:nvPr/>
          </p:nvSpPr>
          <p:spPr>
            <a:xfrm>
              <a:off x="4011378"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2" name="tx82"/>
            <p:cNvSpPr/>
            <p:nvPr/>
          </p:nvSpPr>
          <p:spPr>
            <a:xfrm>
              <a:off x="5344030"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3" name="tx83"/>
            <p:cNvSpPr/>
            <p:nvPr/>
          </p:nvSpPr>
          <p:spPr>
            <a:xfrm>
              <a:off x="641015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6676681"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5" name="tx85"/>
            <p:cNvSpPr/>
            <p:nvPr/>
          </p:nvSpPr>
          <p:spPr>
            <a:xfrm>
              <a:off x="69432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720974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7742803"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8009333"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90" name="tx90"/>
            <p:cNvSpPr/>
            <p:nvPr/>
          </p:nvSpPr>
          <p:spPr>
            <a:xfrm>
              <a:off x="1341092" y="39807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91" name="tx91"/>
            <p:cNvSpPr/>
            <p:nvPr/>
          </p:nvSpPr>
          <p:spPr>
            <a:xfrm>
              <a:off x="1341092" y="36432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2" name="tx92"/>
            <p:cNvSpPr/>
            <p:nvPr/>
          </p:nvSpPr>
          <p:spPr>
            <a:xfrm>
              <a:off x="2673743" y="39206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93" name="tx93"/>
            <p:cNvSpPr/>
            <p:nvPr/>
          </p:nvSpPr>
          <p:spPr>
            <a:xfrm>
              <a:off x="2673743" y="35367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4" name="tx94"/>
            <p:cNvSpPr/>
            <p:nvPr/>
          </p:nvSpPr>
          <p:spPr>
            <a:xfrm>
              <a:off x="3976265" y="38548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5" name="tx95"/>
            <p:cNvSpPr/>
            <p:nvPr/>
          </p:nvSpPr>
          <p:spPr>
            <a:xfrm>
              <a:off x="4006395" y="34190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6" name="tx96"/>
            <p:cNvSpPr/>
            <p:nvPr/>
          </p:nvSpPr>
          <p:spPr>
            <a:xfrm>
              <a:off x="5308917" y="38354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97" name="tx97"/>
            <p:cNvSpPr/>
            <p:nvPr/>
          </p:nvSpPr>
          <p:spPr>
            <a:xfrm>
              <a:off x="5339046" y="33593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8" name="tx98"/>
            <p:cNvSpPr/>
            <p:nvPr/>
          </p:nvSpPr>
          <p:spPr>
            <a:xfrm>
              <a:off x="6375038" y="37795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99" name="tx99"/>
            <p:cNvSpPr/>
            <p:nvPr/>
          </p:nvSpPr>
          <p:spPr>
            <a:xfrm>
              <a:off x="6405168" y="32885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641568" y="37843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15.3</a:t>
              </a:r>
            </a:p>
          </p:txBody>
        </p:sp>
        <p:sp>
          <p:nvSpPr>
            <p:cNvPr id="101" name="tx101"/>
            <p:cNvSpPr/>
            <p:nvPr/>
          </p:nvSpPr>
          <p:spPr>
            <a:xfrm>
              <a:off x="6671698" y="32895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2" name="tx102"/>
            <p:cNvSpPr/>
            <p:nvPr/>
          </p:nvSpPr>
          <p:spPr>
            <a:xfrm>
              <a:off x="6908099" y="37983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14.7</a:t>
              </a:r>
            </a:p>
          </p:txBody>
        </p:sp>
        <p:sp>
          <p:nvSpPr>
            <p:cNvPr id="103" name="tx103"/>
            <p:cNvSpPr/>
            <p:nvPr/>
          </p:nvSpPr>
          <p:spPr>
            <a:xfrm>
              <a:off x="6938228" y="3294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4" name="tx104"/>
            <p:cNvSpPr/>
            <p:nvPr/>
          </p:nvSpPr>
          <p:spPr>
            <a:xfrm>
              <a:off x="7174629" y="37792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105" name="tx105"/>
            <p:cNvSpPr/>
            <p:nvPr/>
          </p:nvSpPr>
          <p:spPr>
            <a:xfrm>
              <a:off x="7204759" y="32677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6" name="tx106"/>
            <p:cNvSpPr/>
            <p:nvPr/>
          </p:nvSpPr>
          <p:spPr>
            <a:xfrm>
              <a:off x="7441159" y="37568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107" name="tx107"/>
            <p:cNvSpPr/>
            <p:nvPr/>
          </p:nvSpPr>
          <p:spPr>
            <a:xfrm>
              <a:off x="7471289" y="32356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8" name="tx108"/>
            <p:cNvSpPr/>
            <p:nvPr/>
          </p:nvSpPr>
          <p:spPr>
            <a:xfrm>
              <a:off x="7707690" y="37451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16.8</a:t>
              </a:r>
            </a:p>
          </p:txBody>
        </p:sp>
        <p:sp>
          <p:nvSpPr>
            <p:cNvPr id="109" name="tx109"/>
            <p:cNvSpPr/>
            <p:nvPr/>
          </p:nvSpPr>
          <p:spPr>
            <a:xfrm>
              <a:off x="7782991" y="3215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0" name="tx110"/>
            <p:cNvSpPr/>
            <p:nvPr/>
          </p:nvSpPr>
          <p:spPr>
            <a:xfrm>
              <a:off x="7974220" y="37379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11" name="tx111"/>
            <p:cNvSpPr/>
            <p:nvPr/>
          </p:nvSpPr>
          <p:spPr>
            <a:xfrm>
              <a:off x="8049521" y="32009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2" name="tx112"/>
            <p:cNvSpPr/>
            <p:nvPr/>
          </p:nvSpPr>
          <p:spPr>
            <a:xfrm>
              <a:off x="1310962" y="3381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3" name="tx113"/>
            <p:cNvSpPr/>
            <p:nvPr/>
          </p:nvSpPr>
          <p:spPr>
            <a:xfrm>
              <a:off x="2643614" y="32886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114" name="tx114"/>
            <p:cNvSpPr/>
            <p:nvPr/>
          </p:nvSpPr>
          <p:spPr>
            <a:xfrm>
              <a:off x="3976265" y="3184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5" name="tx115"/>
            <p:cNvSpPr/>
            <p:nvPr/>
          </p:nvSpPr>
          <p:spPr>
            <a:xfrm>
              <a:off x="5308917" y="31042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6" name="tx116"/>
            <p:cNvSpPr/>
            <p:nvPr/>
          </p:nvSpPr>
          <p:spPr>
            <a:xfrm>
              <a:off x="6375038" y="30744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17" name="tx117"/>
            <p:cNvSpPr/>
            <p:nvPr/>
          </p:nvSpPr>
          <p:spPr>
            <a:xfrm>
              <a:off x="6641568" y="30668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18" name="tx118"/>
            <p:cNvSpPr/>
            <p:nvPr/>
          </p:nvSpPr>
          <p:spPr>
            <a:xfrm>
              <a:off x="6908099" y="30493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9" name="tx119"/>
            <p:cNvSpPr/>
            <p:nvPr/>
          </p:nvSpPr>
          <p:spPr>
            <a:xfrm>
              <a:off x="7174629" y="30334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120" name="tx120"/>
            <p:cNvSpPr/>
            <p:nvPr/>
          </p:nvSpPr>
          <p:spPr>
            <a:xfrm>
              <a:off x="7441159" y="30139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20.5</a:t>
              </a:r>
            </a:p>
          </p:txBody>
        </p:sp>
        <p:sp>
          <p:nvSpPr>
            <p:cNvPr id="121" name="tx121"/>
            <p:cNvSpPr/>
            <p:nvPr/>
          </p:nvSpPr>
          <p:spPr>
            <a:xfrm>
              <a:off x="7707690" y="29976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2" name="tx122"/>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21.1</a:t>
              </a:r>
            </a:p>
          </p:txBody>
        </p:sp>
        <p:sp>
          <p:nvSpPr>
            <p:cNvPr id="123" name="tx123"/>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4" name="tx124"/>
            <p:cNvSpPr/>
            <p:nvPr/>
          </p:nvSpPr>
          <p:spPr>
            <a:xfrm>
              <a:off x="616816" y="365211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314253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6" name="tx126"/>
            <p:cNvSpPr/>
            <p:nvPr/>
          </p:nvSpPr>
          <p:spPr>
            <a:xfrm>
              <a:off x="616816" y="26329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7" name="tx127"/>
            <p:cNvSpPr/>
            <p:nvPr/>
          </p:nvSpPr>
          <p:spPr>
            <a:xfrm>
              <a:off x="616816" y="212338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8" name="tx128"/>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0" name="tx130"/>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1" name="tx131"/>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2" name="tx132"/>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3" name="tx133"/>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4" name="tx134"/>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5" name="tx135"/>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6" name="tx136"/>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7" name="tx137"/>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8" name="tx138"/>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9" name="tx139"/>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1" name="tx141"/>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 name="tx142"/>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5" name="tx145"/>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6" name="pl146"/>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tx147"/>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8" name="rc148"/>
            <p:cNvSpPr/>
            <p:nvPr/>
          </p:nvSpPr>
          <p:spPr>
            <a:xfrm>
              <a:off x="4061761" y="5080054"/>
              <a:ext cx="201456" cy="201456"/>
            </a:xfrm>
            <a:prstGeom prst="rect">
              <a:avLst/>
            </a:prstGeom>
            <a:solidFill>
              <a:srgbClr val="1CABE2">
                <a:alpha val="100000"/>
              </a:srgbClr>
            </a:solidFill>
          </p:spPr>
          <p:txBody>
            <a:bodyPr/>
            <a:lstStyle/>
            <a:p/>
          </p:txBody>
        </p:sp>
        <p:sp>
          <p:nvSpPr>
            <p:cNvPr id="149" name="rc149"/>
            <p:cNvSpPr/>
            <p:nvPr/>
          </p:nvSpPr>
          <p:spPr>
            <a:xfrm>
              <a:off x="6020412" y="5080054"/>
              <a:ext cx="201456" cy="201456"/>
            </a:xfrm>
            <a:prstGeom prst="rect">
              <a:avLst/>
            </a:prstGeom>
            <a:solidFill>
              <a:srgbClr val="80BD41">
                <a:alpha val="100000"/>
              </a:srgbClr>
            </a:solidFill>
          </p:spPr>
          <p:txBody>
            <a:bodyPr/>
            <a:lstStyle/>
            <a:p/>
          </p:txBody>
        </p:sp>
        <p:sp>
          <p:nvSpPr>
            <p:cNvPr id="150" name="tx150"/>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1" name="tx151"/>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2" name="tx15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3" name="tx153"/>
            <p:cNvSpPr/>
            <p:nvPr/>
          </p:nvSpPr>
          <p:spPr>
            <a:xfrm>
              <a:off x="951297" y="1618677"/>
              <a:ext cx="14060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WCAR, 2000-2025</a:t>
              </a:r>
            </a:p>
          </p:txBody>
        </p:sp>
        <p:sp>
          <p:nvSpPr>
            <p:cNvPr id="154" name="pl154"/>
            <p:cNvSpPr/>
            <p:nvPr/>
          </p:nvSpPr>
          <p:spPr>
            <a:xfrm>
              <a:off x="20762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63586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1954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550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1468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85606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41566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97527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53488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454" y="5840421"/>
              <a:ext cx="4815546" cy="124052"/>
            </a:xfrm>
            <a:prstGeom prst="rect">
              <a:avLst/>
            </a:prstGeom>
            <a:solidFill>
              <a:srgbClr val="80BD41">
                <a:alpha val="100000"/>
              </a:srgbClr>
            </a:solidFill>
          </p:spPr>
          <p:txBody>
            <a:bodyPr/>
            <a:lstStyle/>
            <a:p/>
          </p:txBody>
        </p:sp>
        <p:sp>
          <p:nvSpPr>
            <p:cNvPr id="168" name="rc168"/>
            <p:cNvSpPr/>
            <p:nvPr/>
          </p:nvSpPr>
          <p:spPr>
            <a:xfrm>
              <a:off x="6112001" y="5840421"/>
              <a:ext cx="1195200" cy="124052"/>
            </a:xfrm>
            <a:prstGeom prst="rect">
              <a:avLst/>
            </a:prstGeom>
            <a:solidFill>
              <a:srgbClr val="1CABE2">
                <a:alpha val="100000"/>
              </a:srgbClr>
            </a:solidFill>
          </p:spPr>
          <p:txBody>
            <a:bodyPr/>
            <a:lstStyle/>
            <a:p/>
          </p:txBody>
        </p:sp>
        <p:sp>
          <p:nvSpPr>
            <p:cNvPr id="169" name="rc169"/>
            <p:cNvSpPr/>
            <p:nvPr/>
          </p:nvSpPr>
          <p:spPr>
            <a:xfrm>
              <a:off x="1296454" y="5685356"/>
              <a:ext cx="5236350" cy="124052"/>
            </a:xfrm>
            <a:prstGeom prst="rect">
              <a:avLst/>
            </a:prstGeom>
            <a:solidFill>
              <a:srgbClr val="80BD41">
                <a:alpha val="100000"/>
              </a:srgbClr>
            </a:solidFill>
          </p:spPr>
          <p:txBody>
            <a:bodyPr/>
            <a:lstStyle/>
            <a:p/>
          </p:txBody>
        </p:sp>
        <p:sp>
          <p:nvSpPr>
            <p:cNvPr id="170" name="rc170"/>
            <p:cNvSpPr/>
            <p:nvPr/>
          </p:nvSpPr>
          <p:spPr>
            <a:xfrm>
              <a:off x="6532804" y="5685356"/>
              <a:ext cx="1245016" cy="124052"/>
            </a:xfrm>
            <a:prstGeom prst="rect">
              <a:avLst/>
            </a:prstGeom>
            <a:solidFill>
              <a:srgbClr val="1CABE2">
                <a:alpha val="100000"/>
              </a:srgbClr>
            </a:solidFill>
          </p:spPr>
          <p:txBody>
            <a:bodyPr/>
            <a:lstStyle/>
            <a:p/>
          </p:txBody>
        </p:sp>
        <p:sp>
          <p:nvSpPr>
            <p:cNvPr id="171" name="rc171"/>
            <p:cNvSpPr/>
            <p:nvPr/>
          </p:nvSpPr>
          <p:spPr>
            <a:xfrm>
              <a:off x="1296454" y="5530290"/>
              <a:ext cx="5324945" cy="124052"/>
            </a:xfrm>
            <a:prstGeom prst="rect">
              <a:avLst/>
            </a:prstGeom>
            <a:solidFill>
              <a:srgbClr val="80BD41">
                <a:alpha val="100000"/>
              </a:srgbClr>
            </a:solidFill>
          </p:spPr>
          <p:txBody>
            <a:bodyPr/>
            <a:lstStyle/>
            <a:p/>
          </p:txBody>
        </p:sp>
        <p:sp>
          <p:nvSpPr>
            <p:cNvPr id="172" name="rc172"/>
            <p:cNvSpPr/>
            <p:nvPr/>
          </p:nvSpPr>
          <p:spPr>
            <a:xfrm>
              <a:off x="6621399" y="5530290"/>
              <a:ext cx="1249469" cy="124052"/>
            </a:xfrm>
            <a:prstGeom prst="rect">
              <a:avLst/>
            </a:prstGeom>
            <a:solidFill>
              <a:srgbClr val="1CABE2">
                <a:alpha val="100000"/>
              </a:srgbClr>
            </a:solidFill>
          </p:spPr>
          <p:txBody>
            <a:bodyPr/>
            <a:lstStyle/>
            <a:p/>
          </p:txBody>
        </p:sp>
        <p:sp>
          <p:nvSpPr>
            <p:cNvPr id="173" name="tx173"/>
            <p:cNvSpPr/>
            <p:nvPr/>
          </p:nvSpPr>
          <p:spPr>
            <a:xfrm>
              <a:off x="3581195"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15.4</a:t>
              </a:r>
            </a:p>
          </p:txBody>
        </p:sp>
        <p:sp>
          <p:nvSpPr>
            <p:cNvPr id="174" name="tx174"/>
            <p:cNvSpPr/>
            <p:nvPr/>
          </p:nvSpPr>
          <p:spPr>
            <a:xfrm>
              <a:off x="662172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a:t>
              </a:r>
            </a:p>
          </p:txBody>
        </p:sp>
        <p:sp>
          <p:nvSpPr>
            <p:cNvPr id="175" name="tx175"/>
            <p:cNvSpPr/>
            <p:nvPr/>
          </p:nvSpPr>
          <p:spPr>
            <a:xfrm>
              <a:off x="379159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16.8</a:t>
              </a:r>
            </a:p>
          </p:txBody>
        </p:sp>
        <p:sp>
          <p:nvSpPr>
            <p:cNvPr id="176" name="tx176"/>
            <p:cNvSpPr/>
            <p:nvPr/>
          </p:nvSpPr>
          <p:spPr>
            <a:xfrm>
              <a:off x="7120154" y="570211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77" name="tx177"/>
            <p:cNvSpPr/>
            <p:nvPr/>
          </p:nvSpPr>
          <p:spPr>
            <a:xfrm>
              <a:off x="3835894"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17.1</a:t>
              </a:r>
            </a:p>
          </p:txBody>
        </p:sp>
        <p:sp>
          <p:nvSpPr>
            <p:cNvPr id="178" name="tx178"/>
            <p:cNvSpPr/>
            <p:nvPr/>
          </p:nvSpPr>
          <p:spPr>
            <a:xfrm>
              <a:off x="7210975" y="554705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79" name="tx179"/>
            <p:cNvSpPr/>
            <p:nvPr/>
          </p:nvSpPr>
          <p:spPr>
            <a:xfrm>
              <a:off x="748470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80" name="tx180"/>
            <p:cNvSpPr/>
            <p:nvPr/>
          </p:nvSpPr>
          <p:spPr>
            <a:xfrm>
              <a:off x="797885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20.8</a:t>
              </a:r>
            </a:p>
          </p:txBody>
        </p:sp>
        <p:sp>
          <p:nvSpPr>
            <p:cNvPr id="181" name="tx181"/>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21.1</a:t>
              </a:r>
            </a:p>
          </p:txBody>
        </p:sp>
        <p:sp>
          <p:nvSpPr>
            <p:cNvPr id="182" name="tx182"/>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7395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7" name="tx187"/>
            <p:cNvSpPr/>
            <p:nvPr/>
          </p:nvSpPr>
          <p:spPr>
            <a:xfrm>
              <a:off x="426031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8" name="tx188"/>
            <p:cNvSpPr/>
            <p:nvPr/>
          </p:nvSpPr>
          <p:spPr>
            <a:xfrm>
              <a:off x="58199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9" name="tx189"/>
            <p:cNvSpPr/>
            <p:nvPr/>
          </p:nvSpPr>
          <p:spPr>
            <a:xfrm>
              <a:off x="737952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90" name="tx19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1" name="tx19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2" name="tx19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(81%) was within 1% of coverage in 2019 (80%).
The number of children vaccinated with DTP1 increased 11% from 15.4 million in 2019 to 17.1 million in 2025.
The number of surviving infants increased approximately 9% from 19.3 million in 2019 to 21.1 million in 2025.
In 2025, 1.6 million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81%: 17.1 million children received at least one dose of DTP-containing vaccine, but 4 million remain unreached.</a:t>
            </a:r>
          </a:p>
        </p:txBody>
      </p:sp>
      <p:grpSp xmlns:pic="http://schemas.openxmlformats.org/drawingml/2006/picture">
        <p:nvGrpSpPr>
          <p:cNvPr id="195" name=""/>
          <p:cNvGrpSpPr/>
          <p:nvPr/>
        </p:nvGrpSpPr>
        <p:grpSpPr>
          <a:xfrm>
            <a:off x="292608" y="1097280"/>
            <a:ext cx="8595360" cy="28575"/>
            <a:chOff x="292608" y="1097280"/>
            <a:chExt cx="8595360" cy="28575"/>
          </a:xfrm>
        </p:grpSpPr>
        <p:sp>
          <p:nvSpPr>
            <p:cNvPr id="1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0761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157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5238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7320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9401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14832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35646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56460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77274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9808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18902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39717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60531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8134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02159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22973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43787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6460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85415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06230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527044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547858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2482351" y="2356533"/>
              <a:ext cx="4687686" cy="208071"/>
            </a:xfrm>
            <a:custGeom>
              <a:avLst/>
              <a:pathLst>
                <a:path w="4687686" h="208071">
                  <a:moveTo>
                    <a:pt x="0" y="208071"/>
                  </a:moveTo>
                  <a:lnTo>
                    <a:pt x="11837" y="208071"/>
                  </a:lnTo>
                  <a:lnTo>
                    <a:pt x="23675" y="208071"/>
                  </a:lnTo>
                  <a:lnTo>
                    <a:pt x="35512" y="208071"/>
                  </a:lnTo>
                  <a:lnTo>
                    <a:pt x="47350" y="208071"/>
                  </a:lnTo>
                  <a:lnTo>
                    <a:pt x="59187" y="208071"/>
                  </a:lnTo>
                  <a:lnTo>
                    <a:pt x="71025" y="208071"/>
                  </a:lnTo>
                  <a:lnTo>
                    <a:pt x="82863" y="208071"/>
                  </a:lnTo>
                  <a:lnTo>
                    <a:pt x="94700" y="208071"/>
                  </a:lnTo>
                  <a:lnTo>
                    <a:pt x="106538" y="208071"/>
                  </a:lnTo>
                  <a:lnTo>
                    <a:pt x="118375" y="208071"/>
                  </a:lnTo>
                  <a:lnTo>
                    <a:pt x="130213" y="208071"/>
                  </a:lnTo>
                  <a:lnTo>
                    <a:pt x="142051" y="208071"/>
                  </a:lnTo>
                  <a:lnTo>
                    <a:pt x="153888" y="208071"/>
                  </a:lnTo>
                  <a:lnTo>
                    <a:pt x="165726" y="208071"/>
                  </a:lnTo>
                  <a:lnTo>
                    <a:pt x="177563" y="208071"/>
                  </a:lnTo>
                  <a:lnTo>
                    <a:pt x="189401" y="208071"/>
                  </a:lnTo>
                  <a:lnTo>
                    <a:pt x="201239" y="208071"/>
                  </a:lnTo>
                  <a:lnTo>
                    <a:pt x="213076" y="208071"/>
                  </a:lnTo>
                  <a:lnTo>
                    <a:pt x="224914" y="208071"/>
                  </a:lnTo>
                  <a:lnTo>
                    <a:pt x="236751" y="208071"/>
                  </a:lnTo>
                  <a:lnTo>
                    <a:pt x="248589" y="208071"/>
                  </a:lnTo>
                  <a:lnTo>
                    <a:pt x="260427" y="208071"/>
                  </a:lnTo>
                  <a:lnTo>
                    <a:pt x="272264" y="208071"/>
                  </a:lnTo>
                  <a:lnTo>
                    <a:pt x="284102" y="208071"/>
                  </a:lnTo>
                  <a:lnTo>
                    <a:pt x="295939" y="208071"/>
                  </a:lnTo>
                  <a:lnTo>
                    <a:pt x="307777" y="208071"/>
                  </a:lnTo>
                  <a:lnTo>
                    <a:pt x="319614" y="208071"/>
                  </a:lnTo>
                  <a:lnTo>
                    <a:pt x="331452" y="208071"/>
                  </a:lnTo>
                  <a:lnTo>
                    <a:pt x="343290" y="208071"/>
                  </a:lnTo>
                  <a:lnTo>
                    <a:pt x="355127" y="208071"/>
                  </a:lnTo>
                  <a:lnTo>
                    <a:pt x="366965" y="208071"/>
                  </a:lnTo>
                  <a:lnTo>
                    <a:pt x="378802" y="208071"/>
                  </a:lnTo>
                  <a:lnTo>
                    <a:pt x="390640" y="208071"/>
                  </a:lnTo>
                  <a:lnTo>
                    <a:pt x="402478" y="208071"/>
                  </a:lnTo>
                  <a:lnTo>
                    <a:pt x="414315" y="208071"/>
                  </a:lnTo>
                  <a:lnTo>
                    <a:pt x="426153" y="208071"/>
                  </a:lnTo>
                  <a:lnTo>
                    <a:pt x="437990" y="208071"/>
                  </a:lnTo>
                  <a:lnTo>
                    <a:pt x="449828" y="208071"/>
                  </a:lnTo>
                  <a:lnTo>
                    <a:pt x="461666" y="208071"/>
                  </a:lnTo>
                  <a:lnTo>
                    <a:pt x="473503" y="208071"/>
                  </a:lnTo>
                  <a:lnTo>
                    <a:pt x="485341" y="208071"/>
                  </a:lnTo>
                  <a:lnTo>
                    <a:pt x="497178" y="208071"/>
                  </a:lnTo>
                  <a:lnTo>
                    <a:pt x="509016" y="208071"/>
                  </a:lnTo>
                  <a:lnTo>
                    <a:pt x="520854" y="208071"/>
                  </a:lnTo>
                  <a:lnTo>
                    <a:pt x="532691" y="208071"/>
                  </a:lnTo>
                  <a:lnTo>
                    <a:pt x="544529" y="208071"/>
                  </a:lnTo>
                  <a:lnTo>
                    <a:pt x="556366" y="208071"/>
                  </a:lnTo>
                  <a:lnTo>
                    <a:pt x="568204" y="208071"/>
                  </a:lnTo>
                  <a:lnTo>
                    <a:pt x="580042" y="208071"/>
                  </a:lnTo>
                  <a:lnTo>
                    <a:pt x="591879" y="208071"/>
                  </a:lnTo>
                  <a:lnTo>
                    <a:pt x="603717" y="208071"/>
                  </a:lnTo>
                  <a:lnTo>
                    <a:pt x="615554" y="208071"/>
                  </a:lnTo>
                  <a:lnTo>
                    <a:pt x="627392" y="208071"/>
                  </a:lnTo>
                  <a:lnTo>
                    <a:pt x="639229" y="208071"/>
                  </a:lnTo>
                  <a:lnTo>
                    <a:pt x="651067" y="208071"/>
                  </a:lnTo>
                  <a:lnTo>
                    <a:pt x="662905" y="208071"/>
                  </a:lnTo>
                  <a:lnTo>
                    <a:pt x="674742" y="208071"/>
                  </a:lnTo>
                  <a:lnTo>
                    <a:pt x="686580" y="208071"/>
                  </a:lnTo>
                  <a:lnTo>
                    <a:pt x="698417" y="208071"/>
                  </a:lnTo>
                  <a:lnTo>
                    <a:pt x="710255" y="208071"/>
                  </a:lnTo>
                  <a:lnTo>
                    <a:pt x="722093" y="208071"/>
                  </a:lnTo>
                  <a:lnTo>
                    <a:pt x="733930" y="208071"/>
                  </a:lnTo>
                  <a:lnTo>
                    <a:pt x="745768" y="208071"/>
                  </a:lnTo>
                  <a:lnTo>
                    <a:pt x="757605" y="208071"/>
                  </a:lnTo>
                  <a:lnTo>
                    <a:pt x="769443" y="208071"/>
                  </a:lnTo>
                  <a:lnTo>
                    <a:pt x="781281" y="208071"/>
                  </a:lnTo>
                  <a:lnTo>
                    <a:pt x="793118" y="208071"/>
                  </a:lnTo>
                  <a:lnTo>
                    <a:pt x="804956" y="208071"/>
                  </a:lnTo>
                  <a:lnTo>
                    <a:pt x="816793" y="208071"/>
                  </a:lnTo>
                  <a:lnTo>
                    <a:pt x="828631" y="208071"/>
                  </a:lnTo>
                  <a:lnTo>
                    <a:pt x="840469" y="208071"/>
                  </a:lnTo>
                  <a:lnTo>
                    <a:pt x="852306" y="208071"/>
                  </a:lnTo>
                  <a:lnTo>
                    <a:pt x="864144" y="208071"/>
                  </a:lnTo>
                  <a:lnTo>
                    <a:pt x="875981" y="208071"/>
                  </a:lnTo>
                  <a:lnTo>
                    <a:pt x="887819" y="208071"/>
                  </a:lnTo>
                  <a:lnTo>
                    <a:pt x="899657" y="208071"/>
                  </a:lnTo>
                  <a:lnTo>
                    <a:pt x="911494" y="208071"/>
                  </a:lnTo>
                  <a:lnTo>
                    <a:pt x="923332" y="208071"/>
                  </a:lnTo>
                  <a:lnTo>
                    <a:pt x="935169" y="208071"/>
                  </a:lnTo>
                  <a:lnTo>
                    <a:pt x="947007" y="208071"/>
                  </a:lnTo>
                  <a:lnTo>
                    <a:pt x="958844" y="208071"/>
                  </a:lnTo>
                  <a:lnTo>
                    <a:pt x="970682" y="208071"/>
                  </a:lnTo>
                  <a:lnTo>
                    <a:pt x="982520" y="208071"/>
                  </a:lnTo>
                  <a:lnTo>
                    <a:pt x="994357" y="208071"/>
                  </a:lnTo>
                  <a:lnTo>
                    <a:pt x="1006195" y="208071"/>
                  </a:lnTo>
                  <a:lnTo>
                    <a:pt x="1018032" y="208071"/>
                  </a:lnTo>
                  <a:lnTo>
                    <a:pt x="1029870" y="208071"/>
                  </a:lnTo>
                  <a:lnTo>
                    <a:pt x="1041708" y="208071"/>
                  </a:lnTo>
                  <a:lnTo>
                    <a:pt x="1053545" y="208071"/>
                  </a:lnTo>
                  <a:lnTo>
                    <a:pt x="1065383" y="208071"/>
                  </a:lnTo>
                  <a:lnTo>
                    <a:pt x="1077220" y="208071"/>
                  </a:lnTo>
                  <a:lnTo>
                    <a:pt x="1089058" y="208071"/>
                  </a:lnTo>
                  <a:lnTo>
                    <a:pt x="1100896" y="208071"/>
                  </a:lnTo>
                  <a:lnTo>
                    <a:pt x="1112733" y="208071"/>
                  </a:lnTo>
                  <a:lnTo>
                    <a:pt x="1124571" y="208071"/>
                  </a:lnTo>
                  <a:lnTo>
                    <a:pt x="1136408" y="208071"/>
                  </a:lnTo>
                  <a:lnTo>
                    <a:pt x="1148246" y="208071"/>
                  </a:lnTo>
                  <a:lnTo>
                    <a:pt x="1160084" y="208071"/>
                  </a:lnTo>
                  <a:lnTo>
                    <a:pt x="1171921" y="20807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001"/>
                  </a:lnTo>
                  <a:lnTo>
                    <a:pt x="2355680" y="207989"/>
                  </a:lnTo>
                  <a:lnTo>
                    <a:pt x="2367518" y="207975"/>
                  </a:lnTo>
                  <a:lnTo>
                    <a:pt x="2379356" y="207958"/>
                  </a:lnTo>
                  <a:lnTo>
                    <a:pt x="2391193" y="207938"/>
                  </a:lnTo>
                  <a:lnTo>
                    <a:pt x="2403031" y="207914"/>
                  </a:lnTo>
                  <a:lnTo>
                    <a:pt x="2414868" y="207887"/>
                  </a:lnTo>
                  <a:lnTo>
                    <a:pt x="2426706" y="207855"/>
                  </a:lnTo>
                  <a:lnTo>
                    <a:pt x="2438544" y="207817"/>
                  </a:lnTo>
                  <a:lnTo>
                    <a:pt x="2450381" y="207772"/>
                  </a:lnTo>
                  <a:lnTo>
                    <a:pt x="2462219" y="207720"/>
                  </a:lnTo>
                  <a:lnTo>
                    <a:pt x="2474056" y="207659"/>
                  </a:lnTo>
                  <a:lnTo>
                    <a:pt x="2485894" y="207587"/>
                  </a:lnTo>
                  <a:lnTo>
                    <a:pt x="2497732" y="207502"/>
                  </a:lnTo>
                  <a:lnTo>
                    <a:pt x="2509569" y="207402"/>
                  </a:lnTo>
                  <a:lnTo>
                    <a:pt x="2521407" y="207285"/>
                  </a:lnTo>
                  <a:lnTo>
                    <a:pt x="2533244" y="207148"/>
                  </a:lnTo>
                  <a:lnTo>
                    <a:pt x="2545082" y="206987"/>
                  </a:lnTo>
                  <a:lnTo>
                    <a:pt x="2556919" y="206798"/>
                  </a:lnTo>
                  <a:lnTo>
                    <a:pt x="2568757" y="206577"/>
                  </a:lnTo>
                  <a:lnTo>
                    <a:pt x="2580595" y="206317"/>
                  </a:lnTo>
                  <a:lnTo>
                    <a:pt x="2592432" y="206012"/>
                  </a:lnTo>
                  <a:lnTo>
                    <a:pt x="2604270" y="205655"/>
                  </a:lnTo>
                  <a:lnTo>
                    <a:pt x="2616107" y="205237"/>
                  </a:lnTo>
                  <a:lnTo>
                    <a:pt x="2627945" y="204748"/>
                  </a:lnTo>
                  <a:lnTo>
                    <a:pt x="2639783" y="204176"/>
                  </a:lnTo>
                  <a:lnTo>
                    <a:pt x="2651620" y="203508"/>
                  </a:lnTo>
                  <a:lnTo>
                    <a:pt x="2663458" y="202728"/>
                  </a:lnTo>
                  <a:lnTo>
                    <a:pt x="2675295" y="201819"/>
                  </a:lnTo>
                  <a:lnTo>
                    <a:pt x="2687133" y="200760"/>
                  </a:lnTo>
                  <a:lnTo>
                    <a:pt x="2698971" y="199531"/>
                  </a:lnTo>
                  <a:lnTo>
                    <a:pt x="2710808" y="198104"/>
                  </a:lnTo>
                  <a:lnTo>
                    <a:pt x="2722646" y="196454"/>
                  </a:lnTo>
                  <a:lnTo>
                    <a:pt x="2734483" y="194548"/>
                  </a:lnTo>
                  <a:lnTo>
                    <a:pt x="2746321" y="192355"/>
                  </a:lnTo>
                  <a:lnTo>
                    <a:pt x="2758159" y="189840"/>
                  </a:lnTo>
                  <a:lnTo>
                    <a:pt x="2769996" y="186967"/>
                  </a:lnTo>
                  <a:lnTo>
                    <a:pt x="2781834" y="183698"/>
                  </a:lnTo>
                  <a:lnTo>
                    <a:pt x="2793671" y="179999"/>
                  </a:lnTo>
                  <a:lnTo>
                    <a:pt x="2805509" y="175838"/>
                  </a:lnTo>
                  <a:lnTo>
                    <a:pt x="2817347" y="171186"/>
                  </a:lnTo>
                  <a:lnTo>
                    <a:pt x="2829184" y="166023"/>
                  </a:lnTo>
                  <a:lnTo>
                    <a:pt x="2841022" y="160339"/>
                  </a:lnTo>
                  <a:lnTo>
                    <a:pt x="2852859" y="154136"/>
                  </a:lnTo>
                  <a:lnTo>
                    <a:pt x="2864697" y="147431"/>
                  </a:lnTo>
                  <a:lnTo>
                    <a:pt x="2876534" y="140260"/>
                  </a:lnTo>
                  <a:lnTo>
                    <a:pt x="2888372" y="132674"/>
                  </a:lnTo>
                  <a:lnTo>
                    <a:pt x="2900210" y="124743"/>
                  </a:lnTo>
                  <a:lnTo>
                    <a:pt x="2912047" y="116554"/>
                  </a:lnTo>
                  <a:lnTo>
                    <a:pt x="2923885" y="108203"/>
                  </a:lnTo>
                  <a:lnTo>
                    <a:pt x="2935722" y="99798"/>
                  </a:lnTo>
                  <a:lnTo>
                    <a:pt x="2947560" y="91447"/>
                  </a:lnTo>
                  <a:lnTo>
                    <a:pt x="2959398" y="83257"/>
                  </a:lnTo>
                  <a:lnTo>
                    <a:pt x="2971235" y="75327"/>
                  </a:lnTo>
                  <a:lnTo>
                    <a:pt x="2983073" y="67741"/>
                  </a:lnTo>
                  <a:lnTo>
                    <a:pt x="2994910" y="60569"/>
                  </a:lnTo>
                  <a:lnTo>
                    <a:pt x="3006748" y="53865"/>
                  </a:lnTo>
                  <a:lnTo>
                    <a:pt x="3018586" y="47662"/>
                  </a:lnTo>
                  <a:lnTo>
                    <a:pt x="3030423" y="41978"/>
                  </a:lnTo>
                  <a:lnTo>
                    <a:pt x="3042261" y="36815"/>
                  </a:lnTo>
                  <a:lnTo>
                    <a:pt x="3054098" y="32163"/>
                  </a:lnTo>
                  <a:lnTo>
                    <a:pt x="3065936" y="28001"/>
                  </a:lnTo>
                  <a:lnTo>
                    <a:pt x="3077774" y="24303"/>
                  </a:lnTo>
                  <a:lnTo>
                    <a:pt x="3089611" y="21034"/>
                  </a:lnTo>
                  <a:lnTo>
                    <a:pt x="3101449" y="18161"/>
                  </a:lnTo>
                  <a:lnTo>
                    <a:pt x="3113286" y="15645"/>
                  </a:lnTo>
                  <a:lnTo>
                    <a:pt x="3125124" y="13452"/>
                  </a:lnTo>
                  <a:lnTo>
                    <a:pt x="3136962" y="11547"/>
                  </a:lnTo>
                  <a:lnTo>
                    <a:pt x="3148799" y="9896"/>
                  </a:lnTo>
                  <a:lnTo>
                    <a:pt x="3160637" y="8470"/>
                  </a:lnTo>
                  <a:lnTo>
                    <a:pt x="3172474" y="7240"/>
                  </a:lnTo>
                  <a:lnTo>
                    <a:pt x="3184312" y="6182"/>
                  </a:lnTo>
                  <a:lnTo>
                    <a:pt x="3196149" y="5273"/>
                  </a:lnTo>
                  <a:lnTo>
                    <a:pt x="3207987" y="4493"/>
                  </a:lnTo>
                  <a:lnTo>
                    <a:pt x="3219825" y="3825"/>
                  </a:lnTo>
                  <a:lnTo>
                    <a:pt x="3231662" y="3253"/>
                  </a:lnTo>
                  <a:lnTo>
                    <a:pt x="3243500" y="2764"/>
                  </a:lnTo>
                  <a:lnTo>
                    <a:pt x="3255337" y="2346"/>
                  </a:lnTo>
                  <a:lnTo>
                    <a:pt x="3267175" y="1989"/>
                  </a:lnTo>
                  <a:lnTo>
                    <a:pt x="3279013" y="1684"/>
                  </a:lnTo>
                  <a:lnTo>
                    <a:pt x="3290850" y="1424"/>
                  </a:lnTo>
                  <a:lnTo>
                    <a:pt x="3302688" y="1202"/>
                  </a:lnTo>
                  <a:lnTo>
                    <a:pt x="3314525" y="1013"/>
                  </a:lnTo>
                  <a:lnTo>
                    <a:pt x="3326363" y="852"/>
                  </a:lnTo>
                  <a:lnTo>
                    <a:pt x="3338201" y="715"/>
                  </a:lnTo>
                  <a:lnTo>
                    <a:pt x="3350038" y="598"/>
                  </a:lnTo>
                  <a:lnTo>
                    <a:pt x="3361876" y="499"/>
                  </a:lnTo>
                  <a:lnTo>
                    <a:pt x="3373713" y="414"/>
                  </a:lnTo>
                  <a:lnTo>
                    <a:pt x="3385551" y="342"/>
                  </a:lnTo>
                  <a:lnTo>
                    <a:pt x="3397389" y="281"/>
                  </a:lnTo>
                  <a:lnTo>
                    <a:pt x="3409226" y="228"/>
                  </a:lnTo>
                  <a:lnTo>
                    <a:pt x="3421064" y="184"/>
                  </a:lnTo>
                  <a:lnTo>
                    <a:pt x="3432901" y="146"/>
                  </a:lnTo>
                  <a:lnTo>
                    <a:pt x="3444739" y="114"/>
                  </a:lnTo>
                  <a:lnTo>
                    <a:pt x="3456576" y="86"/>
                  </a:lnTo>
                  <a:lnTo>
                    <a:pt x="3468414" y="63"/>
                  </a:lnTo>
                  <a:lnTo>
                    <a:pt x="3480252" y="43"/>
                  </a:lnTo>
                  <a:lnTo>
                    <a:pt x="3492089" y="26"/>
                  </a:lnTo>
                  <a:lnTo>
                    <a:pt x="3503927" y="12"/>
                  </a:lnTo>
                  <a:lnTo>
                    <a:pt x="3515764" y="0"/>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F8766D">
                  <a:alpha val="100000"/>
                </a:srgbClr>
              </a:solidFill>
              <a:prstDash val="solid"/>
              <a:round/>
            </a:ln>
          </p:spPr>
          <p:txBody>
            <a:bodyPr/>
            <a:lstStyle/>
            <a:p/>
          </p:txBody>
        </p:sp>
        <p:sp>
          <p:nvSpPr>
            <p:cNvPr id="29" name="pl29"/>
            <p:cNvSpPr/>
            <p:nvPr/>
          </p:nvSpPr>
          <p:spPr>
            <a:xfrm>
              <a:off x="2482351" y="2980887"/>
              <a:ext cx="4687686" cy="416212"/>
            </a:xfrm>
            <a:custGeom>
              <a:avLst/>
              <a:pathLst>
                <a:path w="4687686" h="416212">
                  <a:moveTo>
                    <a:pt x="0" y="416212"/>
                  </a:moveTo>
                  <a:lnTo>
                    <a:pt x="11837" y="416200"/>
                  </a:lnTo>
                  <a:lnTo>
                    <a:pt x="23675" y="416186"/>
                  </a:lnTo>
                  <a:lnTo>
                    <a:pt x="35512" y="416169"/>
                  </a:lnTo>
                  <a:lnTo>
                    <a:pt x="47350" y="416149"/>
                  </a:lnTo>
                  <a:lnTo>
                    <a:pt x="59187" y="416126"/>
                  </a:lnTo>
                  <a:lnTo>
                    <a:pt x="71025" y="416098"/>
                  </a:lnTo>
                  <a:lnTo>
                    <a:pt x="82863" y="416066"/>
                  </a:lnTo>
                  <a:lnTo>
                    <a:pt x="94700" y="416028"/>
                  </a:lnTo>
                  <a:lnTo>
                    <a:pt x="106538" y="415984"/>
                  </a:lnTo>
                  <a:lnTo>
                    <a:pt x="118375" y="415931"/>
                  </a:lnTo>
                  <a:lnTo>
                    <a:pt x="130213" y="415870"/>
                  </a:lnTo>
                  <a:lnTo>
                    <a:pt x="142051" y="415798"/>
                  </a:lnTo>
                  <a:lnTo>
                    <a:pt x="153888" y="415713"/>
                  </a:lnTo>
                  <a:lnTo>
                    <a:pt x="165726" y="415613"/>
                  </a:lnTo>
                  <a:lnTo>
                    <a:pt x="177563" y="415497"/>
                  </a:lnTo>
                  <a:lnTo>
                    <a:pt x="189401" y="415359"/>
                  </a:lnTo>
                  <a:lnTo>
                    <a:pt x="201239" y="415198"/>
                  </a:lnTo>
                  <a:lnTo>
                    <a:pt x="213076" y="415009"/>
                  </a:lnTo>
                  <a:lnTo>
                    <a:pt x="224914" y="414788"/>
                  </a:lnTo>
                  <a:lnTo>
                    <a:pt x="236751" y="414528"/>
                  </a:lnTo>
                  <a:lnTo>
                    <a:pt x="248589" y="414223"/>
                  </a:lnTo>
                  <a:lnTo>
                    <a:pt x="260427" y="413866"/>
                  </a:lnTo>
                  <a:lnTo>
                    <a:pt x="272264" y="413448"/>
                  </a:lnTo>
                  <a:lnTo>
                    <a:pt x="284102" y="412959"/>
                  </a:lnTo>
                  <a:lnTo>
                    <a:pt x="295939" y="412387"/>
                  </a:lnTo>
                  <a:lnTo>
                    <a:pt x="307777" y="411719"/>
                  </a:lnTo>
                  <a:lnTo>
                    <a:pt x="319614" y="410939"/>
                  </a:lnTo>
                  <a:lnTo>
                    <a:pt x="331452" y="410030"/>
                  </a:lnTo>
                  <a:lnTo>
                    <a:pt x="343290" y="408972"/>
                  </a:lnTo>
                  <a:lnTo>
                    <a:pt x="355127" y="407742"/>
                  </a:lnTo>
                  <a:lnTo>
                    <a:pt x="366965" y="406315"/>
                  </a:lnTo>
                  <a:lnTo>
                    <a:pt x="378802" y="404665"/>
                  </a:lnTo>
                  <a:lnTo>
                    <a:pt x="390640" y="402759"/>
                  </a:lnTo>
                  <a:lnTo>
                    <a:pt x="402478" y="400566"/>
                  </a:lnTo>
                  <a:lnTo>
                    <a:pt x="414315" y="398051"/>
                  </a:lnTo>
                  <a:lnTo>
                    <a:pt x="426153" y="395178"/>
                  </a:lnTo>
                  <a:lnTo>
                    <a:pt x="437990" y="391909"/>
                  </a:lnTo>
                  <a:lnTo>
                    <a:pt x="449828" y="388211"/>
                  </a:lnTo>
                  <a:lnTo>
                    <a:pt x="461666" y="384049"/>
                  </a:lnTo>
                  <a:lnTo>
                    <a:pt x="473503" y="379397"/>
                  </a:lnTo>
                  <a:lnTo>
                    <a:pt x="485341" y="374234"/>
                  </a:lnTo>
                  <a:lnTo>
                    <a:pt x="497178" y="368550"/>
                  </a:lnTo>
                  <a:lnTo>
                    <a:pt x="509016" y="362347"/>
                  </a:lnTo>
                  <a:lnTo>
                    <a:pt x="520854" y="355642"/>
                  </a:lnTo>
                  <a:lnTo>
                    <a:pt x="532691" y="348471"/>
                  </a:lnTo>
                  <a:lnTo>
                    <a:pt x="544529" y="340885"/>
                  </a:lnTo>
                  <a:lnTo>
                    <a:pt x="556366" y="332954"/>
                  </a:lnTo>
                  <a:lnTo>
                    <a:pt x="568204" y="324765"/>
                  </a:lnTo>
                  <a:lnTo>
                    <a:pt x="580042" y="316414"/>
                  </a:lnTo>
                  <a:lnTo>
                    <a:pt x="591879" y="308009"/>
                  </a:lnTo>
                  <a:lnTo>
                    <a:pt x="603717" y="299658"/>
                  </a:lnTo>
                  <a:lnTo>
                    <a:pt x="615554" y="291469"/>
                  </a:lnTo>
                  <a:lnTo>
                    <a:pt x="627392" y="283538"/>
                  </a:lnTo>
                  <a:lnTo>
                    <a:pt x="639229" y="275952"/>
                  </a:lnTo>
                  <a:lnTo>
                    <a:pt x="651067" y="268781"/>
                  </a:lnTo>
                  <a:lnTo>
                    <a:pt x="662905" y="262076"/>
                  </a:lnTo>
                  <a:lnTo>
                    <a:pt x="674742" y="255873"/>
                  </a:lnTo>
                  <a:lnTo>
                    <a:pt x="686580" y="250189"/>
                  </a:lnTo>
                  <a:lnTo>
                    <a:pt x="698417" y="245026"/>
                  </a:lnTo>
                  <a:lnTo>
                    <a:pt x="710255" y="240374"/>
                  </a:lnTo>
                  <a:lnTo>
                    <a:pt x="722093" y="236212"/>
                  </a:lnTo>
                  <a:lnTo>
                    <a:pt x="733930" y="232514"/>
                  </a:lnTo>
                  <a:lnTo>
                    <a:pt x="745768" y="229245"/>
                  </a:lnTo>
                  <a:lnTo>
                    <a:pt x="757605" y="226372"/>
                  </a:lnTo>
                  <a:lnTo>
                    <a:pt x="769443" y="223857"/>
                  </a:lnTo>
                  <a:lnTo>
                    <a:pt x="781281" y="221664"/>
                  </a:lnTo>
                  <a:lnTo>
                    <a:pt x="793118" y="219758"/>
                  </a:lnTo>
                  <a:lnTo>
                    <a:pt x="804956" y="218108"/>
                  </a:lnTo>
                  <a:lnTo>
                    <a:pt x="816793" y="216681"/>
                  </a:lnTo>
                  <a:lnTo>
                    <a:pt x="828631" y="215451"/>
                  </a:lnTo>
                  <a:lnTo>
                    <a:pt x="840469" y="214393"/>
                  </a:lnTo>
                  <a:lnTo>
                    <a:pt x="852306" y="213484"/>
                  </a:lnTo>
                  <a:lnTo>
                    <a:pt x="864144" y="212704"/>
                  </a:lnTo>
                  <a:lnTo>
                    <a:pt x="875981" y="212036"/>
                  </a:lnTo>
                  <a:lnTo>
                    <a:pt x="887819" y="211464"/>
                  </a:lnTo>
                  <a:lnTo>
                    <a:pt x="899657" y="210975"/>
                  </a:lnTo>
                  <a:lnTo>
                    <a:pt x="911494" y="210557"/>
                  </a:lnTo>
                  <a:lnTo>
                    <a:pt x="923332" y="210200"/>
                  </a:lnTo>
                  <a:lnTo>
                    <a:pt x="935169" y="209895"/>
                  </a:lnTo>
                  <a:lnTo>
                    <a:pt x="947007" y="209635"/>
                  </a:lnTo>
                  <a:lnTo>
                    <a:pt x="958844" y="209414"/>
                  </a:lnTo>
                  <a:lnTo>
                    <a:pt x="970682" y="209225"/>
                  </a:lnTo>
                  <a:lnTo>
                    <a:pt x="982520" y="209064"/>
                  </a:lnTo>
                  <a:lnTo>
                    <a:pt x="994357" y="208926"/>
                  </a:lnTo>
                  <a:lnTo>
                    <a:pt x="1006195" y="208810"/>
                  </a:lnTo>
                  <a:lnTo>
                    <a:pt x="1018032" y="208710"/>
                  </a:lnTo>
                  <a:lnTo>
                    <a:pt x="1029870" y="208625"/>
                  </a:lnTo>
                  <a:lnTo>
                    <a:pt x="1041708" y="208553"/>
                  </a:lnTo>
                  <a:lnTo>
                    <a:pt x="1053545" y="208492"/>
                  </a:lnTo>
                  <a:lnTo>
                    <a:pt x="1065383" y="208439"/>
                  </a:lnTo>
                  <a:lnTo>
                    <a:pt x="1077220" y="208395"/>
                  </a:lnTo>
                  <a:lnTo>
                    <a:pt x="1089058" y="208357"/>
                  </a:lnTo>
                  <a:lnTo>
                    <a:pt x="1100896" y="208325"/>
                  </a:lnTo>
                  <a:lnTo>
                    <a:pt x="1112733" y="208297"/>
                  </a:lnTo>
                  <a:lnTo>
                    <a:pt x="1124571" y="208274"/>
                  </a:lnTo>
                  <a:lnTo>
                    <a:pt x="1136408" y="208254"/>
                  </a:lnTo>
                  <a:lnTo>
                    <a:pt x="1148246" y="208237"/>
                  </a:lnTo>
                  <a:lnTo>
                    <a:pt x="1160084" y="208223"/>
                  </a:lnTo>
                  <a:lnTo>
                    <a:pt x="1171921" y="208211"/>
                  </a:lnTo>
                  <a:lnTo>
                    <a:pt x="1171921" y="208141"/>
                  </a:lnTo>
                  <a:lnTo>
                    <a:pt x="1183759" y="208141"/>
                  </a:lnTo>
                  <a:lnTo>
                    <a:pt x="1195596" y="208141"/>
                  </a:lnTo>
                  <a:lnTo>
                    <a:pt x="1207434" y="208141"/>
                  </a:lnTo>
                  <a:lnTo>
                    <a:pt x="1219272" y="208141"/>
                  </a:lnTo>
                  <a:lnTo>
                    <a:pt x="1231109" y="208141"/>
                  </a:lnTo>
                  <a:lnTo>
                    <a:pt x="1242947" y="208141"/>
                  </a:lnTo>
                  <a:lnTo>
                    <a:pt x="1254784" y="208141"/>
                  </a:lnTo>
                  <a:lnTo>
                    <a:pt x="1266622" y="208141"/>
                  </a:lnTo>
                  <a:lnTo>
                    <a:pt x="1278459" y="208141"/>
                  </a:lnTo>
                  <a:lnTo>
                    <a:pt x="1290297" y="208141"/>
                  </a:lnTo>
                  <a:lnTo>
                    <a:pt x="1302135" y="208141"/>
                  </a:lnTo>
                  <a:lnTo>
                    <a:pt x="1313972" y="208141"/>
                  </a:lnTo>
                  <a:lnTo>
                    <a:pt x="1325810" y="208141"/>
                  </a:lnTo>
                  <a:lnTo>
                    <a:pt x="1337647" y="208141"/>
                  </a:lnTo>
                  <a:lnTo>
                    <a:pt x="1349485" y="208141"/>
                  </a:lnTo>
                  <a:lnTo>
                    <a:pt x="1361323" y="208141"/>
                  </a:lnTo>
                  <a:lnTo>
                    <a:pt x="1373160" y="208141"/>
                  </a:lnTo>
                  <a:lnTo>
                    <a:pt x="1384998" y="208141"/>
                  </a:lnTo>
                  <a:lnTo>
                    <a:pt x="1396835" y="208141"/>
                  </a:lnTo>
                  <a:lnTo>
                    <a:pt x="1408673" y="208141"/>
                  </a:lnTo>
                  <a:lnTo>
                    <a:pt x="1420511" y="208141"/>
                  </a:lnTo>
                  <a:lnTo>
                    <a:pt x="1432348" y="208141"/>
                  </a:lnTo>
                  <a:lnTo>
                    <a:pt x="1444186" y="208141"/>
                  </a:lnTo>
                  <a:lnTo>
                    <a:pt x="1456023" y="208141"/>
                  </a:lnTo>
                  <a:lnTo>
                    <a:pt x="1467861" y="208141"/>
                  </a:lnTo>
                  <a:lnTo>
                    <a:pt x="1479699" y="208141"/>
                  </a:lnTo>
                  <a:lnTo>
                    <a:pt x="1491536" y="208141"/>
                  </a:lnTo>
                  <a:lnTo>
                    <a:pt x="1503374" y="208141"/>
                  </a:lnTo>
                  <a:lnTo>
                    <a:pt x="1515211" y="208141"/>
                  </a:lnTo>
                  <a:lnTo>
                    <a:pt x="1527049" y="208141"/>
                  </a:lnTo>
                  <a:lnTo>
                    <a:pt x="1538887" y="208141"/>
                  </a:lnTo>
                  <a:lnTo>
                    <a:pt x="1550724" y="208141"/>
                  </a:lnTo>
                  <a:lnTo>
                    <a:pt x="1562562" y="208141"/>
                  </a:lnTo>
                  <a:lnTo>
                    <a:pt x="1574399" y="208141"/>
                  </a:lnTo>
                  <a:lnTo>
                    <a:pt x="1586237" y="208141"/>
                  </a:lnTo>
                  <a:lnTo>
                    <a:pt x="1598074" y="208141"/>
                  </a:lnTo>
                  <a:lnTo>
                    <a:pt x="1609912" y="208141"/>
                  </a:lnTo>
                  <a:lnTo>
                    <a:pt x="1621750" y="208141"/>
                  </a:lnTo>
                  <a:lnTo>
                    <a:pt x="1633587" y="208141"/>
                  </a:lnTo>
                  <a:lnTo>
                    <a:pt x="1645425" y="208141"/>
                  </a:lnTo>
                  <a:lnTo>
                    <a:pt x="1657262" y="208141"/>
                  </a:lnTo>
                  <a:lnTo>
                    <a:pt x="1669100" y="208141"/>
                  </a:lnTo>
                  <a:lnTo>
                    <a:pt x="1680938" y="208141"/>
                  </a:lnTo>
                  <a:lnTo>
                    <a:pt x="1692775" y="208141"/>
                  </a:lnTo>
                  <a:lnTo>
                    <a:pt x="1704613" y="208141"/>
                  </a:lnTo>
                  <a:lnTo>
                    <a:pt x="1716450" y="208141"/>
                  </a:lnTo>
                  <a:lnTo>
                    <a:pt x="1728288" y="208141"/>
                  </a:lnTo>
                  <a:lnTo>
                    <a:pt x="1740126" y="208141"/>
                  </a:lnTo>
                  <a:lnTo>
                    <a:pt x="1751963" y="208141"/>
                  </a:lnTo>
                  <a:lnTo>
                    <a:pt x="1763801" y="208141"/>
                  </a:lnTo>
                  <a:lnTo>
                    <a:pt x="1775638" y="208141"/>
                  </a:lnTo>
                  <a:lnTo>
                    <a:pt x="1787476" y="208141"/>
                  </a:lnTo>
                  <a:lnTo>
                    <a:pt x="1799314" y="208141"/>
                  </a:lnTo>
                  <a:lnTo>
                    <a:pt x="1811151" y="208141"/>
                  </a:lnTo>
                  <a:lnTo>
                    <a:pt x="1822989" y="208141"/>
                  </a:lnTo>
                  <a:lnTo>
                    <a:pt x="1834826" y="208141"/>
                  </a:lnTo>
                  <a:lnTo>
                    <a:pt x="1846664" y="208141"/>
                  </a:lnTo>
                  <a:lnTo>
                    <a:pt x="1858502" y="208141"/>
                  </a:lnTo>
                  <a:lnTo>
                    <a:pt x="1870339" y="208141"/>
                  </a:lnTo>
                  <a:lnTo>
                    <a:pt x="1882177" y="208141"/>
                  </a:lnTo>
                  <a:lnTo>
                    <a:pt x="1894014" y="208141"/>
                  </a:lnTo>
                  <a:lnTo>
                    <a:pt x="1905852" y="208141"/>
                  </a:lnTo>
                  <a:lnTo>
                    <a:pt x="1917689" y="208141"/>
                  </a:lnTo>
                  <a:lnTo>
                    <a:pt x="1929527" y="208141"/>
                  </a:lnTo>
                  <a:lnTo>
                    <a:pt x="1941365" y="208141"/>
                  </a:lnTo>
                  <a:lnTo>
                    <a:pt x="1953202" y="208141"/>
                  </a:lnTo>
                  <a:lnTo>
                    <a:pt x="1965040" y="208141"/>
                  </a:lnTo>
                  <a:lnTo>
                    <a:pt x="1976877" y="208141"/>
                  </a:lnTo>
                  <a:lnTo>
                    <a:pt x="1988715" y="208141"/>
                  </a:lnTo>
                  <a:lnTo>
                    <a:pt x="2000553" y="208141"/>
                  </a:lnTo>
                  <a:lnTo>
                    <a:pt x="2012390" y="208141"/>
                  </a:lnTo>
                  <a:lnTo>
                    <a:pt x="2024228" y="208141"/>
                  </a:lnTo>
                  <a:lnTo>
                    <a:pt x="2036065" y="208141"/>
                  </a:lnTo>
                  <a:lnTo>
                    <a:pt x="2047903" y="208141"/>
                  </a:lnTo>
                  <a:lnTo>
                    <a:pt x="2059741" y="208141"/>
                  </a:lnTo>
                  <a:lnTo>
                    <a:pt x="2071578" y="208141"/>
                  </a:lnTo>
                  <a:lnTo>
                    <a:pt x="2083416" y="208141"/>
                  </a:lnTo>
                  <a:lnTo>
                    <a:pt x="2095253" y="208141"/>
                  </a:lnTo>
                  <a:lnTo>
                    <a:pt x="2107091" y="208141"/>
                  </a:lnTo>
                  <a:lnTo>
                    <a:pt x="2118929" y="208141"/>
                  </a:lnTo>
                  <a:lnTo>
                    <a:pt x="2130766" y="208141"/>
                  </a:lnTo>
                  <a:lnTo>
                    <a:pt x="2142604" y="208141"/>
                  </a:lnTo>
                  <a:lnTo>
                    <a:pt x="2154441" y="208141"/>
                  </a:lnTo>
                  <a:lnTo>
                    <a:pt x="2166279" y="208141"/>
                  </a:lnTo>
                  <a:lnTo>
                    <a:pt x="2178117" y="208141"/>
                  </a:lnTo>
                  <a:lnTo>
                    <a:pt x="2189954" y="208141"/>
                  </a:lnTo>
                  <a:lnTo>
                    <a:pt x="2201792" y="208141"/>
                  </a:lnTo>
                  <a:lnTo>
                    <a:pt x="2213629" y="208141"/>
                  </a:lnTo>
                  <a:lnTo>
                    <a:pt x="2225467" y="208141"/>
                  </a:lnTo>
                  <a:lnTo>
                    <a:pt x="2237304" y="208141"/>
                  </a:lnTo>
                  <a:lnTo>
                    <a:pt x="2249142" y="208141"/>
                  </a:lnTo>
                  <a:lnTo>
                    <a:pt x="2260980" y="208141"/>
                  </a:lnTo>
                  <a:lnTo>
                    <a:pt x="2272817" y="208141"/>
                  </a:lnTo>
                  <a:lnTo>
                    <a:pt x="2284655" y="208141"/>
                  </a:lnTo>
                  <a:lnTo>
                    <a:pt x="2296492" y="208141"/>
                  </a:lnTo>
                  <a:lnTo>
                    <a:pt x="2308330" y="208141"/>
                  </a:lnTo>
                  <a:lnTo>
                    <a:pt x="2320168" y="208141"/>
                  </a:lnTo>
                  <a:lnTo>
                    <a:pt x="2332005" y="208141"/>
                  </a:lnTo>
                  <a:lnTo>
                    <a:pt x="2343843" y="208141"/>
                  </a:lnTo>
                  <a:lnTo>
                    <a:pt x="2343843" y="208071"/>
                  </a:lnTo>
                  <a:lnTo>
                    <a:pt x="2355680" y="208059"/>
                  </a:lnTo>
                  <a:lnTo>
                    <a:pt x="2367518" y="208044"/>
                  </a:lnTo>
                  <a:lnTo>
                    <a:pt x="2379356" y="208028"/>
                  </a:lnTo>
                  <a:lnTo>
                    <a:pt x="2391193" y="208008"/>
                  </a:lnTo>
                  <a:lnTo>
                    <a:pt x="2403031" y="207984"/>
                  </a:lnTo>
                  <a:lnTo>
                    <a:pt x="2414868" y="207957"/>
                  </a:lnTo>
                  <a:lnTo>
                    <a:pt x="2426706" y="207925"/>
                  </a:lnTo>
                  <a:lnTo>
                    <a:pt x="2438544" y="207887"/>
                  </a:lnTo>
                  <a:lnTo>
                    <a:pt x="2450381" y="207842"/>
                  </a:lnTo>
                  <a:lnTo>
                    <a:pt x="2462219" y="207790"/>
                  </a:lnTo>
                  <a:lnTo>
                    <a:pt x="2474056" y="207729"/>
                  </a:lnTo>
                  <a:lnTo>
                    <a:pt x="2485894" y="207656"/>
                  </a:lnTo>
                  <a:lnTo>
                    <a:pt x="2497732" y="207572"/>
                  </a:lnTo>
                  <a:lnTo>
                    <a:pt x="2509569" y="207472"/>
                  </a:lnTo>
                  <a:lnTo>
                    <a:pt x="2521407" y="207355"/>
                  </a:lnTo>
                  <a:lnTo>
                    <a:pt x="2533244" y="207218"/>
                  </a:lnTo>
                  <a:lnTo>
                    <a:pt x="2545082" y="207057"/>
                  </a:lnTo>
                  <a:lnTo>
                    <a:pt x="2556919" y="206868"/>
                  </a:lnTo>
                  <a:lnTo>
                    <a:pt x="2568757" y="206646"/>
                  </a:lnTo>
                  <a:lnTo>
                    <a:pt x="2580595" y="206387"/>
                  </a:lnTo>
                  <a:lnTo>
                    <a:pt x="2592432" y="206082"/>
                  </a:lnTo>
                  <a:lnTo>
                    <a:pt x="2604270" y="205725"/>
                  </a:lnTo>
                  <a:lnTo>
                    <a:pt x="2616107" y="205307"/>
                  </a:lnTo>
                  <a:lnTo>
                    <a:pt x="2627945" y="204818"/>
                  </a:lnTo>
                  <a:lnTo>
                    <a:pt x="2639783" y="204246"/>
                  </a:lnTo>
                  <a:lnTo>
                    <a:pt x="2651620" y="203577"/>
                  </a:lnTo>
                  <a:lnTo>
                    <a:pt x="2663458" y="202798"/>
                  </a:lnTo>
                  <a:lnTo>
                    <a:pt x="2675295" y="201888"/>
                  </a:lnTo>
                  <a:lnTo>
                    <a:pt x="2687133" y="200830"/>
                  </a:lnTo>
                  <a:lnTo>
                    <a:pt x="2698971" y="199600"/>
                  </a:lnTo>
                  <a:lnTo>
                    <a:pt x="2710808" y="198174"/>
                  </a:lnTo>
                  <a:lnTo>
                    <a:pt x="2722646" y="196523"/>
                  </a:lnTo>
                  <a:lnTo>
                    <a:pt x="2734483" y="194618"/>
                  </a:lnTo>
                  <a:lnTo>
                    <a:pt x="2746321" y="192425"/>
                  </a:lnTo>
                  <a:lnTo>
                    <a:pt x="2758159" y="189910"/>
                  </a:lnTo>
                  <a:lnTo>
                    <a:pt x="2769996" y="187036"/>
                  </a:lnTo>
                  <a:lnTo>
                    <a:pt x="2781834" y="183768"/>
                  </a:lnTo>
                  <a:lnTo>
                    <a:pt x="2793671" y="180069"/>
                  </a:lnTo>
                  <a:lnTo>
                    <a:pt x="2805509" y="175908"/>
                  </a:lnTo>
                  <a:lnTo>
                    <a:pt x="2817347" y="171256"/>
                  </a:lnTo>
                  <a:lnTo>
                    <a:pt x="2829184" y="166093"/>
                  </a:lnTo>
                  <a:lnTo>
                    <a:pt x="2841022" y="160409"/>
                  </a:lnTo>
                  <a:lnTo>
                    <a:pt x="2852859" y="154206"/>
                  </a:lnTo>
                  <a:lnTo>
                    <a:pt x="2864697" y="147501"/>
                  </a:lnTo>
                  <a:lnTo>
                    <a:pt x="2876534" y="140330"/>
                  </a:lnTo>
                  <a:lnTo>
                    <a:pt x="2888372" y="132744"/>
                  </a:lnTo>
                  <a:lnTo>
                    <a:pt x="2900210" y="124813"/>
                  </a:lnTo>
                  <a:lnTo>
                    <a:pt x="2912047" y="116623"/>
                  </a:lnTo>
                  <a:lnTo>
                    <a:pt x="2923885" y="108273"/>
                  </a:lnTo>
                  <a:lnTo>
                    <a:pt x="2935722" y="99868"/>
                  </a:lnTo>
                  <a:lnTo>
                    <a:pt x="2947560" y="91517"/>
                  </a:lnTo>
                  <a:lnTo>
                    <a:pt x="2959398" y="83327"/>
                  </a:lnTo>
                  <a:lnTo>
                    <a:pt x="2971235" y="75397"/>
                  </a:lnTo>
                  <a:lnTo>
                    <a:pt x="2983073" y="67811"/>
                  </a:lnTo>
                  <a:lnTo>
                    <a:pt x="2994910" y="60639"/>
                  </a:lnTo>
                  <a:lnTo>
                    <a:pt x="3006748" y="53935"/>
                  </a:lnTo>
                  <a:lnTo>
                    <a:pt x="3018586" y="47732"/>
                  </a:lnTo>
                  <a:lnTo>
                    <a:pt x="3030423" y="42048"/>
                  </a:lnTo>
                  <a:lnTo>
                    <a:pt x="3042261" y="36885"/>
                  </a:lnTo>
                  <a:lnTo>
                    <a:pt x="3054098" y="32233"/>
                  </a:lnTo>
                  <a:lnTo>
                    <a:pt x="3065936" y="28071"/>
                  </a:lnTo>
                  <a:lnTo>
                    <a:pt x="3077774" y="24372"/>
                  </a:lnTo>
                  <a:lnTo>
                    <a:pt x="3089611" y="21104"/>
                  </a:lnTo>
                  <a:lnTo>
                    <a:pt x="3101449" y="18230"/>
                  </a:lnTo>
                  <a:lnTo>
                    <a:pt x="3113286" y="15715"/>
                  </a:lnTo>
                  <a:lnTo>
                    <a:pt x="3125124" y="13522"/>
                  </a:lnTo>
                  <a:lnTo>
                    <a:pt x="3136962" y="11617"/>
                  </a:lnTo>
                  <a:lnTo>
                    <a:pt x="3148799" y="9966"/>
                  </a:lnTo>
                  <a:lnTo>
                    <a:pt x="3160637" y="8540"/>
                  </a:lnTo>
                  <a:lnTo>
                    <a:pt x="3172474" y="7310"/>
                  </a:lnTo>
                  <a:lnTo>
                    <a:pt x="3184312" y="6252"/>
                  </a:lnTo>
                  <a:lnTo>
                    <a:pt x="3196149" y="5343"/>
                  </a:lnTo>
                  <a:lnTo>
                    <a:pt x="3207987" y="4563"/>
                  </a:lnTo>
                  <a:lnTo>
                    <a:pt x="3219825" y="3895"/>
                  </a:lnTo>
                  <a:lnTo>
                    <a:pt x="3231662" y="3323"/>
                  </a:lnTo>
                  <a:lnTo>
                    <a:pt x="3243500" y="2833"/>
                  </a:lnTo>
                  <a:lnTo>
                    <a:pt x="3255337" y="2415"/>
                  </a:lnTo>
                  <a:lnTo>
                    <a:pt x="3267175" y="2058"/>
                  </a:lnTo>
                  <a:lnTo>
                    <a:pt x="3279013" y="1754"/>
                  </a:lnTo>
                  <a:lnTo>
                    <a:pt x="3290850" y="1494"/>
                  </a:lnTo>
                  <a:lnTo>
                    <a:pt x="3302688" y="1272"/>
                  </a:lnTo>
                  <a:lnTo>
                    <a:pt x="3314525" y="1083"/>
                  </a:lnTo>
                  <a:lnTo>
                    <a:pt x="3326363" y="922"/>
                  </a:lnTo>
                  <a:lnTo>
                    <a:pt x="3338201" y="785"/>
                  </a:lnTo>
                  <a:lnTo>
                    <a:pt x="3350038" y="668"/>
                  </a:lnTo>
                  <a:lnTo>
                    <a:pt x="3361876" y="569"/>
                  </a:lnTo>
                  <a:lnTo>
                    <a:pt x="3373713" y="484"/>
                  </a:lnTo>
                  <a:lnTo>
                    <a:pt x="3385551" y="412"/>
                  </a:lnTo>
                  <a:lnTo>
                    <a:pt x="3397389" y="350"/>
                  </a:lnTo>
                  <a:lnTo>
                    <a:pt x="3409226" y="298"/>
                  </a:lnTo>
                  <a:lnTo>
                    <a:pt x="3421064" y="254"/>
                  </a:lnTo>
                  <a:lnTo>
                    <a:pt x="3432901" y="216"/>
                  </a:lnTo>
                  <a:lnTo>
                    <a:pt x="3444739" y="183"/>
                  </a:lnTo>
                  <a:lnTo>
                    <a:pt x="3456576" y="156"/>
                  </a:lnTo>
                  <a:lnTo>
                    <a:pt x="3468414" y="133"/>
                  </a:lnTo>
                  <a:lnTo>
                    <a:pt x="3480252" y="113"/>
                  </a:lnTo>
                  <a:lnTo>
                    <a:pt x="3492089" y="96"/>
                  </a:lnTo>
                  <a:lnTo>
                    <a:pt x="3503927" y="82"/>
                  </a:lnTo>
                  <a:lnTo>
                    <a:pt x="3515764" y="6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D813E">
                  <a:alpha val="100000"/>
                </a:srgbClr>
              </a:solidFill>
              <a:prstDash val="solid"/>
              <a:round/>
            </a:ln>
          </p:spPr>
          <p:txBody>
            <a:bodyPr/>
            <a:lstStyle/>
            <a:p/>
          </p:txBody>
        </p:sp>
        <p:sp>
          <p:nvSpPr>
            <p:cNvPr id="30" name="pl30"/>
            <p:cNvSpPr/>
            <p:nvPr/>
          </p:nvSpPr>
          <p:spPr>
            <a:xfrm>
              <a:off x="2482351" y="5478653"/>
              <a:ext cx="4687686" cy="208071"/>
            </a:xfrm>
            <a:custGeom>
              <a:avLst/>
              <a:pathLst>
                <a:path w="4687686" h="208071">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071"/>
                  </a:lnTo>
                  <a:lnTo>
                    <a:pt x="2355680" y="208071"/>
                  </a:lnTo>
                  <a:lnTo>
                    <a:pt x="2367518" y="208071"/>
                  </a:lnTo>
                  <a:lnTo>
                    <a:pt x="2379356" y="208071"/>
                  </a:lnTo>
                  <a:lnTo>
                    <a:pt x="2391193" y="208071"/>
                  </a:lnTo>
                  <a:lnTo>
                    <a:pt x="2403031" y="208071"/>
                  </a:lnTo>
                  <a:lnTo>
                    <a:pt x="2414868" y="208071"/>
                  </a:lnTo>
                  <a:lnTo>
                    <a:pt x="2426706" y="208071"/>
                  </a:lnTo>
                  <a:lnTo>
                    <a:pt x="2438544" y="208071"/>
                  </a:lnTo>
                  <a:lnTo>
                    <a:pt x="2450381" y="208071"/>
                  </a:lnTo>
                  <a:lnTo>
                    <a:pt x="2462219" y="208071"/>
                  </a:lnTo>
                  <a:lnTo>
                    <a:pt x="2474056" y="208071"/>
                  </a:lnTo>
                  <a:lnTo>
                    <a:pt x="2485894" y="208071"/>
                  </a:lnTo>
                  <a:lnTo>
                    <a:pt x="2497732" y="208071"/>
                  </a:lnTo>
                  <a:lnTo>
                    <a:pt x="2509569" y="208071"/>
                  </a:lnTo>
                  <a:lnTo>
                    <a:pt x="2521407" y="208071"/>
                  </a:lnTo>
                  <a:lnTo>
                    <a:pt x="2533244" y="208071"/>
                  </a:lnTo>
                  <a:lnTo>
                    <a:pt x="2545082" y="208071"/>
                  </a:lnTo>
                  <a:lnTo>
                    <a:pt x="2556919" y="208071"/>
                  </a:lnTo>
                  <a:lnTo>
                    <a:pt x="2568757" y="208071"/>
                  </a:lnTo>
                  <a:lnTo>
                    <a:pt x="2580595" y="208071"/>
                  </a:lnTo>
                  <a:lnTo>
                    <a:pt x="2592432" y="208071"/>
                  </a:lnTo>
                  <a:lnTo>
                    <a:pt x="2604270" y="208071"/>
                  </a:lnTo>
                  <a:lnTo>
                    <a:pt x="2616107" y="208071"/>
                  </a:lnTo>
                  <a:lnTo>
                    <a:pt x="2627945" y="208071"/>
                  </a:lnTo>
                  <a:lnTo>
                    <a:pt x="2639783" y="208071"/>
                  </a:lnTo>
                  <a:lnTo>
                    <a:pt x="2651620" y="208071"/>
                  </a:lnTo>
                  <a:lnTo>
                    <a:pt x="2663458" y="208071"/>
                  </a:lnTo>
                  <a:lnTo>
                    <a:pt x="2675295" y="208071"/>
                  </a:lnTo>
                  <a:lnTo>
                    <a:pt x="2687133" y="208071"/>
                  </a:lnTo>
                  <a:lnTo>
                    <a:pt x="2698971" y="208071"/>
                  </a:lnTo>
                  <a:lnTo>
                    <a:pt x="2710808" y="208071"/>
                  </a:lnTo>
                  <a:lnTo>
                    <a:pt x="2722646" y="208071"/>
                  </a:lnTo>
                  <a:lnTo>
                    <a:pt x="2734483" y="208071"/>
                  </a:lnTo>
                  <a:lnTo>
                    <a:pt x="2746321" y="208071"/>
                  </a:lnTo>
                  <a:lnTo>
                    <a:pt x="2758159" y="208071"/>
                  </a:lnTo>
                  <a:lnTo>
                    <a:pt x="2769996" y="208071"/>
                  </a:lnTo>
                  <a:lnTo>
                    <a:pt x="2781834" y="208071"/>
                  </a:lnTo>
                  <a:lnTo>
                    <a:pt x="2793671" y="208071"/>
                  </a:lnTo>
                  <a:lnTo>
                    <a:pt x="2805509" y="208071"/>
                  </a:lnTo>
                  <a:lnTo>
                    <a:pt x="2817347" y="208071"/>
                  </a:lnTo>
                  <a:lnTo>
                    <a:pt x="2829184" y="208071"/>
                  </a:lnTo>
                  <a:lnTo>
                    <a:pt x="2841022" y="208071"/>
                  </a:lnTo>
                  <a:lnTo>
                    <a:pt x="2852859" y="208071"/>
                  </a:lnTo>
                  <a:lnTo>
                    <a:pt x="2864697" y="208071"/>
                  </a:lnTo>
                  <a:lnTo>
                    <a:pt x="2876534" y="208071"/>
                  </a:lnTo>
                  <a:lnTo>
                    <a:pt x="2888372" y="208071"/>
                  </a:lnTo>
                  <a:lnTo>
                    <a:pt x="2900210" y="208071"/>
                  </a:lnTo>
                  <a:lnTo>
                    <a:pt x="2912047" y="208071"/>
                  </a:lnTo>
                  <a:lnTo>
                    <a:pt x="2923885" y="208071"/>
                  </a:lnTo>
                  <a:lnTo>
                    <a:pt x="2935722" y="208071"/>
                  </a:lnTo>
                  <a:lnTo>
                    <a:pt x="2947560" y="208071"/>
                  </a:lnTo>
                  <a:lnTo>
                    <a:pt x="2959398" y="208071"/>
                  </a:lnTo>
                  <a:lnTo>
                    <a:pt x="2971235" y="208071"/>
                  </a:lnTo>
                  <a:lnTo>
                    <a:pt x="2983073" y="208071"/>
                  </a:lnTo>
                  <a:lnTo>
                    <a:pt x="2994910" y="208071"/>
                  </a:lnTo>
                  <a:lnTo>
                    <a:pt x="3006748" y="208071"/>
                  </a:lnTo>
                  <a:lnTo>
                    <a:pt x="3018586" y="208071"/>
                  </a:lnTo>
                  <a:lnTo>
                    <a:pt x="3030423" y="208071"/>
                  </a:lnTo>
                  <a:lnTo>
                    <a:pt x="3042261" y="208071"/>
                  </a:lnTo>
                  <a:lnTo>
                    <a:pt x="3054098" y="208071"/>
                  </a:lnTo>
                  <a:lnTo>
                    <a:pt x="3065936" y="208071"/>
                  </a:lnTo>
                  <a:lnTo>
                    <a:pt x="3077774" y="208071"/>
                  </a:lnTo>
                  <a:lnTo>
                    <a:pt x="3089611" y="208071"/>
                  </a:lnTo>
                  <a:lnTo>
                    <a:pt x="3101449" y="208071"/>
                  </a:lnTo>
                  <a:lnTo>
                    <a:pt x="3113286" y="208071"/>
                  </a:lnTo>
                  <a:lnTo>
                    <a:pt x="3125124" y="208071"/>
                  </a:lnTo>
                  <a:lnTo>
                    <a:pt x="3136962" y="208071"/>
                  </a:lnTo>
                  <a:lnTo>
                    <a:pt x="3148799" y="208071"/>
                  </a:lnTo>
                  <a:lnTo>
                    <a:pt x="3160637" y="208071"/>
                  </a:lnTo>
                  <a:lnTo>
                    <a:pt x="3172474" y="208071"/>
                  </a:lnTo>
                  <a:lnTo>
                    <a:pt x="3184312" y="208071"/>
                  </a:lnTo>
                  <a:lnTo>
                    <a:pt x="3196149" y="208071"/>
                  </a:lnTo>
                  <a:lnTo>
                    <a:pt x="3207987" y="208071"/>
                  </a:lnTo>
                  <a:lnTo>
                    <a:pt x="3219825" y="208071"/>
                  </a:lnTo>
                  <a:lnTo>
                    <a:pt x="3231662" y="208071"/>
                  </a:lnTo>
                  <a:lnTo>
                    <a:pt x="3243500" y="208071"/>
                  </a:lnTo>
                  <a:lnTo>
                    <a:pt x="3255337" y="208071"/>
                  </a:lnTo>
                  <a:lnTo>
                    <a:pt x="3267175" y="208071"/>
                  </a:lnTo>
                  <a:lnTo>
                    <a:pt x="3279013" y="208071"/>
                  </a:lnTo>
                  <a:lnTo>
                    <a:pt x="3290850" y="208071"/>
                  </a:lnTo>
                  <a:lnTo>
                    <a:pt x="3302688" y="208071"/>
                  </a:lnTo>
                  <a:lnTo>
                    <a:pt x="3314525" y="208071"/>
                  </a:lnTo>
                  <a:lnTo>
                    <a:pt x="3326363" y="208071"/>
                  </a:lnTo>
                  <a:lnTo>
                    <a:pt x="3338201" y="208071"/>
                  </a:lnTo>
                  <a:lnTo>
                    <a:pt x="3350038" y="208071"/>
                  </a:lnTo>
                  <a:lnTo>
                    <a:pt x="3361876" y="208071"/>
                  </a:lnTo>
                  <a:lnTo>
                    <a:pt x="3373713" y="208071"/>
                  </a:lnTo>
                  <a:lnTo>
                    <a:pt x="3385551" y="208071"/>
                  </a:lnTo>
                  <a:lnTo>
                    <a:pt x="3397389" y="208071"/>
                  </a:lnTo>
                  <a:lnTo>
                    <a:pt x="3409226" y="208071"/>
                  </a:lnTo>
                  <a:lnTo>
                    <a:pt x="3421064" y="208071"/>
                  </a:lnTo>
                  <a:lnTo>
                    <a:pt x="3432901" y="208071"/>
                  </a:lnTo>
                  <a:lnTo>
                    <a:pt x="3444739" y="208071"/>
                  </a:lnTo>
                  <a:lnTo>
                    <a:pt x="3456576" y="208071"/>
                  </a:lnTo>
                  <a:lnTo>
                    <a:pt x="3468414" y="208071"/>
                  </a:lnTo>
                  <a:lnTo>
                    <a:pt x="3480252" y="208071"/>
                  </a:lnTo>
                  <a:lnTo>
                    <a:pt x="3492089" y="208071"/>
                  </a:lnTo>
                  <a:lnTo>
                    <a:pt x="3503927" y="208071"/>
                  </a:lnTo>
                  <a:lnTo>
                    <a:pt x="3515764" y="208071"/>
                  </a:lnTo>
                  <a:lnTo>
                    <a:pt x="3515764" y="208071"/>
                  </a:lnTo>
                  <a:lnTo>
                    <a:pt x="3527602" y="208071"/>
                  </a:lnTo>
                  <a:lnTo>
                    <a:pt x="3539440" y="208071"/>
                  </a:lnTo>
                  <a:lnTo>
                    <a:pt x="3551277" y="208071"/>
                  </a:lnTo>
                  <a:lnTo>
                    <a:pt x="3563115" y="208071"/>
                  </a:lnTo>
                  <a:lnTo>
                    <a:pt x="3574952" y="208071"/>
                  </a:lnTo>
                  <a:lnTo>
                    <a:pt x="3586790" y="208071"/>
                  </a:lnTo>
                  <a:lnTo>
                    <a:pt x="3598628" y="208071"/>
                  </a:lnTo>
                  <a:lnTo>
                    <a:pt x="3610465" y="208071"/>
                  </a:lnTo>
                  <a:lnTo>
                    <a:pt x="3622303" y="208071"/>
                  </a:lnTo>
                  <a:lnTo>
                    <a:pt x="3634140" y="208071"/>
                  </a:lnTo>
                  <a:lnTo>
                    <a:pt x="3645978" y="208071"/>
                  </a:lnTo>
                  <a:lnTo>
                    <a:pt x="3657816" y="208071"/>
                  </a:lnTo>
                  <a:lnTo>
                    <a:pt x="3669653" y="208071"/>
                  </a:lnTo>
                  <a:lnTo>
                    <a:pt x="3681491" y="208071"/>
                  </a:lnTo>
                  <a:lnTo>
                    <a:pt x="3693328" y="208071"/>
                  </a:lnTo>
                  <a:lnTo>
                    <a:pt x="3705166" y="208071"/>
                  </a:lnTo>
                  <a:lnTo>
                    <a:pt x="3717004" y="208071"/>
                  </a:lnTo>
                  <a:lnTo>
                    <a:pt x="3728841" y="208071"/>
                  </a:lnTo>
                  <a:lnTo>
                    <a:pt x="3740679" y="208071"/>
                  </a:lnTo>
                  <a:lnTo>
                    <a:pt x="3752516" y="208071"/>
                  </a:lnTo>
                  <a:lnTo>
                    <a:pt x="3764354" y="208071"/>
                  </a:lnTo>
                  <a:lnTo>
                    <a:pt x="3776191" y="208071"/>
                  </a:lnTo>
                  <a:lnTo>
                    <a:pt x="3788029" y="208071"/>
                  </a:lnTo>
                  <a:lnTo>
                    <a:pt x="3799867" y="208071"/>
                  </a:lnTo>
                  <a:lnTo>
                    <a:pt x="3811704" y="208071"/>
                  </a:lnTo>
                  <a:lnTo>
                    <a:pt x="3823542" y="208071"/>
                  </a:lnTo>
                  <a:lnTo>
                    <a:pt x="3835379" y="208071"/>
                  </a:lnTo>
                  <a:lnTo>
                    <a:pt x="3847217" y="208071"/>
                  </a:lnTo>
                  <a:lnTo>
                    <a:pt x="3859055" y="208071"/>
                  </a:lnTo>
                  <a:lnTo>
                    <a:pt x="3870892" y="208071"/>
                  </a:lnTo>
                  <a:lnTo>
                    <a:pt x="3882730" y="208071"/>
                  </a:lnTo>
                  <a:lnTo>
                    <a:pt x="3894567" y="208071"/>
                  </a:lnTo>
                  <a:lnTo>
                    <a:pt x="3906405" y="208071"/>
                  </a:lnTo>
                  <a:lnTo>
                    <a:pt x="3918243" y="208071"/>
                  </a:lnTo>
                  <a:lnTo>
                    <a:pt x="3930080" y="208071"/>
                  </a:lnTo>
                  <a:lnTo>
                    <a:pt x="3941918" y="208071"/>
                  </a:lnTo>
                  <a:lnTo>
                    <a:pt x="3953755" y="208071"/>
                  </a:lnTo>
                  <a:lnTo>
                    <a:pt x="3965593" y="208071"/>
                  </a:lnTo>
                  <a:lnTo>
                    <a:pt x="3977431" y="208071"/>
                  </a:lnTo>
                  <a:lnTo>
                    <a:pt x="3989268" y="208071"/>
                  </a:lnTo>
                  <a:lnTo>
                    <a:pt x="4001106" y="208071"/>
                  </a:lnTo>
                  <a:lnTo>
                    <a:pt x="4012943" y="208071"/>
                  </a:lnTo>
                  <a:lnTo>
                    <a:pt x="4024781" y="208071"/>
                  </a:lnTo>
                  <a:lnTo>
                    <a:pt x="4036619" y="208071"/>
                  </a:lnTo>
                  <a:lnTo>
                    <a:pt x="4048456" y="208071"/>
                  </a:lnTo>
                  <a:lnTo>
                    <a:pt x="4060294" y="208071"/>
                  </a:lnTo>
                  <a:lnTo>
                    <a:pt x="4072131" y="208071"/>
                  </a:lnTo>
                  <a:lnTo>
                    <a:pt x="4083969" y="208071"/>
                  </a:lnTo>
                  <a:lnTo>
                    <a:pt x="4095806" y="208071"/>
                  </a:lnTo>
                  <a:lnTo>
                    <a:pt x="4107644" y="208071"/>
                  </a:lnTo>
                  <a:lnTo>
                    <a:pt x="4119482" y="208071"/>
                  </a:lnTo>
                  <a:lnTo>
                    <a:pt x="4131319" y="208071"/>
                  </a:lnTo>
                  <a:lnTo>
                    <a:pt x="4143157" y="208071"/>
                  </a:lnTo>
                  <a:lnTo>
                    <a:pt x="4154994" y="208071"/>
                  </a:lnTo>
                  <a:lnTo>
                    <a:pt x="4166832" y="208071"/>
                  </a:lnTo>
                  <a:lnTo>
                    <a:pt x="4178670" y="208071"/>
                  </a:lnTo>
                  <a:lnTo>
                    <a:pt x="4190507" y="208071"/>
                  </a:lnTo>
                  <a:lnTo>
                    <a:pt x="4202345" y="208071"/>
                  </a:lnTo>
                  <a:lnTo>
                    <a:pt x="4214182" y="208071"/>
                  </a:lnTo>
                  <a:lnTo>
                    <a:pt x="4226020" y="208071"/>
                  </a:lnTo>
                  <a:lnTo>
                    <a:pt x="4237858" y="208071"/>
                  </a:lnTo>
                  <a:lnTo>
                    <a:pt x="4249695" y="208071"/>
                  </a:lnTo>
                  <a:lnTo>
                    <a:pt x="4261533" y="208071"/>
                  </a:lnTo>
                  <a:lnTo>
                    <a:pt x="4273370" y="208071"/>
                  </a:lnTo>
                  <a:lnTo>
                    <a:pt x="4285208" y="208071"/>
                  </a:lnTo>
                  <a:lnTo>
                    <a:pt x="4297046" y="208071"/>
                  </a:lnTo>
                  <a:lnTo>
                    <a:pt x="4308883" y="208071"/>
                  </a:lnTo>
                  <a:lnTo>
                    <a:pt x="4320721" y="208071"/>
                  </a:lnTo>
                  <a:lnTo>
                    <a:pt x="4332558" y="208071"/>
                  </a:lnTo>
                  <a:lnTo>
                    <a:pt x="4344396" y="208071"/>
                  </a:lnTo>
                  <a:lnTo>
                    <a:pt x="4356234" y="208071"/>
                  </a:lnTo>
                  <a:lnTo>
                    <a:pt x="4368071" y="208071"/>
                  </a:lnTo>
                  <a:lnTo>
                    <a:pt x="4379909" y="208071"/>
                  </a:lnTo>
                  <a:lnTo>
                    <a:pt x="4391746" y="208071"/>
                  </a:lnTo>
                  <a:lnTo>
                    <a:pt x="4403584" y="208071"/>
                  </a:lnTo>
                  <a:lnTo>
                    <a:pt x="4415421" y="208071"/>
                  </a:lnTo>
                  <a:lnTo>
                    <a:pt x="4427259" y="208071"/>
                  </a:lnTo>
                  <a:lnTo>
                    <a:pt x="4439097" y="208071"/>
                  </a:lnTo>
                  <a:lnTo>
                    <a:pt x="4450934" y="208071"/>
                  </a:lnTo>
                  <a:lnTo>
                    <a:pt x="4462772" y="208071"/>
                  </a:lnTo>
                  <a:lnTo>
                    <a:pt x="4474609" y="208071"/>
                  </a:lnTo>
                  <a:lnTo>
                    <a:pt x="4486447" y="208071"/>
                  </a:lnTo>
                  <a:lnTo>
                    <a:pt x="4498285" y="208071"/>
                  </a:lnTo>
                  <a:lnTo>
                    <a:pt x="4510122" y="208071"/>
                  </a:lnTo>
                  <a:lnTo>
                    <a:pt x="4521960" y="208071"/>
                  </a:lnTo>
                  <a:lnTo>
                    <a:pt x="4533797" y="208071"/>
                  </a:lnTo>
                  <a:lnTo>
                    <a:pt x="4545635" y="208071"/>
                  </a:lnTo>
                  <a:lnTo>
                    <a:pt x="4557473" y="208071"/>
                  </a:lnTo>
                  <a:lnTo>
                    <a:pt x="4569310" y="208071"/>
                  </a:lnTo>
                  <a:lnTo>
                    <a:pt x="4581148" y="208071"/>
                  </a:lnTo>
                  <a:lnTo>
                    <a:pt x="4592985" y="208071"/>
                  </a:lnTo>
                  <a:lnTo>
                    <a:pt x="4604823" y="208071"/>
                  </a:lnTo>
                  <a:lnTo>
                    <a:pt x="4616661" y="208071"/>
                  </a:lnTo>
                  <a:lnTo>
                    <a:pt x="4628498" y="208071"/>
                  </a:lnTo>
                  <a:lnTo>
                    <a:pt x="4640336" y="208071"/>
                  </a:lnTo>
                  <a:lnTo>
                    <a:pt x="4652173" y="208071"/>
                  </a:lnTo>
                  <a:lnTo>
                    <a:pt x="4664011" y="208071"/>
                  </a:lnTo>
                  <a:lnTo>
                    <a:pt x="4675849" y="208071"/>
                  </a:lnTo>
                  <a:lnTo>
                    <a:pt x="4687686" y="208071"/>
                  </a:lnTo>
                </a:path>
              </a:pathLst>
            </a:custGeom>
            <a:ln w="40651" cap="flat">
              <a:solidFill>
                <a:srgbClr val="DE8C00">
                  <a:alpha val="100000"/>
                </a:srgbClr>
              </a:solidFill>
              <a:prstDash val="solid"/>
              <a:round/>
            </a:ln>
          </p:spPr>
          <p:txBody>
            <a:bodyPr/>
            <a:lstStyle/>
            <a:p/>
          </p:txBody>
        </p:sp>
        <p:sp>
          <p:nvSpPr>
            <p:cNvPr id="31" name="pl31"/>
            <p:cNvSpPr/>
            <p:nvPr/>
          </p:nvSpPr>
          <p:spPr>
            <a:xfrm>
              <a:off x="2482351" y="1315756"/>
              <a:ext cx="4687686" cy="208141"/>
            </a:xfrm>
            <a:custGeom>
              <a:avLst/>
              <a:pathLst>
                <a:path w="4687686" h="208141">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69"/>
                  </a:lnTo>
                  <a:lnTo>
                    <a:pt x="2355680" y="82"/>
                  </a:lnTo>
                  <a:lnTo>
                    <a:pt x="2367518" y="96"/>
                  </a:lnTo>
                  <a:lnTo>
                    <a:pt x="2379356" y="113"/>
                  </a:lnTo>
                  <a:lnTo>
                    <a:pt x="2391193" y="133"/>
                  </a:lnTo>
                  <a:lnTo>
                    <a:pt x="2403031" y="156"/>
                  </a:lnTo>
                  <a:lnTo>
                    <a:pt x="2414868" y="183"/>
                  </a:lnTo>
                  <a:lnTo>
                    <a:pt x="2426706" y="216"/>
                  </a:lnTo>
                  <a:lnTo>
                    <a:pt x="2438544" y="254"/>
                  </a:lnTo>
                  <a:lnTo>
                    <a:pt x="2450381" y="298"/>
                  </a:lnTo>
                  <a:lnTo>
                    <a:pt x="2462219" y="350"/>
                  </a:lnTo>
                  <a:lnTo>
                    <a:pt x="2474056" y="412"/>
                  </a:lnTo>
                  <a:lnTo>
                    <a:pt x="2485894" y="484"/>
                  </a:lnTo>
                  <a:lnTo>
                    <a:pt x="2497732" y="569"/>
                  </a:lnTo>
                  <a:lnTo>
                    <a:pt x="2509569" y="668"/>
                  </a:lnTo>
                  <a:lnTo>
                    <a:pt x="2521407" y="785"/>
                  </a:lnTo>
                  <a:lnTo>
                    <a:pt x="2533244" y="922"/>
                  </a:lnTo>
                  <a:lnTo>
                    <a:pt x="2545082" y="1083"/>
                  </a:lnTo>
                  <a:lnTo>
                    <a:pt x="2556919" y="1272"/>
                  </a:lnTo>
                  <a:lnTo>
                    <a:pt x="2568757" y="1494"/>
                  </a:lnTo>
                  <a:lnTo>
                    <a:pt x="2580595" y="1754"/>
                  </a:lnTo>
                  <a:lnTo>
                    <a:pt x="2592432" y="2058"/>
                  </a:lnTo>
                  <a:lnTo>
                    <a:pt x="2604270" y="2415"/>
                  </a:lnTo>
                  <a:lnTo>
                    <a:pt x="2616107" y="2833"/>
                  </a:lnTo>
                  <a:lnTo>
                    <a:pt x="2627945" y="3323"/>
                  </a:lnTo>
                  <a:lnTo>
                    <a:pt x="2639783" y="3895"/>
                  </a:lnTo>
                  <a:lnTo>
                    <a:pt x="2651620" y="4563"/>
                  </a:lnTo>
                  <a:lnTo>
                    <a:pt x="2663458" y="5343"/>
                  </a:lnTo>
                  <a:lnTo>
                    <a:pt x="2675295" y="6252"/>
                  </a:lnTo>
                  <a:lnTo>
                    <a:pt x="2687133" y="7310"/>
                  </a:lnTo>
                  <a:lnTo>
                    <a:pt x="2698971" y="8540"/>
                  </a:lnTo>
                  <a:lnTo>
                    <a:pt x="2710808" y="9966"/>
                  </a:lnTo>
                  <a:lnTo>
                    <a:pt x="2722646" y="11617"/>
                  </a:lnTo>
                  <a:lnTo>
                    <a:pt x="2734483" y="13522"/>
                  </a:lnTo>
                  <a:lnTo>
                    <a:pt x="2746321" y="15715"/>
                  </a:lnTo>
                  <a:lnTo>
                    <a:pt x="2758159" y="18230"/>
                  </a:lnTo>
                  <a:lnTo>
                    <a:pt x="2769996" y="21104"/>
                  </a:lnTo>
                  <a:lnTo>
                    <a:pt x="2781834" y="24372"/>
                  </a:lnTo>
                  <a:lnTo>
                    <a:pt x="2793671" y="28071"/>
                  </a:lnTo>
                  <a:lnTo>
                    <a:pt x="2805509" y="32233"/>
                  </a:lnTo>
                  <a:lnTo>
                    <a:pt x="2817347" y="36885"/>
                  </a:lnTo>
                  <a:lnTo>
                    <a:pt x="2829184" y="42048"/>
                  </a:lnTo>
                  <a:lnTo>
                    <a:pt x="2841022" y="47732"/>
                  </a:lnTo>
                  <a:lnTo>
                    <a:pt x="2852859" y="53935"/>
                  </a:lnTo>
                  <a:lnTo>
                    <a:pt x="2864697" y="60639"/>
                  </a:lnTo>
                  <a:lnTo>
                    <a:pt x="2876534" y="67811"/>
                  </a:lnTo>
                  <a:lnTo>
                    <a:pt x="2888372" y="75397"/>
                  </a:lnTo>
                  <a:lnTo>
                    <a:pt x="2900210" y="83327"/>
                  </a:lnTo>
                  <a:lnTo>
                    <a:pt x="2912047" y="91517"/>
                  </a:lnTo>
                  <a:lnTo>
                    <a:pt x="2923885" y="99868"/>
                  </a:lnTo>
                  <a:lnTo>
                    <a:pt x="2935722" y="108273"/>
                  </a:lnTo>
                  <a:lnTo>
                    <a:pt x="2947560" y="116623"/>
                  </a:lnTo>
                  <a:lnTo>
                    <a:pt x="2959398" y="124813"/>
                  </a:lnTo>
                  <a:lnTo>
                    <a:pt x="2971235" y="132744"/>
                  </a:lnTo>
                  <a:lnTo>
                    <a:pt x="2983073" y="140330"/>
                  </a:lnTo>
                  <a:lnTo>
                    <a:pt x="2994910" y="147501"/>
                  </a:lnTo>
                  <a:lnTo>
                    <a:pt x="3006748" y="154206"/>
                  </a:lnTo>
                  <a:lnTo>
                    <a:pt x="3018586" y="160409"/>
                  </a:lnTo>
                  <a:lnTo>
                    <a:pt x="3030423" y="166093"/>
                  </a:lnTo>
                  <a:lnTo>
                    <a:pt x="3042261" y="171256"/>
                  </a:lnTo>
                  <a:lnTo>
                    <a:pt x="3054098" y="175908"/>
                  </a:lnTo>
                  <a:lnTo>
                    <a:pt x="3065936" y="180069"/>
                  </a:lnTo>
                  <a:lnTo>
                    <a:pt x="3077774" y="183768"/>
                  </a:lnTo>
                  <a:lnTo>
                    <a:pt x="3089611" y="187036"/>
                  </a:lnTo>
                  <a:lnTo>
                    <a:pt x="3101449" y="189910"/>
                  </a:lnTo>
                  <a:lnTo>
                    <a:pt x="3113286" y="192425"/>
                  </a:lnTo>
                  <a:lnTo>
                    <a:pt x="3125124" y="194618"/>
                  </a:lnTo>
                  <a:lnTo>
                    <a:pt x="3136962" y="196523"/>
                  </a:lnTo>
                  <a:lnTo>
                    <a:pt x="3148799" y="198174"/>
                  </a:lnTo>
                  <a:lnTo>
                    <a:pt x="3160637" y="199600"/>
                  </a:lnTo>
                  <a:lnTo>
                    <a:pt x="3172474" y="200830"/>
                  </a:lnTo>
                  <a:lnTo>
                    <a:pt x="3184312" y="201888"/>
                  </a:lnTo>
                  <a:lnTo>
                    <a:pt x="3196149" y="202798"/>
                  </a:lnTo>
                  <a:lnTo>
                    <a:pt x="3207987" y="203577"/>
                  </a:lnTo>
                  <a:lnTo>
                    <a:pt x="3219825" y="204246"/>
                  </a:lnTo>
                  <a:lnTo>
                    <a:pt x="3231662" y="204818"/>
                  </a:lnTo>
                  <a:lnTo>
                    <a:pt x="3243500" y="205307"/>
                  </a:lnTo>
                  <a:lnTo>
                    <a:pt x="3255337" y="205725"/>
                  </a:lnTo>
                  <a:lnTo>
                    <a:pt x="3267175" y="206082"/>
                  </a:lnTo>
                  <a:lnTo>
                    <a:pt x="3279013" y="206387"/>
                  </a:lnTo>
                  <a:lnTo>
                    <a:pt x="3290850" y="206646"/>
                  </a:lnTo>
                  <a:lnTo>
                    <a:pt x="3302688" y="206868"/>
                  </a:lnTo>
                  <a:lnTo>
                    <a:pt x="3314525" y="207057"/>
                  </a:lnTo>
                  <a:lnTo>
                    <a:pt x="3326363" y="207218"/>
                  </a:lnTo>
                  <a:lnTo>
                    <a:pt x="3338201" y="207355"/>
                  </a:lnTo>
                  <a:lnTo>
                    <a:pt x="3350038" y="207472"/>
                  </a:lnTo>
                  <a:lnTo>
                    <a:pt x="3361876" y="207572"/>
                  </a:lnTo>
                  <a:lnTo>
                    <a:pt x="3373713" y="207656"/>
                  </a:lnTo>
                  <a:lnTo>
                    <a:pt x="3385551" y="207729"/>
                  </a:lnTo>
                  <a:lnTo>
                    <a:pt x="3397389" y="207790"/>
                  </a:lnTo>
                  <a:lnTo>
                    <a:pt x="3409226" y="207842"/>
                  </a:lnTo>
                  <a:lnTo>
                    <a:pt x="3421064" y="207887"/>
                  </a:lnTo>
                  <a:lnTo>
                    <a:pt x="3432901" y="207925"/>
                  </a:lnTo>
                  <a:lnTo>
                    <a:pt x="3444739" y="207957"/>
                  </a:lnTo>
                  <a:lnTo>
                    <a:pt x="3456576" y="207984"/>
                  </a:lnTo>
                  <a:lnTo>
                    <a:pt x="3468414" y="208008"/>
                  </a:lnTo>
                  <a:lnTo>
                    <a:pt x="3480252" y="208028"/>
                  </a:lnTo>
                  <a:lnTo>
                    <a:pt x="3492089" y="208044"/>
                  </a:lnTo>
                  <a:lnTo>
                    <a:pt x="3503927" y="208059"/>
                  </a:lnTo>
                  <a:lnTo>
                    <a:pt x="3515764" y="208071"/>
                  </a:lnTo>
                  <a:lnTo>
                    <a:pt x="3515764" y="208141"/>
                  </a:lnTo>
                  <a:lnTo>
                    <a:pt x="3527602" y="208141"/>
                  </a:lnTo>
                  <a:lnTo>
                    <a:pt x="3539440" y="208141"/>
                  </a:lnTo>
                  <a:lnTo>
                    <a:pt x="3551277" y="208141"/>
                  </a:lnTo>
                  <a:lnTo>
                    <a:pt x="3563115" y="208141"/>
                  </a:lnTo>
                  <a:lnTo>
                    <a:pt x="3574952" y="208141"/>
                  </a:lnTo>
                  <a:lnTo>
                    <a:pt x="3586790" y="208141"/>
                  </a:lnTo>
                  <a:lnTo>
                    <a:pt x="3598628" y="208141"/>
                  </a:lnTo>
                  <a:lnTo>
                    <a:pt x="3610465" y="208141"/>
                  </a:lnTo>
                  <a:lnTo>
                    <a:pt x="3622303" y="208141"/>
                  </a:lnTo>
                  <a:lnTo>
                    <a:pt x="3634140" y="208141"/>
                  </a:lnTo>
                  <a:lnTo>
                    <a:pt x="3645978" y="208141"/>
                  </a:lnTo>
                  <a:lnTo>
                    <a:pt x="3657816" y="208141"/>
                  </a:lnTo>
                  <a:lnTo>
                    <a:pt x="3669653" y="208141"/>
                  </a:lnTo>
                  <a:lnTo>
                    <a:pt x="3681491" y="208141"/>
                  </a:lnTo>
                  <a:lnTo>
                    <a:pt x="3693328" y="208141"/>
                  </a:lnTo>
                  <a:lnTo>
                    <a:pt x="3705166" y="208141"/>
                  </a:lnTo>
                  <a:lnTo>
                    <a:pt x="3717004" y="208141"/>
                  </a:lnTo>
                  <a:lnTo>
                    <a:pt x="3728841" y="208141"/>
                  </a:lnTo>
                  <a:lnTo>
                    <a:pt x="3740679" y="208141"/>
                  </a:lnTo>
                  <a:lnTo>
                    <a:pt x="3752516" y="208141"/>
                  </a:lnTo>
                  <a:lnTo>
                    <a:pt x="3764354" y="208141"/>
                  </a:lnTo>
                  <a:lnTo>
                    <a:pt x="3776191" y="208141"/>
                  </a:lnTo>
                  <a:lnTo>
                    <a:pt x="3788029" y="208141"/>
                  </a:lnTo>
                  <a:lnTo>
                    <a:pt x="3799867" y="208141"/>
                  </a:lnTo>
                  <a:lnTo>
                    <a:pt x="3811704" y="208141"/>
                  </a:lnTo>
                  <a:lnTo>
                    <a:pt x="3823542" y="208141"/>
                  </a:lnTo>
                  <a:lnTo>
                    <a:pt x="3835379" y="208141"/>
                  </a:lnTo>
                  <a:lnTo>
                    <a:pt x="3847217" y="208141"/>
                  </a:lnTo>
                  <a:lnTo>
                    <a:pt x="3859055" y="208141"/>
                  </a:lnTo>
                  <a:lnTo>
                    <a:pt x="3870892" y="208141"/>
                  </a:lnTo>
                  <a:lnTo>
                    <a:pt x="3882730" y="208141"/>
                  </a:lnTo>
                  <a:lnTo>
                    <a:pt x="3894567" y="208141"/>
                  </a:lnTo>
                  <a:lnTo>
                    <a:pt x="3906405" y="208141"/>
                  </a:lnTo>
                  <a:lnTo>
                    <a:pt x="3918243" y="208141"/>
                  </a:lnTo>
                  <a:lnTo>
                    <a:pt x="3930080" y="208141"/>
                  </a:lnTo>
                  <a:lnTo>
                    <a:pt x="3941918" y="208141"/>
                  </a:lnTo>
                  <a:lnTo>
                    <a:pt x="3953755" y="208141"/>
                  </a:lnTo>
                  <a:lnTo>
                    <a:pt x="3965593" y="208141"/>
                  </a:lnTo>
                  <a:lnTo>
                    <a:pt x="3977431" y="208141"/>
                  </a:lnTo>
                  <a:lnTo>
                    <a:pt x="3989268" y="208141"/>
                  </a:lnTo>
                  <a:lnTo>
                    <a:pt x="4001106" y="208141"/>
                  </a:lnTo>
                  <a:lnTo>
                    <a:pt x="4012943" y="208141"/>
                  </a:lnTo>
                  <a:lnTo>
                    <a:pt x="4024781" y="208141"/>
                  </a:lnTo>
                  <a:lnTo>
                    <a:pt x="4036619" y="208141"/>
                  </a:lnTo>
                  <a:lnTo>
                    <a:pt x="4048456" y="208141"/>
                  </a:lnTo>
                  <a:lnTo>
                    <a:pt x="4060294" y="208141"/>
                  </a:lnTo>
                  <a:lnTo>
                    <a:pt x="4072131" y="208141"/>
                  </a:lnTo>
                  <a:lnTo>
                    <a:pt x="4083969" y="208141"/>
                  </a:lnTo>
                  <a:lnTo>
                    <a:pt x="4095806" y="208141"/>
                  </a:lnTo>
                  <a:lnTo>
                    <a:pt x="4107644" y="208141"/>
                  </a:lnTo>
                  <a:lnTo>
                    <a:pt x="4119482" y="208141"/>
                  </a:lnTo>
                  <a:lnTo>
                    <a:pt x="4131319" y="208141"/>
                  </a:lnTo>
                  <a:lnTo>
                    <a:pt x="4143157" y="208141"/>
                  </a:lnTo>
                  <a:lnTo>
                    <a:pt x="4154994" y="208141"/>
                  </a:lnTo>
                  <a:lnTo>
                    <a:pt x="4166832" y="208141"/>
                  </a:lnTo>
                  <a:lnTo>
                    <a:pt x="4178670" y="208141"/>
                  </a:lnTo>
                  <a:lnTo>
                    <a:pt x="4190507" y="208141"/>
                  </a:lnTo>
                  <a:lnTo>
                    <a:pt x="4202345" y="208141"/>
                  </a:lnTo>
                  <a:lnTo>
                    <a:pt x="4214182" y="208141"/>
                  </a:lnTo>
                  <a:lnTo>
                    <a:pt x="4226020" y="208141"/>
                  </a:lnTo>
                  <a:lnTo>
                    <a:pt x="4237858" y="208141"/>
                  </a:lnTo>
                  <a:lnTo>
                    <a:pt x="4249695" y="208141"/>
                  </a:lnTo>
                  <a:lnTo>
                    <a:pt x="4261533" y="208141"/>
                  </a:lnTo>
                  <a:lnTo>
                    <a:pt x="4273370" y="208141"/>
                  </a:lnTo>
                  <a:lnTo>
                    <a:pt x="4285208" y="208141"/>
                  </a:lnTo>
                  <a:lnTo>
                    <a:pt x="4297046" y="208141"/>
                  </a:lnTo>
                  <a:lnTo>
                    <a:pt x="4308883" y="208141"/>
                  </a:lnTo>
                  <a:lnTo>
                    <a:pt x="4320721" y="208141"/>
                  </a:lnTo>
                  <a:lnTo>
                    <a:pt x="4332558" y="208141"/>
                  </a:lnTo>
                  <a:lnTo>
                    <a:pt x="4344396" y="208141"/>
                  </a:lnTo>
                  <a:lnTo>
                    <a:pt x="4356234" y="208141"/>
                  </a:lnTo>
                  <a:lnTo>
                    <a:pt x="4368071" y="208141"/>
                  </a:lnTo>
                  <a:lnTo>
                    <a:pt x="4379909" y="208141"/>
                  </a:lnTo>
                  <a:lnTo>
                    <a:pt x="4391746" y="208141"/>
                  </a:lnTo>
                  <a:lnTo>
                    <a:pt x="4403584" y="208141"/>
                  </a:lnTo>
                  <a:lnTo>
                    <a:pt x="4415421" y="208141"/>
                  </a:lnTo>
                  <a:lnTo>
                    <a:pt x="4427259" y="208141"/>
                  </a:lnTo>
                  <a:lnTo>
                    <a:pt x="4439097" y="208141"/>
                  </a:lnTo>
                  <a:lnTo>
                    <a:pt x="4450934" y="208141"/>
                  </a:lnTo>
                  <a:lnTo>
                    <a:pt x="4462772" y="208141"/>
                  </a:lnTo>
                  <a:lnTo>
                    <a:pt x="4474609" y="208141"/>
                  </a:lnTo>
                  <a:lnTo>
                    <a:pt x="4486447" y="208141"/>
                  </a:lnTo>
                  <a:lnTo>
                    <a:pt x="4498285" y="208141"/>
                  </a:lnTo>
                  <a:lnTo>
                    <a:pt x="4510122" y="208141"/>
                  </a:lnTo>
                  <a:lnTo>
                    <a:pt x="4521960" y="208141"/>
                  </a:lnTo>
                  <a:lnTo>
                    <a:pt x="4533797" y="208141"/>
                  </a:lnTo>
                  <a:lnTo>
                    <a:pt x="4545635" y="208141"/>
                  </a:lnTo>
                  <a:lnTo>
                    <a:pt x="4557473" y="208141"/>
                  </a:lnTo>
                  <a:lnTo>
                    <a:pt x="4569310" y="208141"/>
                  </a:lnTo>
                  <a:lnTo>
                    <a:pt x="4581148" y="208141"/>
                  </a:lnTo>
                  <a:lnTo>
                    <a:pt x="4592985" y="208141"/>
                  </a:lnTo>
                  <a:lnTo>
                    <a:pt x="4604823" y="208141"/>
                  </a:lnTo>
                  <a:lnTo>
                    <a:pt x="4616661" y="208141"/>
                  </a:lnTo>
                  <a:lnTo>
                    <a:pt x="4628498" y="208141"/>
                  </a:lnTo>
                  <a:lnTo>
                    <a:pt x="4640336" y="208141"/>
                  </a:lnTo>
                  <a:lnTo>
                    <a:pt x="4652173" y="208141"/>
                  </a:lnTo>
                  <a:lnTo>
                    <a:pt x="4664011" y="208141"/>
                  </a:lnTo>
                  <a:lnTo>
                    <a:pt x="4675849" y="208141"/>
                  </a:lnTo>
                  <a:lnTo>
                    <a:pt x="4687686" y="208141"/>
                  </a:lnTo>
                </a:path>
              </a:pathLst>
            </a:custGeom>
            <a:ln w="40651" cap="flat">
              <a:solidFill>
                <a:srgbClr val="CD9600">
                  <a:alpha val="100000"/>
                </a:srgbClr>
              </a:solidFill>
              <a:prstDash val="solid"/>
              <a:round/>
            </a:ln>
          </p:spPr>
          <p:txBody>
            <a:bodyPr/>
            <a:lstStyle/>
            <a:p/>
          </p:txBody>
        </p:sp>
        <p:sp>
          <p:nvSpPr>
            <p:cNvPr id="32" name="pl32"/>
            <p:cNvSpPr/>
            <p:nvPr/>
          </p:nvSpPr>
          <p:spPr>
            <a:xfrm>
              <a:off x="2482351" y="1940250"/>
              <a:ext cx="4687686" cy="416212"/>
            </a:xfrm>
            <a:custGeom>
              <a:avLst/>
              <a:pathLst>
                <a:path w="4687686" h="416212">
                  <a:moveTo>
                    <a:pt x="0" y="416212"/>
                  </a:moveTo>
                  <a:lnTo>
                    <a:pt x="11837" y="416212"/>
                  </a:lnTo>
                  <a:lnTo>
                    <a:pt x="23675" y="416212"/>
                  </a:lnTo>
                  <a:lnTo>
                    <a:pt x="35512" y="416212"/>
                  </a:lnTo>
                  <a:lnTo>
                    <a:pt x="47350" y="416212"/>
                  </a:lnTo>
                  <a:lnTo>
                    <a:pt x="59187" y="416212"/>
                  </a:lnTo>
                  <a:lnTo>
                    <a:pt x="71025" y="416212"/>
                  </a:lnTo>
                  <a:lnTo>
                    <a:pt x="82863" y="416212"/>
                  </a:lnTo>
                  <a:lnTo>
                    <a:pt x="94700" y="416212"/>
                  </a:lnTo>
                  <a:lnTo>
                    <a:pt x="106538" y="416212"/>
                  </a:lnTo>
                  <a:lnTo>
                    <a:pt x="118375" y="416212"/>
                  </a:lnTo>
                  <a:lnTo>
                    <a:pt x="130213" y="416212"/>
                  </a:lnTo>
                  <a:lnTo>
                    <a:pt x="142051" y="416212"/>
                  </a:lnTo>
                  <a:lnTo>
                    <a:pt x="153888" y="416212"/>
                  </a:lnTo>
                  <a:lnTo>
                    <a:pt x="165726" y="416212"/>
                  </a:lnTo>
                  <a:lnTo>
                    <a:pt x="177563" y="416212"/>
                  </a:lnTo>
                  <a:lnTo>
                    <a:pt x="189401" y="416212"/>
                  </a:lnTo>
                  <a:lnTo>
                    <a:pt x="201239" y="416212"/>
                  </a:lnTo>
                  <a:lnTo>
                    <a:pt x="213076" y="416212"/>
                  </a:lnTo>
                  <a:lnTo>
                    <a:pt x="224914" y="416212"/>
                  </a:lnTo>
                  <a:lnTo>
                    <a:pt x="236751" y="416212"/>
                  </a:lnTo>
                  <a:lnTo>
                    <a:pt x="248589" y="416212"/>
                  </a:lnTo>
                  <a:lnTo>
                    <a:pt x="260427" y="416212"/>
                  </a:lnTo>
                  <a:lnTo>
                    <a:pt x="272264" y="416212"/>
                  </a:lnTo>
                  <a:lnTo>
                    <a:pt x="284102" y="416212"/>
                  </a:lnTo>
                  <a:lnTo>
                    <a:pt x="295939" y="416212"/>
                  </a:lnTo>
                  <a:lnTo>
                    <a:pt x="307777" y="416212"/>
                  </a:lnTo>
                  <a:lnTo>
                    <a:pt x="319614" y="416212"/>
                  </a:lnTo>
                  <a:lnTo>
                    <a:pt x="331452" y="416212"/>
                  </a:lnTo>
                  <a:lnTo>
                    <a:pt x="343290" y="416212"/>
                  </a:lnTo>
                  <a:lnTo>
                    <a:pt x="355127" y="416212"/>
                  </a:lnTo>
                  <a:lnTo>
                    <a:pt x="366965" y="416212"/>
                  </a:lnTo>
                  <a:lnTo>
                    <a:pt x="378802" y="416212"/>
                  </a:lnTo>
                  <a:lnTo>
                    <a:pt x="390640" y="416212"/>
                  </a:lnTo>
                  <a:lnTo>
                    <a:pt x="402478" y="416212"/>
                  </a:lnTo>
                  <a:lnTo>
                    <a:pt x="414315" y="416212"/>
                  </a:lnTo>
                  <a:lnTo>
                    <a:pt x="426153" y="416212"/>
                  </a:lnTo>
                  <a:lnTo>
                    <a:pt x="437990" y="416212"/>
                  </a:lnTo>
                  <a:lnTo>
                    <a:pt x="449828" y="416212"/>
                  </a:lnTo>
                  <a:lnTo>
                    <a:pt x="461666" y="416212"/>
                  </a:lnTo>
                  <a:lnTo>
                    <a:pt x="473503" y="416212"/>
                  </a:lnTo>
                  <a:lnTo>
                    <a:pt x="485341" y="416212"/>
                  </a:lnTo>
                  <a:lnTo>
                    <a:pt x="497178" y="416212"/>
                  </a:lnTo>
                  <a:lnTo>
                    <a:pt x="509016" y="416212"/>
                  </a:lnTo>
                  <a:lnTo>
                    <a:pt x="520854" y="416212"/>
                  </a:lnTo>
                  <a:lnTo>
                    <a:pt x="532691" y="416212"/>
                  </a:lnTo>
                  <a:lnTo>
                    <a:pt x="544529" y="416212"/>
                  </a:lnTo>
                  <a:lnTo>
                    <a:pt x="556366" y="416212"/>
                  </a:lnTo>
                  <a:lnTo>
                    <a:pt x="568204" y="416212"/>
                  </a:lnTo>
                  <a:lnTo>
                    <a:pt x="580042" y="416212"/>
                  </a:lnTo>
                  <a:lnTo>
                    <a:pt x="591879" y="416212"/>
                  </a:lnTo>
                  <a:lnTo>
                    <a:pt x="603717" y="416212"/>
                  </a:lnTo>
                  <a:lnTo>
                    <a:pt x="615554" y="416212"/>
                  </a:lnTo>
                  <a:lnTo>
                    <a:pt x="627392" y="416212"/>
                  </a:lnTo>
                  <a:lnTo>
                    <a:pt x="639229" y="416212"/>
                  </a:lnTo>
                  <a:lnTo>
                    <a:pt x="651067" y="416212"/>
                  </a:lnTo>
                  <a:lnTo>
                    <a:pt x="662905" y="416212"/>
                  </a:lnTo>
                  <a:lnTo>
                    <a:pt x="674742" y="416212"/>
                  </a:lnTo>
                  <a:lnTo>
                    <a:pt x="686580" y="416212"/>
                  </a:lnTo>
                  <a:lnTo>
                    <a:pt x="698417" y="416212"/>
                  </a:lnTo>
                  <a:lnTo>
                    <a:pt x="710255" y="416212"/>
                  </a:lnTo>
                  <a:lnTo>
                    <a:pt x="722093" y="416212"/>
                  </a:lnTo>
                  <a:lnTo>
                    <a:pt x="733930" y="416212"/>
                  </a:lnTo>
                  <a:lnTo>
                    <a:pt x="745768" y="416212"/>
                  </a:lnTo>
                  <a:lnTo>
                    <a:pt x="757605" y="416212"/>
                  </a:lnTo>
                  <a:lnTo>
                    <a:pt x="769443" y="416212"/>
                  </a:lnTo>
                  <a:lnTo>
                    <a:pt x="781281" y="416212"/>
                  </a:lnTo>
                  <a:lnTo>
                    <a:pt x="793118" y="416212"/>
                  </a:lnTo>
                  <a:lnTo>
                    <a:pt x="804956" y="416212"/>
                  </a:lnTo>
                  <a:lnTo>
                    <a:pt x="816793" y="416212"/>
                  </a:lnTo>
                  <a:lnTo>
                    <a:pt x="828631" y="416212"/>
                  </a:lnTo>
                  <a:lnTo>
                    <a:pt x="840469" y="416212"/>
                  </a:lnTo>
                  <a:lnTo>
                    <a:pt x="852306" y="416212"/>
                  </a:lnTo>
                  <a:lnTo>
                    <a:pt x="864144" y="416212"/>
                  </a:lnTo>
                  <a:lnTo>
                    <a:pt x="875981" y="416212"/>
                  </a:lnTo>
                  <a:lnTo>
                    <a:pt x="887819" y="416212"/>
                  </a:lnTo>
                  <a:lnTo>
                    <a:pt x="899657" y="416212"/>
                  </a:lnTo>
                  <a:lnTo>
                    <a:pt x="911494" y="416212"/>
                  </a:lnTo>
                  <a:lnTo>
                    <a:pt x="923332" y="416212"/>
                  </a:lnTo>
                  <a:lnTo>
                    <a:pt x="935169" y="416212"/>
                  </a:lnTo>
                  <a:lnTo>
                    <a:pt x="947007" y="416212"/>
                  </a:lnTo>
                  <a:lnTo>
                    <a:pt x="958844" y="416212"/>
                  </a:lnTo>
                  <a:lnTo>
                    <a:pt x="970682" y="416212"/>
                  </a:lnTo>
                  <a:lnTo>
                    <a:pt x="982520" y="416212"/>
                  </a:lnTo>
                  <a:lnTo>
                    <a:pt x="994357" y="416212"/>
                  </a:lnTo>
                  <a:lnTo>
                    <a:pt x="1006195" y="416212"/>
                  </a:lnTo>
                  <a:lnTo>
                    <a:pt x="1018032" y="416212"/>
                  </a:lnTo>
                  <a:lnTo>
                    <a:pt x="1029870" y="416212"/>
                  </a:lnTo>
                  <a:lnTo>
                    <a:pt x="1041708" y="416212"/>
                  </a:lnTo>
                  <a:lnTo>
                    <a:pt x="1053545" y="416212"/>
                  </a:lnTo>
                  <a:lnTo>
                    <a:pt x="1065383" y="416212"/>
                  </a:lnTo>
                  <a:lnTo>
                    <a:pt x="1077220" y="416212"/>
                  </a:lnTo>
                  <a:lnTo>
                    <a:pt x="1089058" y="416212"/>
                  </a:lnTo>
                  <a:lnTo>
                    <a:pt x="1100896" y="416212"/>
                  </a:lnTo>
                  <a:lnTo>
                    <a:pt x="1112733" y="416212"/>
                  </a:lnTo>
                  <a:lnTo>
                    <a:pt x="1124571" y="416212"/>
                  </a:lnTo>
                  <a:lnTo>
                    <a:pt x="1136408" y="416212"/>
                  </a:lnTo>
                  <a:lnTo>
                    <a:pt x="1148246" y="416212"/>
                  </a:lnTo>
                  <a:lnTo>
                    <a:pt x="1160084" y="416212"/>
                  </a:lnTo>
                  <a:lnTo>
                    <a:pt x="1171921" y="416212"/>
                  </a:lnTo>
                  <a:lnTo>
                    <a:pt x="1171921" y="416212"/>
                  </a:lnTo>
                  <a:lnTo>
                    <a:pt x="1183759" y="416212"/>
                  </a:lnTo>
                  <a:lnTo>
                    <a:pt x="1195596" y="416212"/>
                  </a:lnTo>
                  <a:lnTo>
                    <a:pt x="1207434" y="416212"/>
                  </a:lnTo>
                  <a:lnTo>
                    <a:pt x="1219272" y="416212"/>
                  </a:lnTo>
                  <a:lnTo>
                    <a:pt x="1231109" y="416212"/>
                  </a:lnTo>
                  <a:lnTo>
                    <a:pt x="1242947" y="416212"/>
                  </a:lnTo>
                  <a:lnTo>
                    <a:pt x="1254784" y="416212"/>
                  </a:lnTo>
                  <a:lnTo>
                    <a:pt x="1266622" y="416212"/>
                  </a:lnTo>
                  <a:lnTo>
                    <a:pt x="1278459" y="416212"/>
                  </a:lnTo>
                  <a:lnTo>
                    <a:pt x="1290297" y="416212"/>
                  </a:lnTo>
                  <a:lnTo>
                    <a:pt x="1302135" y="416212"/>
                  </a:lnTo>
                  <a:lnTo>
                    <a:pt x="1313972" y="416212"/>
                  </a:lnTo>
                  <a:lnTo>
                    <a:pt x="1325810" y="416212"/>
                  </a:lnTo>
                  <a:lnTo>
                    <a:pt x="1337647" y="416212"/>
                  </a:lnTo>
                  <a:lnTo>
                    <a:pt x="1349485" y="416212"/>
                  </a:lnTo>
                  <a:lnTo>
                    <a:pt x="1361323" y="416212"/>
                  </a:lnTo>
                  <a:lnTo>
                    <a:pt x="1373160" y="416212"/>
                  </a:lnTo>
                  <a:lnTo>
                    <a:pt x="1384998" y="416212"/>
                  </a:lnTo>
                  <a:lnTo>
                    <a:pt x="1396835" y="416212"/>
                  </a:lnTo>
                  <a:lnTo>
                    <a:pt x="1408673" y="416212"/>
                  </a:lnTo>
                  <a:lnTo>
                    <a:pt x="1420511" y="416212"/>
                  </a:lnTo>
                  <a:lnTo>
                    <a:pt x="1432348" y="416212"/>
                  </a:lnTo>
                  <a:lnTo>
                    <a:pt x="1444186" y="416212"/>
                  </a:lnTo>
                  <a:lnTo>
                    <a:pt x="1456023" y="416212"/>
                  </a:lnTo>
                  <a:lnTo>
                    <a:pt x="1467861" y="416212"/>
                  </a:lnTo>
                  <a:lnTo>
                    <a:pt x="1479699" y="416212"/>
                  </a:lnTo>
                  <a:lnTo>
                    <a:pt x="1491536" y="416212"/>
                  </a:lnTo>
                  <a:lnTo>
                    <a:pt x="1503374" y="416212"/>
                  </a:lnTo>
                  <a:lnTo>
                    <a:pt x="1515211" y="416212"/>
                  </a:lnTo>
                  <a:lnTo>
                    <a:pt x="1527049" y="416212"/>
                  </a:lnTo>
                  <a:lnTo>
                    <a:pt x="1538887" y="416212"/>
                  </a:lnTo>
                  <a:lnTo>
                    <a:pt x="1550724" y="416212"/>
                  </a:lnTo>
                  <a:lnTo>
                    <a:pt x="1562562" y="416212"/>
                  </a:lnTo>
                  <a:lnTo>
                    <a:pt x="1574399" y="416212"/>
                  </a:lnTo>
                  <a:lnTo>
                    <a:pt x="1586237" y="416212"/>
                  </a:lnTo>
                  <a:lnTo>
                    <a:pt x="1598074" y="416212"/>
                  </a:lnTo>
                  <a:lnTo>
                    <a:pt x="1609912" y="416212"/>
                  </a:lnTo>
                  <a:lnTo>
                    <a:pt x="1621750" y="416212"/>
                  </a:lnTo>
                  <a:lnTo>
                    <a:pt x="1633587" y="416212"/>
                  </a:lnTo>
                  <a:lnTo>
                    <a:pt x="1645425" y="416212"/>
                  </a:lnTo>
                  <a:lnTo>
                    <a:pt x="1657262" y="416212"/>
                  </a:lnTo>
                  <a:lnTo>
                    <a:pt x="1669100" y="416212"/>
                  </a:lnTo>
                  <a:lnTo>
                    <a:pt x="1680938" y="416212"/>
                  </a:lnTo>
                  <a:lnTo>
                    <a:pt x="1692775" y="416212"/>
                  </a:lnTo>
                  <a:lnTo>
                    <a:pt x="1704613" y="416212"/>
                  </a:lnTo>
                  <a:lnTo>
                    <a:pt x="1716450" y="416212"/>
                  </a:lnTo>
                  <a:lnTo>
                    <a:pt x="1728288" y="416212"/>
                  </a:lnTo>
                  <a:lnTo>
                    <a:pt x="1740126" y="416212"/>
                  </a:lnTo>
                  <a:lnTo>
                    <a:pt x="1751963" y="416212"/>
                  </a:lnTo>
                  <a:lnTo>
                    <a:pt x="1763801" y="416212"/>
                  </a:lnTo>
                  <a:lnTo>
                    <a:pt x="1775638" y="416212"/>
                  </a:lnTo>
                  <a:lnTo>
                    <a:pt x="1787476" y="416212"/>
                  </a:lnTo>
                  <a:lnTo>
                    <a:pt x="1799314" y="416212"/>
                  </a:lnTo>
                  <a:lnTo>
                    <a:pt x="1811151" y="416212"/>
                  </a:lnTo>
                  <a:lnTo>
                    <a:pt x="1822989" y="416212"/>
                  </a:lnTo>
                  <a:lnTo>
                    <a:pt x="1834826" y="416212"/>
                  </a:lnTo>
                  <a:lnTo>
                    <a:pt x="1846664" y="416212"/>
                  </a:lnTo>
                  <a:lnTo>
                    <a:pt x="1858502" y="416212"/>
                  </a:lnTo>
                  <a:lnTo>
                    <a:pt x="1870339" y="416212"/>
                  </a:lnTo>
                  <a:lnTo>
                    <a:pt x="1882177" y="416212"/>
                  </a:lnTo>
                  <a:lnTo>
                    <a:pt x="1894014" y="416212"/>
                  </a:lnTo>
                  <a:lnTo>
                    <a:pt x="1905852" y="416212"/>
                  </a:lnTo>
                  <a:lnTo>
                    <a:pt x="1917689" y="416212"/>
                  </a:lnTo>
                  <a:lnTo>
                    <a:pt x="1929527" y="416212"/>
                  </a:lnTo>
                  <a:lnTo>
                    <a:pt x="1941365" y="416212"/>
                  </a:lnTo>
                  <a:lnTo>
                    <a:pt x="1953202" y="416212"/>
                  </a:lnTo>
                  <a:lnTo>
                    <a:pt x="1965040" y="416212"/>
                  </a:lnTo>
                  <a:lnTo>
                    <a:pt x="1976877" y="416212"/>
                  </a:lnTo>
                  <a:lnTo>
                    <a:pt x="1988715" y="416212"/>
                  </a:lnTo>
                  <a:lnTo>
                    <a:pt x="2000553" y="416212"/>
                  </a:lnTo>
                  <a:lnTo>
                    <a:pt x="2012390" y="416212"/>
                  </a:lnTo>
                  <a:lnTo>
                    <a:pt x="2024228" y="416212"/>
                  </a:lnTo>
                  <a:lnTo>
                    <a:pt x="2036065" y="416212"/>
                  </a:lnTo>
                  <a:lnTo>
                    <a:pt x="2047903" y="416212"/>
                  </a:lnTo>
                  <a:lnTo>
                    <a:pt x="2059741" y="416212"/>
                  </a:lnTo>
                  <a:lnTo>
                    <a:pt x="2071578" y="416212"/>
                  </a:lnTo>
                  <a:lnTo>
                    <a:pt x="2083416" y="416212"/>
                  </a:lnTo>
                  <a:lnTo>
                    <a:pt x="2095253" y="416212"/>
                  </a:lnTo>
                  <a:lnTo>
                    <a:pt x="2107091" y="416212"/>
                  </a:lnTo>
                  <a:lnTo>
                    <a:pt x="2118929" y="416212"/>
                  </a:lnTo>
                  <a:lnTo>
                    <a:pt x="2130766" y="416212"/>
                  </a:lnTo>
                  <a:lnTo>
                    <a:pt x="2142604" y="416212"/>
                  </a:lnTo>
                  <a:lnTo>
                    <a:pt x="2154441" y="416212"/>
                  </a:lnTo>
                  <a:lnTo>
                    <a:pt x="2166279" y="416212"/>
                  </a:lnTo>
                  <a:lnTo>
                    <a:pt x="2178117" y="416212"/>
                  </a:lnTo>
                  <a:lnTo>
                    <a:pt x="2189954" y="416212"/>
                  </a:lnTo>
                  <a:lnTo>
                    <a:pt x="2201792" y="416212"/>
                  </a:lnTo>
                  <a:lnTo>
                    <a:pt x="2213629" y="416212"/>
                  </a:lnTo>
                  <a:lnTo>
                    <a:pt x="2225467" y="416212"/>
                  </a:lnTo>
                  <a:lnTo>
                    <a:pt x="2237304" y="416212"/>
                  </a:lnTo>
                  <a:lnTo>
                    <a:pt x="2249142" y="416212"/>
                  </a:lnTo>
                  <a:lnTo>
                    <a:pt x="2260980" y="416212"/>
                  </a:lnTo>
                  <a:lnTo>
                    <a:pt x="2272817" y="416212"/>
                  </a:lnTo>
                  <a:lnTo>
                    <a:pt x="2284655" y="416212"/>
                  </a:lnTo>
                  <a:lnTo>
                    <a:pt x="2296492" y="416212"/>
                  </a:lnTo>
                  <a:lnTo>
                    <a:pt x="2308330" y="416212"/>
                  </a:lnTo>
                  <a:lnTo>
                    <a:pt x="2320168" y="416212"/>
                  </a:lnTo>
                  <a:lnTo>
                    <a:pt x="2332005" y="416212"/>
                  </a:lnTo>
                  <a:lnTo>
                    <a:pt x="2343843" y="416212"/>
                  </a:lnTo>
                  <a:lnTo>
                    <a:pt x="2343843" y="416073"/>
                  </a:lnTo>
                  <a:lnTo>
                    <a:pt x="2355680" y="416048"/>
                  </a:lnTo>
                  <a:lnTo>
                    <a:pt x="2367518" y="416020"/>
                  </a:lnTo>
                  <a:lnTo>
                    <a:pt x="2379356" y="415986"/>
                  </a:lnTo>
                  <a:lnTo>
                    <a:pt x="2391193" y="415946"/>
                  </a:lnTo>
                  <a:lnTo>
                    <a:pt x="2403031" y="415899"/>
                  </a:lnTo>
                  <a:lnTo>
                    <a:pt x="2414868" y="415844"/>
                  </a:lnTo>
                  <a:lnTo>
                    <a:pt x="2426706" y="415780"/>
                  </a:lnTo>
                  <a:lnTo>
                    <a:pt x="2438544" y="415704"/>
                  </a:lnTo>
                  <a:lnTo>
                    <a:pt x="2450381" y="415615"/>
                  </a:lnTo>
                  <a:lnTo>
                    <a:pt x="2462219" y="415511"/>
                  </a:lnTo>
                  <a:lnTo>
                    <a:pt x="2474056" y="415388"/>
                  </a:lnTo>
                  <a:lnTo>
                    <a:pt x="2485894" y="415243"/>
                  </a:lnTo>
                  <a:lnTo>
                    <a:pt x="2497732" y="415074"/>
                  </a:lnTo>
                  <a:lnTo>
                    <a:pt x="2509569" y="414875"/>
                  </a:lnTo>
                  <a:lnTo>
                    <a:pt x="2521407" y="414641"/>
                  </a:lnTo>
                  <a:lnTo>
                    <a:pt x="2533244" y="414367"/>
                  </a:lnTo>
                  <a:lnTo>
                    <a:pt x="2545082" y="414045"/>
                  </a:lnTo>
                  <a:lnTo>
                    <a:pt x="2556919" y="413667"/>
                  </a:lnTo>
                  <a:lnTo>
                    <a:pt x="2568757" y="413224"/>
                  </a:lnTo>
                  <a:lnTo>
                    <a:pt x="2580595" y="412704"/>
                  </a:lnTo>
                  <a:lnTo>
                    <a:pt x="2592432" y="412094"/>
                  </a:lnTo>
                  <a:lnTo>
                    <a:pt x="2604270" y="411380"/>
                  </a:lnTo>
                  <a:lnTo>
                    <a:pt x="2616107" y="410544"/>
                  </a:lnTo>
                  <a:lnTo>
                    <a:pt x="2627945" y="409566"/>
                  </a:lnTo>
                  <a:lnTo>
                    <a:pt x="2639783" y="408422"/>
                  </a:lnTo>
                  <a:lnTo>
                    <a:pt x="2651620" y="407086"/>
                  </a:lnTo>
                  <a:lnTo>
                    <a:pt x="2663458" y="405526"/>
                  </a:lnTo>
                  <a:lnTo>
                    <a:pt x="2675295" y="403708"/>
                  </a:lnTo>
                  <a:lnTo>
                    <a:pt x="2687133" y="401591"/>
                  </a:lnTo>
                  <a:lnTo>
                    <a:pt x="2698971" y="399132"/>
                  </a:lnTo>
                  <a:lnTo>
                    <a:pt x="2710808" y="396279"/>
                  </a:lnTo>
                  <a:lnTo>
                    <a:pt x="2722646" y="392978"/>
                  </a:lnTo>
                  <a:lnTo>
                    <a:pt x="2734483" y="389167"/>
                  </a:lnTo>
                  <a:lnTo>
                    <a:pt x="2746321" y="384781"/>
                  </a:lnTo>
                  <a:lnTo>
                    <a:pt x="2758159" y="379751"/>
                  </a:lnTo>
                  <a:lnTo>
                    <a:pt x="2769996" y="374003"/>
                  </a:lnTo>
                  <a:lnTo>
                    <a:pt x="2781834" y="367466"/>
                  </a:lnTo>
                  <a:lnTo>
                    <a:pt x="2793671" y="360069"/>
                  </a:lnTo>
                  <a:lnTo>
                    <a:pt x="2805509" y="351746"/>
                  </a:lnTo>
                  <a:lnTo>
                    <a:pt x="2817347" y="342442"/>
                  </a:lnTo>
                  <a:lnTo>
                    <a:pt x="2829184" y="332116"/>
                  </a:lnTo>
                  <a:lnTo>
                    <a:pt x="2841022" y="320748"/>
                  </a:lnTo>
                  <a:lnTo>
                    <a:pt x="2852859" y="308342"/>
                  </a:lnTo>
                  <a:lnTo>
                    <a:pt x="2864697" y="294933"/>
                  </a:lnTo>
                  <a:lnTo>
                    <a:pt x="2876534" y="280590"/>
                  </a:lnTo>
                  <a:lnTo>
                    <a:pt x="2888372" y="265418"/>
                  </a:lnTo>
                  <a:lnTo>
                    <a:pt x="2900210" y="249557"/>
                  </a:lnTo>
                  <a:lnTo>
                    <a:pt x="2912047" y="233177"/>
                  </a:lnTo>
                  <a:lnTo>
                    <a:pt x="2923885" y="216476"/>
                  </a:lnTo>
                  <a:lnTo>
                    <a:pt x="2935722" y="199666"/>
                  </a:lnTo>
                  <a:lnTo>
                    <a:pt x="2947560" y="182965"/>
                  </a:lnTo>
                  <a:lnTo>
                    <a:pt x="2959398" y="166585"/>
                  </a:lnTo>
                  <a:lnTo>
                    <a:pt x="2971235" y="150724"/>
                  </a:lnTo>
                  <a:lnTo>
                    <a:pt x="2983073" y="135552"/>
                  </a:lnTo>
                  <a:lnTo>
                    <a:pt x="2994910" y="121209"/>
                  </a:lnTo>
                  <a:lnTo>
                    <a:pt x="3006748" y="107800"/>
                  </a:lnTo>
                  <a:lnTo>
                    <a:pt x="3018586" y="95394"/>
                  </a:lnTo>
                  <a:lnTo>
                    <a:pt x="3030423" y="84026"/>
                  </a:lnTo>
                  <a:lnTo>
                    <a:pt x="3042261" y="73700"/>
                  </a:lnTo>
                  <a:lnTo>
                    <a:pt x="3054098" y="64396"/>
                  </a:lnTo>
                  <a:lnTo>
                    <a:pt x="3065936" y="56073"/>
                  </a:lnTo>
                  <a:lnTo>
                    <a:pt x="3077774" y="48676"/>
                  </a:lnTo>
                  <a:lnTo>
                    <a:pt x="3089611" y="42139"/>
                  </a:lnTo>
                  <a:lnTo>
                    <a:pt x="3101449" y="36392"/>
                  </a:lnTo>
                  <a:lnTo>
                    <a:pt x="3113286" y="31361"/>
                  </a:lnTo>
                  <a:lnTo>
                    <a:pt x="3125124" y="26975"/>
                  </a:lnTo>
                  <a:lnTo>
                    <a:pt x="3136962" y="23164"/>
                  </a:lnTo>
                  <a:lnTo>
                    <a:pt x="3148799" y="19863"/>
                  </a:lnTo>
                  <a:lnTo>
                    <a:pt x="3160637" y="17010"/>
                  </a:lnTo>
                  <a:lnTo>
                    <a:pt x="3172474" y="14551"/>
                  </a:lnTo>
                  <a:lnTo>
                    <a:pt x="3184312" y="12435"/>
                  </a:lnTo>
                  <a:lnTo>
                    <a:pt x="3196149" y="10616"/>
                  </a:lnTo>
                  <a:lnTo>
                    <a:pt x="3207987" y="9057"/>
                  </a:lnTo>
                  <a:lnTo>
                    <a:pt x="3219825" y="7720"/>
                  </a:lnTo>
                  <a:lnTo>
                    <a:pt x="3231662" y="6576"/>
                  </a:lnTo>
                  <a:lnTo>
                    <a:pt x="3243500" y="5598"/>
                  </a:lnTo>
                  <a:lnTo>
                    <a:pt x="3255337" y="4762"/>
                  </a:lnTo>
                  <a:lnTo>
                    <a:pt x="3267175" y="4048"/>
                  </a:lnTo>
                  <a:lnTo>
                    <a:pt x="3279013" y="3438"/>
                  </a:lnTo>
                  <a:lnTo>
                    <a:pt x="3290850" y="2918"/>
                  </a:lnTo>
                  <a:lnTo>
                    <a:pt x="3302688" y="2475"/>
                  </a:lnTo>
                  <a:lnTo>
                    <a:pt x="3314525" y="2097"/>
                  </a:lnTo>
                  <a:lnTo>
                    <a:pt x="3326363" y="1775"/>
                  </a:lnTo>
                  <a:lnTo>
                    <a:pt x="3338201" y="1501"/>
                  </a:lnTo>
                  <a:lnTo>
                    <a:pt x="3350038" y="1267"/>
                  </a:lnTo>
                  <a:lnTo>
                    <a:pt x="3361876" y="1068"/>
                  </a:lnTo>
                  <a:lnTo>
                    <a:pt x="3373713" y="899"/>
                  </a:lnTo>
                  <a:lnTo>
                    <a:pt x="3385551" y="754"/>
                  </a:lnTo>
                  <a:lnTo>
                    <a:pt x="3397389" y="631"/>
                  </a:lnTo>
                  <a:lnTo>
                    <a:pt x="3409226" y="527"/>
                  </a:lnTo>
                  <a:lnTo>
                    <a:pt x="3421064" y="438"/>
                  </a:lnTo>
                  <a:lnTo>
                    <a:pt x="3432901" y="362"/>
                  </a:lnTo>
                  <a:lnTo>
                    <a:pt x="3444739" y="298"/>
                  </a:lnTo>
                  <a:lnTo>
                    <a:pt x="3456576" y="243"/>
                  </a:lnTo>
                  <a:lnTo>
                    <a:pt x="3468414" y="196"/>
                  </a:lnTo>
                  <a:lnTo>
                    <a:pt x="3480252" y="156"/>
                  </a:lnTo>
                  <a:lnTo>
                    <a:pt x="3492089" y="123"/>
                  </a:lnTo>
                  <a:lnTo>
                    <a:pt x="3503927" y="94"/>
                  </a:lnTo>
                  <a:lnTo>
                    <a:pt x="3515764" y="69"/>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B79F00">
                  <a:alpha val="100000"/>
                </a:srgbClr>
              </a:solidFill>
              <a:prstDash val="solid"/>
              <a:round/>
            </a:ln>
          </p:spPr>
          <p:txBody>
            <a:bodyPr/>
            <a:lstStyle/>
            <a:p/>
          </p:txBody>
        </p:sp>
        <p:sp>
          <p:nvSpPr>
            <p:cNvPr id="33" name="pl33"/>
            <p:cNvSpPr/>
            <p:nvPr/>
          </p:nvSpPr>
          <p:spPr>
            <a:xfrm>
              <a:off x="2482351" y="1732039"/>
              <a:ext cx="4687686" cy="416212"/>
            </a:xfrm>
            <a:custGeom>
              <a:avLst/>
              <a:pathLst>
                <a:path w="4687686" h="416212">
                  <a:moveTo>
                    <a:pt x="0" y="69"/>
                  </a:moveTo>
                  <a:lnTo>
                    <a:pt x="11837" y="82"/>
                  </a:lnTo>
                  <a:lnTo>
                    <a:pt x="23675" y="96"/>
                  </a:lnTo>
                  <a:lnTo>
                    <a:pt x="35512" y="113"/>
                  </a:lnTo>
                  <a:lnTo>
                    <a:pt x="47350" y="133"/>
                  </a:lnTo>
                  <a:lnTo>
                    <a:pt x="59187" y="156"/>
                  </a:lnTo>
                  <a:lnTo>
                    <a:pt x="71025" y="183"/>
                  </a:lnTo>
                  <a:lnTo>
                    <a:pt x="82863" y="216"/>
                  </a:lnTo>
                  <a:lnTo>
                    <a:pt x="94700" y="254"/>
                  </a:lnTo>
                  <a:lnTo>
                    <a:pt x="106538" y="298"/>
                  </a:lnTo>
                  <a:lnTo>
                    <a:pt x="118375" y="350"/>
                  </a:lnTo>
                  <a:lnTo>
                    <a:pt x="130213" y="412"/>
                  </a:lnTo>
                  <a:lnTo>
                    <a:pt x="142051" y="484"/>
                  </a:lnTo>
                  <a:lnTo>
                    <a:pt x="153888" y="569"/>
                  </a:lnTo>
                  <a:lnTo>
                    <a:pt x="165726" y="668"/>
                  </a:lnTo>
                  <a:lnTo>
                    <a:pt x="177563" y="785"/>
                  </a:lnTo>
                  <a:lnTo>
                    <a:pt x="189401" y="922"/>
                  </a:lnTo>
                  <a:lnTo>
                    <a:pt x="201239" y="1083"/>
                  </a:lnTo>
                  <a:lnTo>
                    <a:pt x="213076" y="1272"/>
                  </a:lnTo>
                  <a:lnTo>
                    <a:pt x="224914" y="1494"/>
                  </a:lnTo>
                  <a:lnTo>
                    <a:pt x="236751" y="1754"/>
                  </a:lnTo>
                  <a:lnTo>
                    <a:pt x="248589" y="2058"/>
                  </a:lnTo>
                  <a:lnTo>
                    <a:pt x="260427" y="2415"/>
                  </a:lnTo>
                  <a:lnTo>
                    <a:pt x="272264" y="2833"/>
                  </a:lnTo>
                  <a:lnTo>
                    <a:pt x="284102" y="3323"/>
                  </a:lnTo>
                  <a:lnTo>
                    <a:pt x="295939" y="3895"/>
                  </a:lnTo>
                  <a:lnTo>
                    <a:pt x="307777" y="4563"/>
                  </a:lnTo>
                  <a:lnTo>
                    <a:pt x="319614" y="5343"/>
                  </a:lnTo>
                  <a:lnTo>
                    <a:pt x="331452" y="6252"/>
                  </a:lnTo>
                  <a:lnTo>
                    <a:pt x="343290" y="7310"/>
                  </a:lnTo>
                  <a:lnTo>
                    <a:pt x="355127" y="8540"/>
                  </a:lnTo>
                  <a:lnTo>
                    <a:pt x="366965" y="9966"/>
                  </a:lnTo>
                  <a:lnTo>
                    <a:pt x="378802" y="11617"/>
                  </a:lnTo>
                  <a:lnTo>
                    <a:pt x="390640" y="13522"/>
                  </a:lnTo>
                  <a:lnTo>
                    <a:pt x="402478" y="15715"/>
                  </a:lnTo>
                  <a:lnTo>
                    <a:pt x="414315" y="18230"/>
                  </a:lnTo>
                  <a:lnTo>
                    <a:pt x="426153" y="21104"/>
                  </a:lnTo>
                  <a:lnTo>
                    <a:pt x="437990" y="24372"/>
                  </a:lnTo>
                  <a:lnTo>
                    <a:pt x="449828" y="28071"/>
                  </a:lnTo>
                  <a:lnTo>
                    <a:pt x="461666" y="32233"/>
                  </a:lnTo>
                  <a:lnTo>
                    <a:pt x="473503" y="36885"/>
                  </a:lnTo>
                  <a:lnTo>
                    <a:pt x="485341" y="42048"/>
                  </a:lnTo>
                  <a:lnTo>
                    <a:pt x="497178" y="47732"/>
                  </a:lnTo>
                  <a:lnTo>
                    <a:pt x="509016" y="53935"/>
                  </a:lnTo>
                  <a:lnTo>
                    <a:pt x="520854" y="60639"/>
                  </a:lnTo>
                  <a:lnTo>
                    <a:pt x="532691" y="67811"/>
                  </a:lnTo>
                  <a:lnTo>
                    <a:pt x="544529" y="75397"/>
                  </a:lnTo>
                  <a:lnTo>
                    <a:pt x="556366" y="83327"/>
                  </a:lnTo>
                  <a:lnTo>
                    <a:pt x="568204" y="91517"/>
                  </a:lnTo>
                  <a:lnTo>
                    <a:pt x="580042" y="99868"/>
                  </a:lnTo>
                  <a:lnTo>
                    <a:pt x="591879" y="108273"/>
                  </a:lnTo>
                  <a:lnTo>
                    <a:pt x="603717" y="116623"/>
                  </a:lnTo>
                  <a:lnTo>
                    <a:pt x="615554" y="124813"/>
                  </a:lnTo>
                  <a:lnTo>
                    <a:pt x="627392" y="132744"/>
                  </a:lnTo>
                  <a:lnTo>
                    <a:pt x="639229" y="140330"/>
                  </a:lnTo>
                  <a:lnTo>
                    <a:pt x="651067" y="147501"/>
                  </a:lnTo>
                  <a:lnTo>
                    <a:pt x="662905" y="154206"/>
                  </a:lnTo>
                  <a:lnTo>
                    <a:pt x="674742" y="160409"/>
                  </a:lnTo>
                  <a:lnTo>
                    <a:pt x="686580" y="166093"/>
                  </a:lnTo>
                  <a:lnTo>
                    <a:pt x="698417" y="171256"/>
                  </a:lnTo>
                  <a:lnTo>
                    <a:pt x="710255" y="175908"/>
                  </a:lnTo>
                  <a:lnTo>
                    <a:pt x="722093" y="180069"/>
                  </a:lnTo>
                  <a:lnTo>
                    <a:pt x="733930" y="183768"/>
                  </a:lnTo>
                  <a:lnTo>
                    <a:pt x="745768" y="187036"/>
                  </a:lnTo>
                  <a:lnTo>
                    <a:pt x="757605" y="189910"/>
                  </a:lnTo>
                  <a:lnTo>
                    <a:pt x="769443" y="192425"/>
                  </a:lnTo>
                  <a:lnTo>
                    <a:pt x="781281" y="194618"/>
                  </a:lnTo>
                  <a:lnTo>
                    <a:pt x="793118" y="196523"/>
                  </a:lnTo>
                  <a:lnTo>
                    <a:pt x="804956" y="198174"/>
                  </a:lnTo>
                  <a:lnTo>
                    <a:pt x="816793" y="199600"/>
                  </a:lnTo>
                  <a:lnTo>
                    <a:pt x="828631" y="200830"/>
                  </a:lnTo>
                  <a:lnTo>
                    <a:pt x="840469" y="201888"/>
                  </a:lnTo>
                  <a:lnTo>
                    <a:pt x="852306" y="202798"/>
                  </a:lnTo>
                  <a:lnTo>
                    <a:pt x="864144" y="203577"/>
                  </a:lnTo>
                  <a:lnTo>
                    <a:pt x="875981" y="204246"/>
                  </a:lnTo>
                  <a:lnTo>
                    <a:pt x="887819" y="204818"/>
                  </a:lnTo>
                  <a:lnTo>
                    <a:pt x="899657" y="205307"/>
                  </a:lnTo>
                  <a:lnTo>
                    <a:pt x="911494" y="205725"/>
                  </a:lnTo>
                  <a:lnTo>
                    <a:pt x="923332" y="206082"/>
                  </a:lnTo>
                  <a:lnTo>
                    <a:pt x="935169" y="206387"/>
                  </a:lnTo>
                  <a:lnTo>
                    <a:pt x="947007" y="206646"/>
                  </a:lnTo>
                  <a:lnTo>
                    <a:pt x="958844" y="206868"/>
                  </a:lnTo>
                  <a:lnTo>
                    <a:pt x="970682" y="207057"/>
                  </a:lnTo>
                  <a:lnTo>
                    <a:pt x="982520" y="207218"/>
                  </a:lnTo>
                  <a:lnTo>
                    <a:pt x="994357" y="207355"/>
                  </a:lnTo>
                  <a:lnTo>
                    <a:pt x="1006195" y="207472"/>
                  </a:lnTo>
                  <a:lnTo>
                    <a:pt x="1018032" y="207572"/>
                  </a:lnTo>
                  <a:lnTo>
                    <a:pt x="1029870" y="207656"/>
                  </a:lnTo>
                  <a:lnTo>
                    <a:pt x="1041708" y="207729"/>
                  </a:lnTo>
                  <a:lnTo>
                    <a:pt x="1053545" y="207790"/>
                  </a:lnTo>
                  <a:lnTo>
                    <a:pt x="1065383" y="207842"/>
                  </a:lnTo>
                  <a:lnTo>
                    <a:pt x="1077220" y="207887"/>
                  </a:lnTo>
                  <a:lnTo>
                    <a:pt x="1089058" y="207925"/>
                  </a:lnTo>
                  <a:lnTo>
                    <a:pt x="1100896" y="207957"/>
                  </a:lnTo>
                  <a:lnTo>
                    <a:pt x="1112733" y="207984"/>
                  </a:lnTo>
                  <a:lnTo>
                    <a:pt x="1124571" y="208008"/>
                  </a:lnTo>
                  <a:lnTo>
                    <a:pt x="1136408" y="208028"/>
                  </a:lnTo>
                  <a:lnTo>
                    <a:pt x="1148246" y="208044"/>
                  </a:lnTo>
                  <a:lnTo>
                    <a:pt x="1160084" y="208059"/>
                  </a:lnTo>
                  <a:lnTo>
                    <a:pt x="1171921" y="208071"/>
                  </a:lnTo>
                  <a:lnTo>
                    <a:pt x="1171921" y="208211"/>
                  </a:lnTo>
                  <a:lnTo>
                    <a:pt x="1183759" y="208223"/>
                  </a:lnTo>
                  <a:lnTo>
                    <a:pt x="1195596" y="208237"/>
                  </a:lnTo>
                  <a:lnTo>
                    <a:pt x="1207434" y="208254"/>
                  </a:lnTo>
                  <a:lnTo>
                    <a:pt x="1219272" y="208274"/>
                  </a:lnTo>
                  <a:lnTo>
                    <a:pt x="1231109" y="208297"/>
                  </a:lnTo>
                  <a:lnTo>
                    <a:pt x="1242947" y="208325"/>
                  </a:lnTo>
                  <a:lnTo>
                    <a:pt x="1254784" y="208357"/>
                  </a:lnTo>
                  <a:lnTo>
                    <a:pt x="1266622" y="208395"/>
                  </a:lnTo>
                  <a:lnTo>
                    <a:pt x="1278459" y="208439"/>
                  </a:lnTo>
                  <a:lnTo>
                    <a:pt x="1290297" y="208492"/>
                  </a:lnTo>
                  <a:lnTo>
                    <a:pt x="1302135" y="208553"/>
                  </a:lnTo>
                  <a:lnTo>
                    <a:pt x="1313972" y="208625"/>
                  </a:lnTo>
                  <a:lnTo>
                    <a:pt x="1325810" y="208710"/>
                  </a:lnTo>
                  <a:lnTo>
                    <a:pt x="1337647" y="208810"/>
                  </a:lnTo>
                  <a:lnTo>
                    <a:pt x="1349485" y="208926"/>
                  </a:lnTo>
                  <a:lnTo>
                    <a:pt x="1361323" y="209064"/>
                  </a:lnTo>
                  <a:lnTo>
                    <a:pt x="1373160" y="209225"/>
                  </a:lnTo>
                  <a:lnTo>
                    <a:pt x="1384998" y="209414"/>
                  </a:lnTo>
                  <a:lnTo>
                    <a:pt x="1396835" y="209635"/>
                  </a:lnTo>
                  <a:lnTo>
                    <a:pt x="1408673" y="209895"/>
                  </a:lnTo>
                  <a:lnTo>
                    <a:pt x="1420511" y="210200"/>
                  </a:lnTo>
                  <a:lnTo>
                    <a:pt x="1432348" y="210557"/>
                  </a:lnTo>
                  <a:lnTo>
                    <a:pt x="1444186" y="210975"/>
                  </a:lnTo>
                  <a:lnTo>
                    <a:pt x="1456023" y="211464"/>
                  </a:lnTo>
                  <a:lnTo>
                    <a:pt x="1467861" y="212036"/>
                  </a:lnTo>
                  <a:lnTo>
                    <a:pt x="1479699" y="212704"/>
                  </a:lnTo>
                  <a:lnTo>
                    <a:pt x="1491536" y="213484"/>
                  </a:lnTo>
                  <a:lnTo>
                    <a:pt x="1503374" y="214393"/>
                  </a:lnTo>
                  <a:lnTo>
                    <a:pt x="1515211" y="215451"/>
                  </a:lnTo>
                  <a:lnTo>
                    <a:pt x="1527049" y="216681"/>
                  </a:lnTo>
                  <a:lnTo>
                    <a:pt x="1538887" y="218108"/>
                  </a:lnTo>
                  <a:lnTo>
                    <a:pt x="1550724" y="219758"/>
                  </a:lnTo>
                  <a:lnTo>
                    <a:pt x="1562562" y="221664"/>
                  </a:lnTo>
                  <a:lnTo>
                    <a:pt x="1574399" y="223857"/>
                  </a:lnTo>
                  <a:lnTo>
                    <a:pt x="1586237" y="226372"/>
                  </a:lnTo>
                  <a:lnTo>
                    <a:pt x="1598074" y="229245"/>
                  </a:lnTo>
                  <a:lnTo>
                    <a:pt x="1609912" y="232514"/>
                  </a:lnTo>
                  <a:lnTo>
                    <a:pt x="1621750" y="236212"/>
                  </a:lnTo>
                  <a:lnTo>
                    <a:pt x="1633587" y="240374"/>
                  </a:lnTo>
                  <a:lnTo>
                    <a:pt x="1645425" y="245026"/>
                  </a:lnTo>
                  <a:lnTo>
                    <a:pt x="1657262" y="250189"/>
                  </a:lnTo>
                  <a:lnTo>
                    <a:pt x="1669100" y="255873"/>
                  </a:lnTo>
                  <a:lnTo>
                    <a:pt x="1680938" y="262076"/>
                  </a:lnTo>
                  <a:lnTo>
                    <a:pt x="1692775" y="268781"/>
                  </a:lnTo>
                  <a:lnTo>
                    <a:pt x="1704613" y="275952"/>
                  </a:lnTo>
                  <a:lnTo>
                    <a:pt x="1716450" y="283538"/>
                  </a:lnTo>
                  <a:lnTo>
                    <a:pt x="1728288" y="291469"/>
                  </a:lnTo>
                  <a:lnTo>
                    <a:pt x="1740126" y="299658"/>
                  </a:lnTo>
                  <a:lnTo>
                    <a:pt x="1751963" y="308009"/>
                  </a:lnTo>
                  <a:lnTo>
                    <a:pt x="1763801" y="316414"/>
                  </a:lnTo>
                  <a:lnTo>
                    <a:pt x="1775638" y="324765"/>
                  </a:lnTo>
                  <a:lnTo>
                    <a:pt x="1787476" y="332954"/>
                  </a:lnTo>
                  <a:lnTo>
                    <a:pt x="1799314" y="340885"/>
                  </a:lnTo>
                  <a:lnTo>
                    <a:pt x="1811151" y="348471"/>
                  </a:lnTo>
                  <a:lnTo>
                    <a:pt x="1822989" y="355642"/>
                  </a:lnTo>
                  <a:lnTo>
                    <a:pt x="1834826" y="362347"/>
                  </a:lnTo>
                  <a:lnTo>
                    <a:pt x="1846664" y="368550"/>
                  </a:lnTo>
                  <a:lnTo>
                    <a:pt x="1858502" y="374234"/>
                  </a:lnTo>
                  <a:lnTo>
                    <a:pt x="1870339" y="379397"/>
                  </a:lnTo>
                  <a:lnTo>
                    <a:pt x="1882177" y="384049"/>
                  </a:lnTo>
                  <a:lnTo>
                    <a:pt x="1894014" y="388211"/>
                  </a:lnTo>
                  <a:lnTo>
                    <a:pt x="1905852" y="391909"/>
                  </a:lnTo>
                  <a:lnTo>
                    <a:pt x="1917689" y="395178"/>
                  </a:lnTo>
                  <a:lnTo>
                    <a:pt x="1929527" y="398051"/>
                  </a:lnTo>
                  <a:lnTo>
                    <a:pt x="1941365" y="400566"/>
                  </a:lnTo>
                  <a:lnTo>
                    <a:pt x="1953202" y="402759"/>
                  </a:lnTo>
                  <a:lnTo>
                    <a:pt x="1965040" y="404665"/>
                  </a:lnTo>
                  <a:lnTo>
                    <a:pt x="1976877" y="406315"/>
                  </a:lnTo>
                  <a:lnTo>
                    <a:pt x="1988715" y="407742"/>
                  </a:lnTo>
                  <a:lnTo>
                    <a:pt x="2000553" y="408972"/>
                  </a:lnTo>
                  <a:lnTo>
                    <a:pt x="2012390" y="410030"/>
                  </a:lnTo>
                  <a:lnTo>
                    <a:pt x="2024228" y="410939"/>
                  </a:lnTo>
                  <a:lnTo>
                    <a:pt x="2036065" y="411719"/>
                  </a:lnTo>
                  <a:lnTo>
                    <a:pt x="2047903" y="412387"/>
                  </a:lnTo>
                  <a:lnTo>
                    <a:pt x="2059741" y="412959"/>
                  </a:lnTo>
                  <a:lnTo>
                    <a:pt x="2071578" y="413448"/>
                  </a:lnTo>
                  <a:lnTo>
                    <a:pt x="2083416" y="413866"/>
                  </a:lnTo>
                  <a:lnTo>
                    <a:pt x="2095253" y="414223"/>
                  </a:lnTo>
                  <a:lnTo>
                    <a:pt x="2107091" y="414528"/>
                  </a:lnTo>
                  <a:lnTo>
                    <a:pt x="2118929" y="414788"/>
                  </a:lnTo>
                  <a:lnTo>
                    <a:pt x="2130766" y="415009"/>
                  </a:lnTo>
                  <a:lnTo>
                    <a:pt x="2142604" y="415198"/>
                  </a:lnTo>
                  <a:lnTo>
                    <a:pt x="2154441" y="415359"/>
                  </a:lnTo>
                  <a:lnTo>
                    <a:pt x="2166279" y="415497"/>
                  </a:lnTo>
                  <a:lnTo>
                    <a:pt x="2178117" y="415613"/>
                  </a:lnTo>
                  <a:lnTo>
                    <a:pt x="2189954" y="415713"/>
                  </a:lnTo>
                  <a:lnTo>
                    <a:pt x="2201792" y="415798"/>
                  </a:lnTo>
                  <a:lnTo>
                    <a:pt x="2213629" y="415870"/>
                  </a:lnTo>
                  <a:lnTo>
                    <a:pt x="2225467" y="415931"/>
                  </a:lnTo>
                  <a:lnTo>
                    <a:pt x="2237304" y="415984"/>
                  </a:lnTo>
                  <a:lnTo>
                    <a:pt x="2249142" y="416028"/>
                  </a:lnTo>
                  <a:lnTo>
                    <a:pt x="2260980" y="416066"/>
                  </a:lnTo>
                  <a:lnTo>
                    <a:pt x="2272817" y="416098"/>
                  </a:lnTo>
                  <a:lnTo>
                    <a:pt x="2284655" y="416126"/>
                  </a:lnTo>
                  <a:lnTo>
                    <a:pt x="2296492" y="416149"/>
                  </a:lnTo>
                  <a:lnTo>
                    <a:pt x="2308330" y="416169"/>
                  </a:lnTo>
                  <a:lnTo>
                    <a:pt x="2320168" y="416186"/>
                  </a:lnTo>
                  <a:lnTo>
                    <a:pt x="2332005" y="416200"/>
                  </a:lnTo>
                  <a:lnTo>
                    <a:pt x="2343843" y="416212"/>
                  </a:lnTo>
                  <a:lnTo>
                    <a:pt x="2343843" y="416143"/>
                  </a:lnTo>
                  <a:lnTo>
                    <a:pt x="2355680" y="416118"/>
                  </a:lnTo>
                  <a:lnTo>
                    <a:pt x="2367518" y="416089"/>
                  </a:lnTo>
                  <a:lnTo>
                    <a:pt x="2379356" y="416056"/>
                  </a:lnTo>
                  <a:lnTo>
                    <a:pt x="2391193" y="416016"/>
                  </a:lnTo>
                  <a:lnTo>
                    <a:pt x="2403031" y="415969"/>
                  </a:lnTo>
                  <a:lnTo>
                    <a:pt x="2414868" y="415914"/>
                  </a:lnTo>
                  <a:lnTo>
                    <a:pt x="2426706" y="415850"/>
                  </a:lnTo>
                  <a:lnTo>
                    <a:pt x="2438544" y="415774"/>
                  </a:lnTo>
                  <a:lnTo>
                    <a:pt x="2450381" y="415685"/>
                  </a:lnTo>
                  <a:lnTo>
                    <a:pt x="2462219" y="415580"/>
                  </a:lnTo>
                  <a:lnTo>
                    <a:pt x="2474056" y="415458"/>
                  </a:lnTo>
                  <a:lnTo>
                    <a:pt x="2485894" y="415313"/>
                  </a:lnTo>
                  <a:lnTo>
                    <a:pt x="2497732" y="415144"/>
                  </a:lnTo>
                  <a:lnTo>
                    <a:pt x="2509569" y="414945"/>
                  </a:lnTo>
                  <a:lnTo>
                    <a:pt x="2521407" y="414711"/>
                  </a:lnTo>
                  <a:lnTo>
                    <a:pt x="2533244" y="414437"/>
                  </a:lnTo>
                  <a:lnTo>
                    <a:pt x="2545082" y="414115"/>
                  </a:lnTo>
                  <a:lnTo>
                    <a:pt x="2556919" y="413737"/>
                  </a:lnTo>
                  <a:lnTo>
                    <a:pt x="2568757" y="413293"/>
                  </a:lnTo>
                  <a:lnTo>
                    <a:pt x="2580595" y="412774"/>
                  </a:lnTo>
                  <a:lnTo>
                    <a:pt x="2592432" y="412164"/>
                  </a:lnTo>
                  <a:lnTo>
                    <a:pt x="2604270" y="411450"/>
                  </a:lnTo>
                  <a:lnTo>
                    <a:pt x="2616107" y="410614"/>
                  </a:lnTo>
                  <a:lnTo>
                    <a:pt x="2627945" y="409636"/>
                  </a:lnTo>
                  <a:lnTo>
                    <a:pt x="2639783" y="408492"/>
                  </a:lnTo>
                  <a:lnTo>
                    <a:pt x="2651620" y="407155"/>
                  </a:lnTo>
                  <a:lnTo>
                    <a:pt x="2663458" y="405596"/>
                  </a:lnTo>
                  <a:lnTo>
                    <a:pt x="2675295" y="403777"/>
                  </a:lnTo>
                  <a:lnTo>
                    <a:pt x="2687133" y="401661"/>
                  </a:lnTo>
                  <a:lnTo>
                    <a:pt x="2698971" y="399201"/>
                  </a:lnTo>
                  <a:lnTo>
                    <a:pt x="2710808" y="396349"/>
                  </a:lnTo>
                  <a:lnTo>
                    <a:pt x="2722646" y="393047"/>
                  </a:lnTo>
                  <a:lnTo>
                    <a:pt x="2734483" y="389237"/>
                  </a:lnTo>
                  <a:lnTo>
                    <a:pt x="2746321" y="384851"/>
                  </a:lnTo>
                  <a:lnTo>
                    <a:pt x="2758159" y="379820"/>
                  </a:lnTo>
                  <a:lnTo>
                    <a:pt x="2769996" y="374073"/>
                  </a:lnTo>
                  <a:lnTo>
                    <a:pt x="2781834" y="367536"/>
                  </a:lnTo>
                  <a:lnTo>
                    <a:pt x="2793671" y="360139"/>
                  </a:lnTo>
                  <a:lnTo>
                    <a:pt x="2805509" y="351816"/>
                  </a:lnTo>
                  <a:lnTo>
                    <a:pt x="2817347" y="342512"/>
                  </a:lnTo>
                  <a:lnTo>
                    <a:pt x="2829184" y="332186"/>
                  </a:lnTo>
                  <a:lnTo>
                    <a:pt x="2841022" y="320818"/>
                  </a:lnTo>
                  <a:lnTo>
                    <a:pt x="2852859" y="308412"/>
                  </a:lnTo>
                  <a:lnTo>
                    <a:pt x="2864697" y="295003"/>
                  </a:lnTo>
                  <a:lnTo>
                    <a:pt x="2876534" y="280660"/>
                  </a:lnTo>
                  <a:lnTo>
                    <a:pt x="2888372" y="265488"/>
                  </a:lnTo>
                  <a:lnTo>
                    <a:pt x="2900210" y="249627"/>
                  </a:lnTo>
                  <a:lnTo>
                    <a:pt x="2912047" y="233247"/>
                  </a:lnTo>
                  <a:lnTo>
                    <a:pt x="2923885" y="216546"/>
                  </a:lnTo>
                  <a:lnTo>
                    <a:pt x="2935722" y="199736"/>
                  </a:lnTo>
                  <a:lnTo>
                    <a:pt x="2947560" y="183034"/>
                  </a:lnTo>
                  <a:lnTo>
                    <a:pt x="2959398" y="166655"/>
                  </a:lnTo>
                  <a:lnTo>
                    <a:pt x="2971235" y="150794"/>
                  </a:lnTo>
                  <a:lnTo>
                    <a:pt x="2983073" y="135622"/>
                  </a:lnTo>
                  <a:lnTo>
                    <a:pt x="2994910" y="121279"/>
                  </a:lnTo>
                  <a:lnTo>
                    <a:pt x="3006748" y="107870"/>
                  </a:lnTo>
                  <a:lnTo>
                    <a:pt x="3018586" y="95464"/>
                  </a:lnTo>
                  <a:lnTo>
                    <a:pt x="3030423" y="84096"/>
                  </a:lnTo>
                  <a:lnTo>
                    <a:pt x="3042261" y="73770"/>
                  </a:lnTo>
                  <a:lnTo>
                    <a:pt x="3054098" y="64466"/>
                  </a:lnTo>
                  <a:lnTo>
                    <a:pt x="3065936" y="56143"/>
                  </a:lnTo>
                  <a:lnTo>
                    <a:pt x="3077774" y="48745"/>
                  </a:lnTo>
                  <a:lnTo>
                    <a:pt x="3089611" y="42209"/>
                  </a:lnTo>
                  <a:lnTo>
                    <a:pt x="3101449" y="36461"/>
                  </a:lnTo>
                  <a:lnTo>
                    <a:pt x="3113286" y="31431"/>
                  </a:lnTo>
                  <a:lnTo>
                    <a:pt x="3125124" y="27045"/>
                  </a:lnTo>
                  <a:lnTo>
                    <a:pt x="3136962" y="23234"/>
                  </a:lnTo>
                  <a:lnTo>
                    <a:pt x="3148799" y="19933"/>
                  </a:lnTo>
                  <a:lnTo>
                    <a:pt x="3160637" y="17080"/>
                  </a:lnTo>
                  <a:lnTo>
                    <a:pt x="3172474" y="14621"/>
                  </a:lnTo>
                  <a:lnTo>
                    <a:pt x="3184312" y="12504"/>
                  </a:lnTo>
                  <a:lnTo>
                    <a:pt x="3196149" y="10686"/>
                  </a:lnTo>
                  <a:lnTo>
                    <a:pt x="3207987" y="9126"/>
                  </a:lnTo>
                  <a:lnTo>
                    <a:pt x="3219825" y="7790"/>
                  </a:lnTo>
                  <a:lnTo>
                    <a:pt x="3231662" y="6646"/>
                  </a:lnTo>
                  <a:lnTo>
                    <a:pt x="3243500" y="5667"/>
                  </a:lnTo>
                  <a:lnTo>
                    <a:pt x="3255337" y="4831"/>
                  </a:lnTo>
                  <a:lnTo>
                    <a:pt x="3267175" y="4117"/>
                  </a:lnTo>
                  <a:lnTo>
                    <a:pt x="3279013" y="3508"/>
                  </a:lnTo>
                  <a:lnTo>
                    <a:pt x="3290850" y="2988"/>
                  </a:lnTo>
                  <a:lnTo>
                    <a:pt x="3302688" y="2545"/>
                  </a:lnTo>
                  <a:lnTo>
                    <a:pt x="3314525" y="2167"/>
                  </a:lnTo>
                  <a:lnTo>
                    <a:pt x="3326363" y="1845"/>
                  </a:lnTo>
                  <a:lnTo>
                    <a:pt x="3338201" y="1571"/>
                  </a:lnTo>
                  <a:lnTo>
                    <a:pt x="3350038" y="1337"/>
                  </a:lnTo>
                  <a:lnTo>
                    <a:pt x="3361876" y="1138"/>
                  </a:lnTo>
                  <a:lnTo>
                    <a:pt x="3373713" y="968"/>
                  </a:lnTo>
                  <a:lnTo>
                    <a:pt x="3385551" y="824"/>
                  </a:lnTo>
                  <a:lnTo>
                    <a:pt x="3397389" y="701"/>
                  </a:lnTo>
                  <a:lnTo>
                    <a:pt x="3409226" y="597"/>
                  </a:lnTo>
                  <a:lnTo>
                    <a:pt x="3421064" y="508"/>
                  </a:lnTo>
                  <a:lnTo>
                    <a:pt x="3432901" y="432"/>
                  </a:lnTo>
                  <a:lnTo>
                    <a:pt x="3444739" y="367"/>
                  </a:lnTo>
                  <a:lnTo>
                    <a:pt x="3456576" y="313"/>
                  </a:lnTo>
                  <a:lnTo>
                    <a:pt x="3468414" y="266"/>
                  </a:lnTo>
                  <a:lnTo>
                    <a:pt x="3480252" y="226"/>
                  </a:lnTo>
                  <a:lnTo>
                    <a:pt x="3492089" y="192"/>
                  </a:lnTo>
                  <a:lnTo>
                    <a:pt x="3503927" y="164"/>
                  </a:lnTo>
                  <a:lnTo>
                    <a:pt x="3515764" y="13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DA700">
                  <a:alpha val="100000"/>
                </a:srgbClr>
              </a:solidFill>
              <a:prstDash val="solid"/>
              <a:round/>
            </a:ln>
          </p:spPr>
          <p:txBody>
            <a:bodyPr/>
            <a:lstStyle/>
            <a:p/>
          </p:txBody>
        </p:sp>
        <p:sp>
          <p:nvSpPr>
            <p:cNvPr id="34" name="pl34"/>
            <p:cNvSpPr/>
            <p:nvPr/>
          </p:nvSpPr>
          <p:spPr>
            <a:xfrm>
              <a:off x="2482351" y="3189098"/>
              <a:ext cx="4687686" cy="1040497"/>
            </a:xfrm>
            <a:custGeom>
              <a:avLst/>
              <a:pathLst>
                <a:path w="4687686" h="1040497">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211"/>
                  </a:lnTo>
                  <a:lnTo>
                    <a:pt x="2355680" y="208235"/>
                  </a:lnTo>
                  <a:lnTo>
                    <a:pt x="2367518" y="208264"/>
                  </a:lnTo>
                  <a:lnTo>
                    <a:pt x="2379356" y="208298"/>
                  </a:lnTo>
                  <a:lnTo>
                    <a:pt x="2391193" y="208337"/>
                  </a:lnTo>
                  <a:lnTo>
                    <a:pt x="2403031" y="208384"/>
                  </a:lnTo>
                  <a:lnTo>
                    <a:pt x="2414868" y="208439"/>
                  </a:lnTo>
                  <a:lnTo>
                    <a:pt x="2426706" y="208503"/>
                  </a:lnTo>
                  <a:lnTo>
                    <a:pt x="2438544" y="208579"/>
                  </a:lnTo>
                  <a:lnTo>
                    <a:pt x="2450381" y="208668"/>
                  </a:lnTo>
                  <a:lnTo>
                    <a:pt x="2462219" y="208773"/>
                  </a:lnTo>
                  <a:lnTo>
                    <a:pt x="2474056" y="208896"/>
                  </a:lnTo>
                  <a:lnTo>
                    <a:pt x="2485894" y="209040"/>
                  </a:lnTo>
                  <a:lnTo>
                    <a:pt x="2497732" y="209209"/>
                  </a:lnTo>
                  <a:lnTo>
                    <a:pt x="2509569" y="209408"/>
                  </a:lnTo>
                  <a:lnTo>
                    <a:pt x="2521407" y="209642"/>
                  </a:lnTo>
                  <a:lnTo>
                    <a:pt x="2533244" y="209917"/>
                  </a:lnTo>
                  <a:lnTo>
                    <a:pt x="2545082" y="210239"/>
                  </a:lnTo>
                  <a:lnTo>
                    <a:pt x="2556919" y="210617"/>
                  </a:lnTo>
                  <a:lnTo>
                    <a:pt x="2568757" y="211060"/>
                  </a:lnTo>
                  <a:lnTo>
                    <a:pt x="2580595" y="211580"/>
                  </a:lnTo>
                  <a:lnTo>
                    <a:pt x="2592432" y="212189"/>
                  </a:lnTo>
                  <a:lnTo>
                    <a:pt x="2604270" y="212903"/>
                  </a:lnTo>
                  <a:lnTo>
                    <a:pt x="2616107" y="213739"/>
                  </a:lnTo>
                  <a:lnTo>
                    <a:pt x="2627945" y="214717"/>
                  </a:lnTo>
                  <a:lnTo>
                    <a:pt x="2639783" y="215861"/>
                  </a:lnTo>
                  <a:lnTo>
                    <a:pt x="2651620" y="217198"/>
                  </a:lnTo>
                  <a:lnTo>
                    <a:pt x="2663458" y="218758"/>
                  </a:lnTo>
                  <a:lnTo>
                    <a:pt x="2675295" y="220576"/>
                  </a:lnTo>
                  <a:lnTo>
                    <a:pt x="2687133" y="222692"/>
                  </a:lnTo>
                  <a:lnTo>
                    <a:pt x="2698971" y="225152"/>
                  </a:lnTo>
                  <a:lnTo>
                    <a:pt x="2710808" y="228004"/>
                  </a:lnTo>
                  <a:lnTo>
                    <a:pt x="2722646" y="231306"/>
                  </a:lnTo>
                  <a:lnTo>
                    <a:pt x="2734483" y="235117"/>
                  </a:lnTo>
                  <a:lnTo>
                    <a:pt x="2746321" y="239502"/>
                  </a:lnTo>
                  <a:lnTo>
                    <a:pt x="2758159" y="244533"/>
                  </a:lnTo>
                  <a:lnTo>
                    <a:pt x="2769996" y="250280"/>
                  </a:lnTo>
                  <a:lnTo>
                    <a:pt x="2781834" y="256817"/>
                  </a:lnTo>
                  <a:lnTo>
                    <a:pt x="2793671" y="264214"/>
                  </a:lnTo>
                  <a:lnTo>
                    <a:pt x="2805509" y="272537"/>
                  </a:lnTo>
                  <a:lnTo>
                    <a:pt x="2817347" y="281841"/>
                  </a:lnTo>
                  <a:lnTo>
                    <a:pt x="2829184" y="292167"/>
                  </a:lnTo>
                  <a:lnTo>
                    <a:pt x="2841022" y="303535"/>
                  </a:lnTo>
                  <a:lnTo>
                    <a:pt x="2852859" y="315942"/>
                  </a:lnTo>
                  <a:lnTo>
                    <a:pt x="2864697" y="329350"/>
                  </a:lnTo>
                  <a:lnTo>
                    <a:pt x="2876534" y="343693"/>
                  </a:lnTo>
                  <a:lnTo>
                    <a:pt x="2888372" y="358865"/>
                  </a:lnTo>
                  <a:lnTo>
                    <a:pt x="2900210" y="374726"/>
                  </a:lnTo>
                  <a:lnTo>
                    <a:pt x="2912047" y="391106"/>
                  </a:lnTo>
                  <a:lnTo>
                    <a:pt x="2923885" y="407807"/>
                  </a:lnTo>
                  <a:lnTo>
                    <a:pt x="2935722" y="424618"/>
                  </a:lnTo>
                  <a:lnTo>
                    <a:pt x="2947560" y="441319"/>
                  </a:lnTo>
                  <a:lnTo>
                    <a:pt x="2959398" y="457698"/>
                  </a:lnTo>
                  <a:lnTo>
                    <a:pt x="2971235" y="473560"/>
                  </a:lnTo>
                  <a:lnTo>
                    <a:pt x="2983073" y="488732"/>
                  </a:lnTo>
                  <a:lnTo>
                    <a:pt x="2994910" y="503074"/>
                  </a:lnTo>
                  <a:lnTo>
                    <a:pt x="3006748" y="516483"/>
                  </a:lnTo>
                  <a:lnTo>
                    <a:pt x="3018586" y="528889"/>
                  </a:lnTo>
                  <a:lnTo>
                    <a:pt x="3030423" y="540258"/>
                  </a:lnTo>
                  <a:lnTo>
                    <a:pt x="3042261" y="550584"/>
                  </a:lnTo>
                  <a:lnTo>
                    <a:pt x="3054098" y="559888"/>
                  </a:lnTo>
                  <a:lnTo>
                    <a:pt x="3065936" y="568211"/>
                  </a:lnTo>
                  <a:lnTo>
                    <a:pt x="3077774" y="575608"/>
                  </a:lnTo>
                  <a:lnTo>
                    <a:pt x="3089611" y="582145"/>
                  </a:lnTo>
                  <a:lnTo>
                    <a:pt x="3101449" y="587892"/>
                  </a:lnTo>
                  <a:lnTo>
                    <a:pt x="3113286" y="592922"/>
                  </a:lnTo>
                  <a:lnTo>
                    <a:pt x="3125124" y="597308"/>
                  </a:lnTo>
                  <a:lnTo>
                    <a:pt x="3136962" y="601119"/>
                  </a:lnTo>
                  <a:lnTo>
                    <a:pt x="3148799" y="604420"/>
                  </a:lnTo>
                  <a:lnTo>
                    <a:pt x="3160637" y="607273"/>
                  </a:lnTo>
                  <a:lnTo>
                    <a:pt x="3172474" y="609732"/>
                  </a:lnTo>
                  <a:lnTo>
                    <a:pt x="3184312" y="611849"/>
                  </a:lnTo>
                  <a:lnTo>
                    <a:pt x="3196149" y="613667"/>
                  </a:lnTo>
                  <a:lnTo>
                    <a:pt x="3207987" y="615227"/>
                  </a:lnTo>
                  <a:lnTo>
                    <a:pt x="3219825" y="616563"/>
                  </a:lnTo>
                  <a:lnTo>
                    <a:pt x="3231662" y="617707"/>
                  </a:lnTo>
                  <a:lnTo>
                    <a:pt x="3243500" y="618686"/>
                  </a:lnTo>
                  <a:lnTo>
                    <a:pt x="3255337" y="619522"/>
                  </a:lnTo>
                  <a:lnTo>
                    <a:pt x="3267175" y="620236"/>
                  </a:lnTo>
                  <a:lnTo>
                    <a:pt x="3279013" y="620845"/>
                  </a:lnTo>
                  <a:lnTo>
                    <a:pt x="3290850" y="621365"/>
                  </a:lnTo>
                  <a:lnTo>
                    <a:pt x="3302688" y="621808"/>
                  </a:lnTo>
                  <a:lnTo>
                    <a:pt x="3314525" y="622186"/>
                  </a:lnTo>
                  <a:lnTo>
                    <a:pt x="3326363" y="622508"/>
                  </a:lnTo>
                  <a:lnTo>
                    <a:pt x="3338201" y="622783"/>
                  </a:lnTo>
                  <a:lnTo>
                    <a:pt x="3350038" y="623016"/>
                  </a:lnTo>
                  <a:lnTo>
                    <a:pt x="3361876" y="623215"/>
                  </a:lnTo>
                  <a:lnTo>
                    <a:pt x="3373713" y="623385"/>
                  </a:lnTo>
                  <a:lnTo>
                    <a:pt x="3385551" y="623529"/>
                  </a:lnTo>
                  <a:lnTo>
                    <a:pt x="3397389" y="623652"/>
                  </a:lnTo>
                  <a:lnTo>
                    <a:pt x="3409226" y="623757"/>
                  </a:lnTo>
                  <a:lnTo>
                    <a:pt x="3421064" y="623846"/>
                  </a:lnTo>
                  <a:lnTo>
                    <a:pt x="3432901" y="623921"/>
                  </a:lnTo>
                  <a:lnTo>
                    <a:pt x="3444739" y="623986"/>
                  </a:lnTo>
                  <a:lnTo>
                    <a:pt x="3456576" y="624041"/>
                  </a:lnTo>
                  <a:lnTo>
                    <a:pt x="3468414" y="624087"/>
                  </a:lnTo>
                  <a:lnTo>
                    <a:pt x="3480252" y="624127"/>
                  </a:lnTo>
                  <a:lnTo>
                    <a:pt x="3492089" y="624161"/>
                  </a:lnTo>
                  <a:lnTo>
                    <a:pt x="3503927" y="624190"/>
                  </a:lnTo>
                  <a:lnTo>
                    <a:pt x="3515764" y="624214"/>
                  </a:lnTo>
                  <a:lnTo>
                    <a:pt x="3515764" y="624493"/>
                  </a:lnTo>
                  <a:lnTo>
                    <a:pt x="3527602" y="624518"/>
                  </a:lnTo>
                  <a:lnTo>
                    <a:pt x="3539440" y="624547"/>
                  </a:lnTo>
                  <a:lnTo>
                    <a:pt x="3551277" y="624580"/>
                  </a:lnTo>
                  <a:lnTo>
                    <a:pt x="3563115" y="624620"/>
                  </a:lnTo>
                  <a:lnTo>
                    <a:pt x="3574952" y="624667"/>
                  </a:lnTo>
                  <a:lnTo>
                    <a:pt x="3586790" y="624722"/>
                  </a:lnTo>
                  <a:lnTo>
                    <a:pt x="3598628" y="624786"/>
                  </a:lnTo>
                  <a:lnTo>
                    <a:pt x="3610465" y="624862"/>
                  </a:lnTo>
                  <a:lnTo>
                    <a:pt x="3622303" y="624951"/>
                  </a:lnTo>
                  <a:lnTo>
                    <a:pt x="3634140" y="625055"/>
                  </a:lnTo>
                  <a:lnTo>
                    <a:pt x="3645978" y="625178"/>
                  </a:lnTo>
                  <a:lnTo>
                    <a:pt x="3657816" y="625323"/>
                  </a:lnTo>
                  <a:lnTo>
                    <a:pt x="3669653" y="625492"/>
                  </a:lnTo>
                  <a:lnTo>
                    <a:pt x="3681491" y="625691"/>
                  </a:lnTo>
                  <a:lnTo>
                    <a:pt x="3693328" y="625925"/>
                  </a:lnTo>
                  <a:lnTo>
                    <a:pt x="3705166" y="626199"/>
                  </a:lnTo>
                  <a:lnTo>
                    <a:pt x="3717004" y="626521"/>
                  </a:lnTo>
                  <a:lnTo>
                    <a:pt x="3728841" y="626899"/>
                  </a:lnTo>
                  <a:lnTo>
                    <a:pt x="3740679" y="627342"/>
                  </a:lnTo>
                  <a:lnTo>
                    <a:pt x="3752516" y="627862"/>
                  </a:lnTo>
                  <a:lnTo>
                    <a:pt x="3764354" y="628472"/>
                  </a:lnTo>
                  <a:lnTo>
                    <a:pt x="3776191" y="629186"/>
                  </a:lnTo>
                  <a:lnTo>
                    <a:pt x="3788029" y="630022"/>
                  </a:lnTo>
                  <a:lnTo>
                    <a:pt x="3799867" y="631000"/>
                  </a:lnTo>
                  <a:lnTo>
                    <a:pt x="3811704" y="632144"/>
                  </a:lnTo>
                  <a:lnTo>
                    <a:pt x="3823542" y="633481"/>
                  </a:lnTo>
                  <a:lnTo>
                    <a:pt x="3835379" y="635040"/>
                  </a:lnTo>
                  <a:lnTo>
                    <a:pt x="3847217" y="636859"/>
                  </a:lnTo>
                  <a:lnTo>
                    <a:pt x="3859055" y="638975"/>
                  </a:lnTo>
                  <a:lnTo>
                    <a:pt x="3870892" y="641434"/>
                  </a:lnTo>
                  <a:lnTo>
                    <a:pt x="3882730" y="644287"/>
                  </a:lnTo>
                  <a:lnTo>
                    <a:pt x="3894567" y="647588"/>
                  </a:lnTo>
                  <a:lnTo>
                    <a:pt x="3906405" y="651399"/>
                  </a:lnTo>
                  <a:lnTo>
                    <a:pt x="3918243" y="655785"/>
                  </a:lnTo>
                  <a:lnTo>
                    <a:pt x="3930080" y="660816"/>
                  </a:lnTo>
                  <a:lnTo>
                    <a:pt x="3941918" y="666563"/>
                  </a:lnTo>
                  <a:lnTo>
                    <a:pt x="3953755" y="673100"/>
                  </a:lnTo>
                  <a:lnTo>
                    <a:pt x="3965593" y="680497"/>
                  </a:lnTo>
                  <a:lnTo>
                    <a:pt x="3977431" y="688820"/>
                  </a:lnTo>
                  <a:lnTo>
                    <a:pt x="3989268" y="698124"/>
                  </a:lnTo>
                  <a:lnTo>
                    <a:pt x="4001106" y="708450"/>
                  </a:lnTo>
                  <a:lnTo>
                    <a:pt x="4012943" y="719818"/>
                  </a:lnTo>
                  <a:lnTo>
                    <a:pt x="4024781" y="732224"/>
                  </a:lnTo>
                  <a:lnTo>
                    <a:pt x="4036619" y="745633"/>
                  </a:lnTo>
                  <a:lnTo>
                    <a:pt x="4048456" y="759976"/>
                  </a:lnTo>
                  <a:lnTo>
                    <a:pt x="4060294" y="775148"/>
                  </a:lnTo>
                  <a:lnTo>
                    <a:pt x="4072131" y="791009"/>
                  </a:lnTo>
                  <a:lnTo>
                    <a:pt x="4083969" y="807389"/>
                  </a:lnTo>
                  <a:lnTo>
                    <a:pt x="4095806" y="824090"/>
                  </a:lnTo>
                  <a:lnTo>
                    <a:pt x="4107644" y="840900"/>
                  </a:lnTo>
                  <a:lnTo>
                    <a:pt x="4119482" y="857601"/>
                  </a:lnTo>
                  <a:lnTo>
                    <a:pt x="4131319" y="873981"/>
                  </a:lnTo>
                  <a:lnTo>
                    <a:pt x="4143157" y="889842"/>
                  </a:lnTo>
                  <a:lnTo>
                    <a:pt x="4154994" y="905014"/>
                  </a:lnTo>
                  <a:lnTo>
                    <a:pt x="4166832" y="919357"/>
                  </a:lnTo>
                  <a:lnTo>
                    <a:pt x="4178670" y="932766"/>
                  </a:lnTo>
                  <a:lnTo>
                    <a:pt x="4190507" y="945172"/>
                  </a:lnTo>
                  <a:lnTo>
                    <a:pt x="4202345" y="956540"/>
                  </a:lnTo>
                  <a:lnTo>
                    <a:pt x="4214182" y="966866"/>
                  </a:lnTo>
                  <a:lnTo>
                    <a:pt x="4226020" y="976170"/>
                  </a:lnTo>
                  <a:lnTo>
                    <a:pt x="4237858" y="984493"/>
                  </a:lnTo>
                  <a:lnTo>
                    <a:pt x="4249695" y="991890"/>
                  </a:lnTo>
                  <a:lnTo>
                    <a:pt x="4261533" y="998427"/>
                  </a:lnTo>
                  <a:lnTo>
                    <a:pt x="4273370" y="1004175"/>
                  </a:lnTo>
                  <a:lnTo>
                    <a:pt x="4285208" y="1009205"/>
                  </a:lnTo>
                  <a:lnTo>
                    <a:pt x="4297046" y="1013591"/>
                  </a:lnTo>
                  <a:lnTo>
                    <a:pt x="4308883" y="1017402"/>
                  </a:lnTo>
                  <a:lnTo>
                    <a:pt x="4320721" y="1020703"/>
                  </a:lnTo>
                  <a:lnTo>
                    <a:pt x="4332558" y="1023556"/>
                  </a:lnTo>
                  <a:lnTo>
                    <a:pt x="4344396" y="1026015"/>
                  </a:lnTo>
                  <a:lnTo>
                    <a:pt x="4356234" y="1028132"/>
                  </a:lnTo>
                  <a:lnTo>
                    <a:pt x="4368071" y="1029950"/>
                  </a:lnTo>
                  <a:lnTo>
                    <a:pt x="4379909" y="1031510"/>
                  </a:lnTo>
                  <a:lnTo>
                    <a:pt x="4391746" y="1032846"/>
                  </a:lnTo>
                  <a:lnTo>
                    <a:pt x="4403584" y="1033990"/>
                  </a:lnTo>
                  <a:lnTo>
                    <a:pt x="4415421" y="1034968"/>
                  </a:lnTo>
                  <a:lnTo>
                    <a:pt x="4427259" y="1035804"/>
                  </a:lnTo>
                  <a:lnTo>
                    <a:pt x="4439097" y="1036518"/>
                  </a:lnTo>
                  <a:lnTo>
                    <a:pt x="4450934" y="1037128"/>
                  </a:lnTo>
                  <a:lnTo>
                    <a:pt x="4462772" y="1037648"/>
                  </a:lnTo>
                  <a:lnTo>
                    <a:pt x="4474609" y="1038091"/>
                  </a:lnTo>
                  <a:lnTo>
                    <a:pt x="4486447" y="1038469"/>
                  </a:lnTo>
                  <a:lnTo>
                    <a:pt x="4498285" y="1038791"/>
                  </a:lnTo>
                  <a:lnTo>
                    <a:pt x="4510122" y="1039065"/>
                  </a:lnTo>
                  <a:lnTo>
                    <a:pt x="4521960" y="1039299"/>
                  </a:lnTo>
                  <a:lnTo>
                    <a:pt x="4533797" y="1039498"/>
                  </a:lnTo>
                  <a:lnTo>
                    <a:pt x="4545635" y="1039667"/>
                  </a:lnTo>
                  <a:lnTo>
                    <a:pt x="4557473" y="1039812"/>
                  </a:lnTo>
                  <a:lnTo>
                    <a:pt x="4569310" y="1039935"/>
                  </a:lnTo>
                  <a:lnTo>
                    <a:pt x="4581148" y="1040039"/>
                  </a:lnTo>
                  <a:lnTo>
                    <a:pt x="4592985" y="1040128"/>
                  </a:lnTo>
                  <a:lnTo>
                    <a:pt x="4604823" y="1040204"/>
                  </a:lnTo>
                  <a:lnTo>
                    <a:pt x="4616661" y="1040268"/>
                  </a:lnTo>
                  <a:lnTo>
                    <a:pt x="4628498" y="1040323"/>
                  </a:lnTo>
                  <a:lnTo>
                    <a:pt x="4640336" y="1040370"/>
                  </a:lnTo>
                  <a:lnTo>
                    <a:pt x="4652173" y="1040410"/>
                  </a:lnTo>
                  <a:lnTo>
                    <a:pt x="4664011" y="1040444"/>
                  </a:lnTo>
                  <a:lnTo>
                    <a:pt x="4675849" y="1040472"/>
                  </a:lnTo>
                  <a:lnTo>
                    <a:pt x="4687686" y="1040497"/>
                  </a:lnTo>
                </a:path>
              </a:pathLst>
            </a:custGeom>
            <a:ln w="40651" cap="flat">
              <a:solidFill>
                <a:srgbClr val="7CAE00">
                  <a:alpha val="100000"/>
                </a:srgbClr>
              </a:solidFill>
              <a:prstDash val="solid"/>
              <a:round/>
            </a:ln>
          </p:spPr>
          <p:txBody>
            <a:bodyPr/>
            <a:lstStyle/>
            <a:p/>
          </p:txBody>
        </p:sp>
        <p:sp>
          <p:nvSpPr>
            <p:cNvPr id="35" name="pl35"/>
            <p:cNvSpPr/>
            <p:nvPr/>
          </p:nvSpPr>
          <p:spPr>
            <a:xfrm>
              <a:off x="2482351" y="1315756"/>
              <a:ext cx="4687686" cy="624284"/>
            </a:xfrm>
            <a:custGeom>
              <a:avLst/>
              <a:pathLst>
                <a:path w="4687686" h="624284">
                  <a:moveTo>
                    <a:pt x="0" y="624284"/>
                  </a:moveTo>
                  <a:lnTo>
                    <a:pt x="11837" y="624259"/>
                  </a:lnTo>
                  <a:lnTo>
                    <a:pt x="23675" y="624231"/>
                  </a:lnTo>
                  <a:lnTo>
                    <a:pt x="35512" y="624197"/>
                  </a:lnTo>
                  <a:lnTo>
                    <a:pt x="47350" y="624157"/>
                  </a:lnTo>
                  <a:lnTo>
                    <a:pt x="59187" y="624110"/>
                  </a:lnTo>
                  <a:lnTo>
                    <a:pt x="71025" y="624056"/>
                  </a:lnTo>
                  <a:lnTo>
                    <a:pt x="82863" y="623991"/>
                  </a:lnTo>
                  <a:lnTo>
                    <a:pt x="94700" y="623915"/>
                  </a:lnTo>
                  <a:lnTo>
                    <a:pt x="106538" y="623826"/>
                  </a:lnTo>
                  <a:lnTo>
                    <a:pt x="118375" y="623722"/>
                  </a:lnTo>
                  <a:lnTo>
                    <a:pt x="130213" y="623599"/>
                  </a:lnTo>
                  <a:lnTo>
                    <a:pt x="142051" y="623455"/>
                  </a:lnTo>
                  <a:lnTo>
                    <a:pt x="153888" y="623285"/>
                  </a:lnTo>
                  <a:lnTo>
                    <a:pt x="165726" y="623086"/>
                  </a:lnTo>
                  <a:lnTo>
                    <a:pt x="177563" y="622852"/>
                  </a:lnTo>
                  <a:lnTo>
                    <a:pt x="189401" y="622578"/>
                  </a:lnTo>
                  <a:lnTo>
                    <a:pt x="201239" y="622256"/>
                  </a:lnTo>
                  <a:lnTo>
                    <a:pt x="213076" y="621878"/>
                  </a:lnTo>
                  <a:lnTo>
                    <a:pt x="224914" y="621435"/>
                  </a:lnTo>
                  <a:lnTo>
                    <a:pt x="236751" y="620915"/>
                  </a:lnTo>
                  <a:lnTo>
                    <a:pt x="248589" y="620306"/>
                  </a:lnTo>
                  <a:lnTo>
                    <a:pt x="260427" y="619592"/>
                  </a:lnTo>
                  <a:lnTo>
                    <a:pt x="272264" y="618756"/>
                  </a:lnTo>
                  <a:lnTo>
                    <a:pt x="284102" y="617777"/>
                  </a:lnTo>
                  <a:lnTo>
                    <a:pt x="295939" y="616633"/>
                  </a:lnTo>
                  <a:lnTo>
                    <a:pt x="307777" y="615297"/>
                  </a:lnTo>
                  <a:lnTo>
                    <a:pt x="319614" y="613737"/>
                  </a:lnTo>
                  <a:lnTo>
                    <a:pt x="331452" y="611919"/>
                  </a:lnTo>
                  <a:lnTo>
                    <a:pt x="343290" y="609802"/>
                  </a:lnTo>
                  <a:lnTo>
                    <a:pt x="355127" y="607343"/>
                  </a:lnTo>
                  <a:lnTo>
                    <a:pt x="366965" y="604490"/>
                  </a:lnTo>
                  <a:lnTo>
                    <a:pt x="378802" y="601189"/>
                  </a:lnTo>
                  <a:lnTo>
                    <a:pt x="390640" y="597378"/>
                  </a:lnTo>
                  <a:lnTo>
                    <a:pt x="402478" y="592992"/>
                  </a:lnTo>
                  <a:lnTo>
                    <a:pt x="414315" y="587962"/>
                  </a:lnTo>
                  <a:lnTo>
                    <a:pt x="426153" y="582214"/>
                  </a:lnTo>
                  <a:lnTo>
                    <a:pt x="437990" y="575678"/>
                  </a:lnTo>
                  <a:lnTo>
                    <a:pt x="449828" y="568280"/>
                  </a:lnTo>
                  <a:lnTo>
                    <a:pt x="461666" y="559957"/>
                  </a:lnTo>
                  <a:lnTo>
                    <a:pt x="473503" y="550653"/>
                  </a:lnTo>
                  <a:lnTo>
                    <a:pt x="485341" y="540327"/>
                  </a:lnTo>
                  <a:lnTo>
                    <a:pt x="497178" y="528959"/>
                  </a:lnTo>
                  <a:lnTo>
                    <a:pt x="509016" y="516553"/>
                  </a:lnTo>
                  <a:lnTo>
                    <a:pt x="520854" y="503144"/>
                  </a:lnTo>
                  <a:lnTo>
                    <a:pt x="532691" y="488801"/>
                  </a:lnTo>
                  <a:lnTo>
                    <a:pt x="544529" y="473629"/>
                  </a:lnTo>
                  <a:lnTo>
                    <a:pt x="556366" y="457768"/>
                  </a:lnTo>
                  <a:lnTo>
                    <a:pt x="568204" y="441389"/>
                  </a:lnTo>
                  <a:lnTo>
                    <a:pt x="580042" y="424687"/>
                  </a:lnTo>
                  <a:lnTo>
                    <a:pt x="591879" y="407877"/>
                  </a:lnTo>
                  <a:lnTo>
                    <a:pt x="603717" y="391176"/>
                  </a:lnTo>
                  <a:lnTo>
                    <a:pt x="615554" y="374796"/>
                  </a:lnTo>
                  <a:lnTo>
                    <a:pt x="627392" y="358935"/>
                  </a:lnTo>
                  <a:lnTo>
                    <a:pt x="639229" y="343763"/>
                  </a:lnTo>
                  <a:lnTo>
                    <a:pt x="651067" y="329420"/>
                  </a:lnTo>
                  <a:lnTo>
                    <a:pt x="662905" y="316011"/>
                  </a:lnTo>
                  <a:lnTo>
                    <a:pt x="674742" y="303605"/>
                  </a:lnTo>
                  <a:lnTo>
                    <a:pt x="686580" y="292237"/>
                  </a:lnTo>
                  <a:lnTo>
                    <a:pt x="698417" y="281911"/>
                  </a:lnTo>
                  <a:lnTo>
                    <a:pt x="710255" y="272607"/>
                  </a:lnTo>
                  <a:lnTo>
                    <a:pt x="722093" y="264284"/>
                  </a:lnTo>
                  <a:lnTo>
                    <a:pt x="733930" y="256887"/>
                  </a:lnTo>
                  <a:lnTo>
                    <a:pt x="745768" y="250350"/>
                  </a:lnTo>
                  <a:lnTo>
                    <a:pt x="757605" y="244603"/>
                  </a:lnTo>
                  <a:lnTo>
                    <a:pt x="769443" y="239572"/>
                  </a:lnTo>
                  <a:lnTo>
                    <a:pt x="781281" y="235186"/>
                  </a:lnTo>
                  <a:lnTo>
                    <a:pt x="793118" y="231376"/>
                  </a:lnTo>
                  <a:lnTo>
                    <a:pt x="804956" y="228074"/>
                  </a:lnTo>
                  <a:lnTo>
                    <a:pt x="816793" y="225222"/>
                  </a:lnTo>
                  <a:lnTo>
                    <a:pt x="828631" y="222762"/>
                  </a:lnTo>
                  <a:lnTo>
                    <a:pt x="840469" y="220646"/>
                  </a:lnTo>
                  <a:lnTo>
                    <a:pt x="852306" y="218827"/>
                  </a:lnTo>
                  <a:lnTo>
                    <a:pt x="864144" y="217268"/>
                  </a:lnTo>
                  <a:lnTo>
                    <a:pt x="875981" y="215931"/>
                  </a:lnTo>
                  <a:lnTo>
                    <a:pt x="887819" y="214787"/>
                  </a:lnTo>
                  <a:lnTo>
                    <a:pt x="899657" y="213809"/>
                  </a:lnTo>
                  <a:lnTo>
                    <a:pt x="911494" y="212973"/>
                  </a:lnTo>
                  <a:lnTo>
                    <a:pt x="923332" y="212259"/>
                  </a:lnTo>
                  <a:lnTo>
                    <a:pt x="935169" y="211649"/>
                  </a:lnTo>
                  <a:lnTo>
                    <a:pt x="947007" y="211130"/>
                  </a:lnTo>
                  <a:lnTo>
                    <a:pt x="958844" y="210686"/>
                  </a:lnTo>
                  <a:lnTo>
                    <a:pt x="970682" y="210308"/>
                  </a:lnTo>
                  <a:lnTo>
                    <a:pt x="982520" y="209986"/>
                  </a:lnTo>
                  <a:lnTo>
                    <a:pt x="994357" y="209712"/>
                  </a:lnTo>
                  <a:lnTo>
                    <a:pt x="1006195" y="209478"/>
                  </a:lnTo>
                  <a:lnTo>
                    <a:pt x="1018032" y="209279"/>
                  </a:lnTo>
                  <a:lnTo>
                    <a:pt x="1029870" y="209110"/>
                  </a:lnTo>
                  <a:lnTo>
                    <a:pt x="1041708" y="208965"/>
                  </a:lnTo>
                  <a:lnTo>
                    <a:pt x="1053545" y="208843"/>
                  </a:lnTo>
                  <a:lnTo>
                    <a:pt x="1065383" y="208738"/>
                  </a:lnTo>
                  <a:lnTo>
                    <a:pt x="1077220" y="208649"/>
                  </a:lnTo>
                  <a:lnTo>
                    <a:pt x="1089058" y="208573"/>
                  </a:lnTo>
                  <a:lnTo>
                    <a:pt x="1100896" y="208509"/>
                  </a:lnTo>
                  <a:lnTo>
                    <a:pt x="1112733" y="208454"/>
                  </a:lnTo>
                  <a:lnTo>
                    <a:pt x="1124571" y="208407"/>
                  </a:lnTo>
                  <a:lnTo>
                    <a:pt x="1136408" y="208367"/>
                  </a:lnTo>
                  <a:lnTo>
                    <a:pt x="1148246" y="208334"/>
                  </a:lnTo>
                  <a:lnTo>
                    <a:pt x="1160084" y="208305"/>
                  </a:lnTo>
                  <a:lnTo>
                    <a:pt x="1171921" y="208280"/>
                  </a:lnTo>
                  <a:lnTo>
                    <a:pt x="1171921" y="208141"/>
                  </a:lnTo>
                  <a:lnTo>
                    <a:pt x="1183759" y="208141"/>
                  </a:lnTo>
                  <a:lnTo>
                    <a:pt x="1195596" y="208141"/>
                  </a:lnTo>
                  <a:lnTo>
                    <a:pt x="1207434" y="208141"/>
                  </a:lnTo>
                  <a:lnTo>
                    <a:pt x="1219272" y="208141"/>
                  </a:lnTo>
                  <a:lnTo>
                    <a:pt x="1231109" y="208141"/>
                  </a:lnTo>
                  <a:lnTo>
                    <a:pt x="1242947" y="208141"/>
                  </a:lnTo>
                  <a:lnTo>
                    <a:pt x="1254784" y="208141"/>
                  </a:lnTo>
                  <a:lnTo>
                    <a:pt x="1266622" y="208141"/>
                  </a:lnTo>
                  <a:lnTo>
                    <a:pt x="1278459" y="208141"/>
                  </a:lnTo>
                  <a:lnTo>
                    <a:pt x="1290297" y="208141"/>
                  </a:lnTo>
                  <a:lnTo>
                    <a:pt x="1302135" y="208141"/>
                  </a:lnTo>
                  <a:lnTo>
                    <a:pt x="1313972" y="208141"/>
                  </a:lnTo>
                  <a:lnTo>
                    <a:pt x="1325810" y="208141"/>
                  </a:lnTo>
                  <a:lnTo>
                    <a:pt x="1337647" y="208141"/>
                  </a:lnTo>
                  <a:lnTo>
                    <a:pt x="1349485" y="208141"/>
                  </a:lnTo>
                  <a:lnTo>
                    <a:pt x="1361323" y="208141"/>
                  </a:lnTo>
                  <a:lnTo>
                    <a:pt x="1373160" y="208141"/>
                  </a:lnTo>
                  <a:lnTo>
                    <a:pt x="1384998" y="208141"/>
                  </a:lnTo>
                  <a:lnTo>
                    <a:pt x="1396835" y="208141"/>
                  </a:lnTo>
                  <a:lnTo>
                    <a:pt x="1408673" y="208141"/>
                  </a:lnTo>
                  <a:lnTo>
                    <a:pt x="1420511" y="208141"/>
                  </a:lnTo>
                  <a:lnTo>
                    <a:pt x="1432348" y="208141"/>
                  </a:lnTo>
                  <a:lnTo>
                    <a:pt x="1444186" y="208141"/>
                  </a:lnTo>
                  <a:lnTo>
                    <a:pt x="1456023" y="208141"/>
                  </a:lnTo>
                  <a:lnTo>
                    <a:pt x="1467861" y="208141"/>
                  </a:lnTo>
                  <a:lnTo>
                    <a:pt x="1479699" y="208141"/>
                  </a:lnTo>
                  <a:lnTo>
                    <a:pt x="1491536" y="208141"/>
                  </a:lnTo>
                  <a:lnTo>
                    <a:pt x="1503374" y="208141"/>
                  </a:lnTo>
                  <a:lnTo>
                    <a:pt x="1515211" y="208141"/>
                  </a:lnTo>
                  <a:lnTo>
                    <a:pt x="1527049" y="208141"/>
                  </a:lnTo>
                  <a:lnTo>
                    <a:pt x="1538887" y="208141"/>
                  </a:lnTo>
                  <a:lnTo>
                    <a:pt x="1550724" y="208141"/>
                  </a:lnTo>
                  <a:lnTo>
                    <a:pt x="1562562" y="208141"/>
                  </a:lnTo>
                  <a:lnTo>
                    <a:pt x="1574399" y="208141"/>
                  </a:lnTo>
                  <a:lnTo>
                    <a:pt x="1586237" y="208141"/>
                  </a:lnTo>
                  <a:lnTo>
                    <a:pt x="1598074" y="208141"/>
                  </a:lnTo>
                  <a:lnTo>
                    <a:pt x="1609912" y="208141"/>
                  </a:lnTo>
                  <a:lnTo>
                    <a:pt x="1621750" y="208141"/>
                  </a:lnTo>
                  <a:lnTo>
                    <a:pt x="1633587" y="208141"/>
                  </a:lnTo>
                  <a:lnTo>
                    <a:pt x="1645425" y="208141"/>
                  </a:lnTo>
                  <a:lnTo>
                    <a:pt x="1657262" y="208141"/>
                  </a:lnTo>
                  <a:lnTo>
                    <a:pt x="1669100" y="208141"/>
                  </a:lnTo>
                  <a:lnTo>
                    <a:pt x="1680938" y="208141"/>
                  </a:lnTo>
                  <a:lnTo>
                    <a:pt x="1692775" y="208141"/>
                  </a:lnTo>
                  <a:lnTo>
                    <a:pt x="1704613" y="208141"/>
                  </a:lnTo>
                  <a:lnTo>
                    <a:pt x="1716450" y="208141"/>
                  </a:lnTo>
                  <a:lnTo>
                    <a:pt x="1728288" y="208141"/>
                  </a:lnTo>
                  <a:lnTo>
                    <a:pt x="1740126" y="208141"/>
                  </a:lnTo>
                  <a:lnTo>
                    <a:pt x="1751963" y="208141"/>
                  </a:lnTo>
                  <a:lnTo>
                    <a:pt x="1763801" y="208141"/>
                  </a:lnTo>
                  <a:lnTo>
                    <a:pt x="1775638" y="208141"/>
                  </a:lnTo>
                  <a:lnTo>
                    <a:pt x="1787476" y="208141"/>
                  </a:lnTo>
                  <a:lnTo>
                    <a:pt x="1799314" y="208141"/>
                  </a:lnTo>
                  <a:lnTo>
                    <a:pt x="1811151" y="208141"/>
                  </a:lnTo>
                  <a:lnTo>
                    <a:pt x="1822989" y="208141"/>
                  </a:lnTo>
                  <a:lnTo>
                    <a:pt x="1834826" y="208141"/>
                  </a:lnTo>
                  <a:lnTo>
                    <a:pt x="1846664" y="208141"/>
                  </a:lnTo>
                  <a:lnTo>
                    <a:pt x="1858502" y="208141"/>
                  </a:lnTo>
                  <a:lnTo>
                    <a:pt x="1870339" y="208141"/>
                  </a:lnTo>
                  <a:lnTo>
                    <a:pt x="1882177" y="208141"/>
                  </a:lnTo>
                  <a:lnTo>
                    <a:pt x="1894014" y="208141"/>
                  </a:lnTo>
                  <a:lnTo>
                    <a:pt x="1905852" y="208141"/>
                  </a:lnTo>
                  <a:lnTo>
                    <a:pt x="1917689" y="208141"/>
                  </a:lnTo>
                  <a:lnTo>
                    <a:pt x="1929527" y="208141"/>
                  </a:lnTo>
                  <a:lnTo>
                    <a:pt x="1941365" y="208141"/>
                  </a:lnTo>
                  <a:lnTo>
                    <a:pt x="1953202" y="208141"/>
                  </a:lnTo>
                  <a:lnTo>
                    <a:pt x="1965040" y="208141"/>
                  </a:lnTo>
                  <a:lnTo>
                    <a:pt x="1976877" y="208141"/>
                  </a:lnTo>
                  <a:lnTo>
                    <a:pt x="1988715" y="208141"/>
                  </a:lnTo>
                  <a:lnTo>
                    <a:pt x="2000553" y="208141"/>
                  </a:lnTo>
                  <a:lnTo>
                    <a:pt x="2012390" y="208141"/>
                  </a:lnTo>
                  <a:lnTo>
                    <a:pt x="2024228" y="208141"/>
                  </a:lnTo>
                  <a:lnTo>
                    <a:pt x="2036065" y="208141"/>
                  </a:lnTo>
                  <a:lnTo>
                    <a:pt x="2047903" y="208141"/>
                  </a:lnTo>
                  <a:lnTo>
                    <a:pt x="2059741" y="208141"/>
                  </a:lnTo>
                  <a:lnTo>
                    <a:pt x="2071578" y="208141"/>
                  </a:lnTo>
                  <a:lnTo>
                    <a:pt x="2083416" y="208141"/>
                  </a:lnTo>
                  <a:lnTo>
                    <a:pt x="2095253" y="208141"/>
                  </a:lnTo>
                  <a:lnTo>
                    <a:pt x="2107091" y="208141"/>
                  </a:lnTo>
                  <a:lnTo>
                    <a:pt x="2118929" y="208141"/>
                  </a:lnTo>
                  <a:lnTo>
                    <a:pt x="2130766" y="208141"/>
                  </a:lnTo>
                  <a:lnTo>
                    <a:pt x="2142604" y="208141"/>
                  </a:lnTo>
                  <a:lnTo>
                    <a:pt x="2154441" y="208141"/>
                  </a:lnTo>
                  <a:lnTo>
                    <a:pt x="2166279" y="208141"/>
                  </a:lnTo>
                  <a:lnTo>
                    <a:pt x="2178117" y="208141"/>
                  </a:lnTo>
                  <a:lnTo>
                    <a:pt x="2189954" y="208141"/>
                  </a:lnTo>
                  <a:lnTo>
                    <a:pt x="2201792" y="208141"/>
                  </a:lnTo>
                  <a:lnTo>
                    <a:pt x="2213629" y="208141"/>
                  </a:lnTo>
                  <a:lnTo>
                    <a:pt x="2225467" y="208141"/>
                  </a:lnTo>
                  <a:lnTo>
                    <a:pt x="2237304" y="208141"/>
                  </a:lnTo>
                  <a:lnTo>
                    <a:pt x="2249142" y="208141"/>
                  </a:lnTo>
                  <a:lnTo>
                    <a:pt x="2260980" y="208141"/>
                  </a:lnTo>
                  <a:lnTo>
                    <a:pt x="2272817" y="208141"/>
                  </a:lnTo>
                  <a:lnTo>
                    <a:pt x="2284655" y="208141"/>
                  </a:lnTo>
                  <a:lnTo>
                    <a:pt x="2296492" y="208141"/>
                  </a:lnTo>
                  <a:lnTo>
                    <a:pt x="2308330" y="208141"/>
                  </a:lnTo>
                  <a:lnTo>
                    <a:pt x="2320168" y="208141"/>
                  </a:lnTo>
                  <a:lnTo>
                    <a:pt x="2332005" y="208141"/>
                  </a:lnTo>
                  <a:lnTo>
                    <a:pt x="2343843" y="208141"/>
                  </a:lnTo>
                  <a:lnTo>
                    <a:pt x="2343843" y="208071"/>
                  </a:lnTo>
                  <a:lnTo>
                    <a:pt x="2355680" y="208059"/>
                  </a:lnTo>
                  <a:lnTo>
                    <a:pt x="2367518" y="208044"/>
                  </a:lnTo>
                  <a:lnTo>
                    <a:pt x="2379356" y="208028"/>
                  </a:lnTo>
                  <a:lnTo>
                    <a:pt x="2391193" y="208008"/>
                  </a:lnTo>
                  <a:lnTo>
                    <a:pt x="2403031" y="207984"/>
                  </a:lnTo>
                  <a:lnTo>
                    <a:pt x="2414868" y="207957"/>
                  </a:lnTo>
                  <a:lnTo>
                    <a:pt x="2426706" y="207925"/>
                  </a:lnTo>
                  <a:lnTo>
                    <a:pt x="2438544" y="207887"/>
                  </a:lnTo>
                  <a:lnTo>
                    <a:pt x="2450381" y="207842"/>
                  </a:lnTo>
                  <a:lnTo>
                    <a:pt x="2462219" y="207790"/>
                  </a:lnTo>
                  <a:lnTo>
                    <a:pt x="2474056" y="207729"/>
                  </a:lnTo>
                  <a:lnTo>
                    <a:pt x="2485894" y="207656"/>
                  </a:lnTo>
                  <a:lnTo>
                    <a:pt x="2497732" y="207572"/>
                  </a:lnTo>
                  <a:lnTo>
                    <a:pt x="2509569" y="207472"/>
                  </a:lnTo>
                  <a:lnTo>
                    <a:pt x="2521407" y="207355"/>
                  </a:lnTo>
                  <a:lnTo>
                    <a:pt x="2533244" y="207218"/>
                  </a:lnTo>
                  <a:lnTo>
                    <a:pt x="2545082" y="207057"/>
                  </a:lnTo>
                  <a:lnTo>
                    <a:pt x="2556919" y="206868"/>
                  </a:lnTo>
                  <a:lnTo>
                    <a:pt x="2568757" y="206646"/>
                  </a:lnTo>
                  <a:lnTo>
                    <a:pt x="2580595" y="206387"/>
                  </a:lnTo>
                  <a:lnTo>
                    <a:pt x="2592432" y="206082"/>
                  </a:lnTo>
                  <a:lnTo>
                    <a:pt x="2604270" y="205725"/>
                  </a:lnTo>
                  <a:lnTo>
                    <a:pt x="2616107" y="205307"/>
                  </a:lnTo>
                  <a:lnTo>
                    <a:pt x="2627945" y="204818"/>
                  </a:lnTo>
                  <a:lnTo>
                    <a:pt x="2639783" y="204246"/>
                  </a:lnTo>
                  <a:lnTo>
                    <a:pt x="2651620" y="203577"/>
                  </a:lnTo>
                  <a:lnTo>
                    <a:pt x="2663458" y="202798"/>
                  </a:lnTo>
                  <a:lnTo>
                    <a:pt x="2675295" y="201888"/>
                  </a:lnTo>
                  <a:lnTo>
                    <a:pt x="2687133" y="200830"/>
                  </a:lnTo>
                  <a:lnTo>
                    <a:pt x="2698971" y="199600"/>
                  </a:lnTo>
                  <a:lnTo>
                    <a:pt x="2710808" y="198174"/>
                  </a:lnTo>
                  <a:lnTo>
                    <a:pt x="2722646" y="196523"/>
                  </a:lnTo>
                  <a:lnTo>
                    <a:pt x="2734483" y="194618"/>
                  </a:lnTo>
                  <a:lnTo>
                    <a:pt x="2746321" y="192425"/>
                  </a:lnTo>
                  <a:lnTo>
                    <a:pt x="2758159" y="189910"/>
                  </a:lnTo>
                  <a:lnTo>
                    <a:pt x="2769996" y="187036"/>
                  </a:lnTo>
                  <a:lnTo>
                    <a:pt x="2781834" y="183768"/>
                  </a:lnTo>
                  <a:lnTo>
                    <a:pt x="2793671" y="180069"/>
                  </a:lnTo>
                  <a:lnTo>
                    <a:pt x="2805509" y="175908"/>
                  </a:lnTo>
                  <a:lnTo>
                    <a:pt x="2817347" y="171256"/>
                  </a:lnTo>
                  <a:lnTo>
                    <a:pt x="2829184" y="166093"/>
                  </a:lnTo>
                  <a:lnTo>
                    <a:pt x="2841022" y="160409"/>
                  </a:lnTo>
                  <a:lnTo>
                    <a:pt x="2852859" y="154206"/>
                  </a:lnTo>
                  <a:lnTo>
                    <a:pt x="2864697" y="147501"/>
                  </a:lnTo>
                  <a:lnTo>
                    <a:pt x="2876534" y="140330"/>
                  </a:lnTo>
                  <a:lnTo>
                    <a:pt x="2888372" y="132744"/>
                  </a:lnTo>
                  <a:lnTo>
                    <a:pt x="2900210" y="124813"/>
                  </a:lnTo>
                  <a:lnTo>
                    <a:pt x="2912047" y="116623"/>
                  </a:lnTo>
                  <a:lnTo>
                    <a:pt x="2923885" y="108273"/>
                  </a:lnTo>
                  <a:lnTo>
                    <a:pt x="2935722" y="99868"/>
                  </a:lnTo>
                  <a:lnTo>
                    <a:pt x="2947560" y="91517"/>
                  </a:lnTo>
                  <a:lnTo>
                    <a:pt x="2959398" y="83327"/>
                  </a:lnTo>
                  <a:lnTo>
                    <a:pt x="2971235" y="75397"/>
                  </a:lnTo>
                  <a:lnTo>
                    <a:pt x="2983073" y="67811"/>
                  </a:lnTo>
                  <a:lnTo>
                    <a:pt x="2994910" y="60639"/>
                  </a:lnTo>
                  <a:lnTo>
                    <a:pt x="3006748" y="53935"/>
                  </a:lnTo>
                  <a:lnTo>
                    <a:pt x="3018586" y="47732"/>
                  </a:lnTo>
                  <a:lnTo>
                    <a:pt x="3030423" y="42048"/>
                  </a:lnTo>
                  <a:lnTo>
                    <a:pt x="3042261" y="36885"/>
                  </a:lnTo>
                  <a:lnTo>
                    <a:pt x="3054098" y="32233"/>
                  </a:lnTo>
                  <a:lnTo>
                    <a:pt x="3065936" y="28071"/>
                  </a:lnTo>
                  <a:lnTo>
                    <a:pt x="3077774" y="24372"/>
                  </a:lnTo>
                  <a:lnTo>
                    <a:pt x="3089611" y="21104"/>
                  </a:lnTo>
                  <a:lnTo>
                    <a:pt x="3101449" y="18230"/>
                  </a:lnTo>
                  <a:lnTo>
                    <a:pt x="3113286" y="15715"/>
                  </a:lnTo>
                  <a:lnTo>
                    <a:pt x="3125124" y="13522"/>
                  </a:lnTo>
                  <a:lnTo>
                    <a:pt x="3136962" y="11617"/>
                  </a:lnTo>
                  <a:lnTo>
                    <a:pt x="3148799" y="9966"/>
                  </a:lnTo>
                  <a:lnTo>
                    <a:pt x="3160637" y="8540"/>
                  </a:lnTo>
                  <a:lnTo>
                    <a:pt x="3172474" y="7310"/>
                  </a:lnTo>
                  <a:lnTo>
                    <a:pt x="3184312" y="6252"/>
                  </a:lnTo>
                  <a:lnTo>
                    <a:pt x="3196149" y="5343"/>
                  </a:lnTo>
                  <a:lnTo>
                    <a:pt x="3207987" y="4563"/>
                  </a:lnTo>
                  <a:lnTo>
                    <a:pt x="3219825" y="3895"/>
                  </a:lnTo>
                  <a:lnTo>
                    <a:pt x="3231662" y="3323"/>
                  </a:lnTo>
                  <a:lnTo>
                    <a:pt x="3243500" y="2833"/>
                  </a:lnTo>
                  <a:lnTo>
                    <a:pt x="3255337" y="2415"/>
                  </a:lnTo>
                  <a:lnTo>
                    <a:pt x="3267175" y="2058"/>
                  </a:lnTo>
                  <a:lnTo>
                    <a:pt x="3279013" y="1754"/>
                  </a:lnTo>
                  <a:lnTo>
                    <a:pt x="3290850" y="1494"/>
                  </a:lnTo>
                  <a:lnTo>
                    <a:pt x="3302688" y="1272"/>
                  </a:lnTo>
                  <a:lnTo>
                    <a:pt x="3314525" y="1083"/>
                  </a:lnTo>
                  <a:lnTo>
                    <a:pt x="3326363" y="922"/>
                  </a:lnTo>
                  <a:lnTo>
                    <a:pt x="3338201" y="785"/>
                  </a:lnTo>
                  <a:lnTo>
                    <a:pt x="3350038" y="668"/>
                  </a:lnTo>
                  <a:lnTo>
                    <a:pt x="3361876" y="569"/>
                  </a:lnTo>
                  <a:lnTo>
                    <a:pt x="3373713" y="484"/>
                  </a:lnTo>
                  <a:lnTo>
                    <a:pt x="3385551" y="412"/>
                  </a:lnTo>
                  <a:lnTo>
                    <a:pt x="3397389" y="350"/>
                  </a:lnTo>
                  <a:lnTo>
                    <a:pt x="3409226" y="298"/>
                  </a:lnTo>
                  <a:lnTo>
                    <a:pt x="3421064" y="254"/>
                  </a:lnTo>
                  <a:lnTo>
                    <a:pt x="3432901" y="216"/>
                  </a:lnTo>
                  <a:lnTo>
                    <a:pt x="3444739" y="183"/>
                  </a:lnTo>
                  <a:lnTo>
                    <a:pt x="3456576" y="156"/>
                  </a:lnTo>
                  <a:lnTo>
                    <a:pt x="3468414" y="133"/>
                  </a:lnTo>
                  <a:lnTo>
                    <a:pt x="3480252" y="113"/>
                  </a:lnTo>
                  <a:lnTo>
                    <a:pt x="3492089" y="96"/>
                  </a:lnTo>
                  <a:lnTo>
                    <a:pt x="3503927" y="82"/>
                  </a:lnTo>
                  <a:lnTo>
                    <a:pt x="3515764" y="6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49B500">
                  <a:alpha val="100000"/>
                </a:srgbClr>
              </a:solidFill>
              <a:prstDash val="solid"/>
              <a:round/>
            </a:ln>
          </p:spPr>
          <p:txBody>
            <a:bodyPr/>
            <a:lstStyle/>
            <a:p/>
          </p:txBody>
        </p:sp>
        <p:sp>
          <p:nvSpPr>
            <p:cNvPr id="36" name="pl36"/>
            <p:cNvSpPr/>
            <p:nvPr/>
          </p:nvSpPr>
          <p:spPr>
            <a:xfrm>
              <a:off x="2482351" y="1107615"/>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A38">
                  <a:alpha val="100000"/>
                </a:srgbClr>
              </a:solidFill>
              <a:prstDash val="solid"/>
              <a:round/>
            </a:ln>
          </p:spPr>
          <p:txBody>
            <a:bodyPr/>
            <a:lstStyle/>
            <a:p/>
          </p:txBody>
        </p:sp>
        <p:sp>
          <p:nvSpPr>
            <p:cNvPr id="37" name="pl37"/>
            <p:cNvSpPr/>
            <p:nvPr/>
          </p:nvSpPr>
          <p:spPr>
            <a:xfrm>
              <a:off x="2482351" y="4229875"/>
              <a:ext cx="4687686" cy="624074"/>
            </a:xfrm>
            <a:custGeom>
              <a:avLst/>
              <a:pathLst>
                <a:path w="4687686" h="624074">
                  <a:moveTo>
                    <a:pt x="0" y="624074"/>
                  </a:moveTo>
                  <a:lnTo>
                    <a:pt x="11837" y="624038"/>
                  </a:lnTo>
                  <a:lnTo>
                    <a:pt x="23675" y="623995"/>
                  </a:lnTo>
                  <a:lnTo>
                    <a:pt x="35512" y="623944"/>
                  </a:lnTo>
                  <a:lnTo>
                    <a:pt x="47350" y="623884"/>
                  </a:lnTo>
                  <a:lnTo>
                    <a:pt x="59187" y="623814"/>
                  </a:lnTo>
                  <a:lnTo>
                    <a:pt x="71025" y="623732"/>
                  </a:lnTo>
                  <a:lnTo>
                    <a:pt x="82863" y="623635"/>
                  </a:lnTo>
                  <a:lnTo>
                    <a:pt x="94700" y="623522"/>
                  </a:lnTo>
                  <a:lnTo>
                    <a:pt x="106538" y="623388"/>
                  </a:lnTo>
                  <a:lnTo>
                    <a:pt x="118375" y="623231"/>
                  </a:lnTo>
                  <a:lnTo>
                    <a:pt x="130213" y="623047"/>
                  </a:lnTo>
                  <a:lnTo>
                    <a:pt x="142051" y="622831"/>
                  </a:lnTo>
                  <a:lnTo>
                    <a:pt x="153888" y="622576"/>
                  </a:lnTo>
                  <a:lnTo>
                    <a:pt x="165726" y="622278"/>
                  </a:lnTo>
                  <a:lnTo>
                    <a:pt x="177563" y="621927"/>
                  </a:lnTo>
                  <a:lnTo>
                    <a:pt x="189401" y="621516"/>
                  </a:lnTo>
                  <a:lnTo>
                    <a:pt x="201239" y="621033"/>
                  </a:lnTo>
                  <a:lnTo>
                    <a:pt x="213076" y="620466"/>
                  </a:lnTo>
                  <a:lnTo>
                    <a:pt x="224914" y="619801"/>
                  </a:lnTo>
                  <a:lnTo>
                    <a:pt x="236751" y="619021"/>
                  </a:lnTo>
                  <a:lnTo>
                    <a:pt x="248589" y="618107"/>
                  </a:lnTo>
                  <a:lnTo>
                    <a:pt x="260427" y="617036"/>
                  </a:lnTo>
                  <a:lnTo>
                    <a:pt x="272264" y="615782"/>
                  </a:lnTo>
                  <a:lnTo>
                    <a:pt x="284102" y="614314"/>
                  </a:lnTo>
                  <a:lnTo>
                    <a:pt x="295939" y="612598"/>
                  </a:lnTo>
                  <a:lnTo>
                    <a:pt x="307777" y="610594"/>
                  </a:lnTo>
                  <a:lnTo>
                    <a:pt x="319614" y="608254"/>
                  </a:lnTo>
                  <a:lnTo>
                    <a:pt x="331452" y="605527"/>
                  </a:lnTo>
                  <a:lnTo>
                    <a:pt x="343290" y="602352"/>
                  </a:lnTo>
                  <a:lnTo>
                    <a:pt x="355127" y="598663"/>
                  </a:lnTo>
                  <a:lnTo>
                    <a:pt x="366965" y="594384"/>
                  </a:lnTo>
                  <a:lnTo>
                    <a:pt x="378802" y="589432"/>
                  </a:lnTo>
                  <a:lnTo>
                    <a:pt x="390640" y="583716"/>
                  </a:lnTo>
                  <a:lnTo>
                    <a:pt x="402478" y="577137"/>
                  </a:lnTo>
                  <a:lnTo>
                    <a:pt x="414315" y="569591"/>
                  </a:lnTo>
                  <a:lnTo>
                    <a:pt x="426153" y="560970"/>
                  </a:lnTo>
                  <a:lnTo>
                    <a:pt x="437990" y="551165"/>
                  </a:lnTo>
                  <a:lnTo>
                    <a:pt x="449828" y="540069"/>
                  </a:lnTo>
                  <a:lnTo>
                    <a:pt x="461666" y="527585"/>
                  </a:lnTo>
                  <a:lnTo>
                    <a:pt x="473503" y="513629"/>
                  </a:lnTo>
                  <a:lnTo>
                    <a:pt x="485341" y="498140"/>
                  </a:lnTo>
                  <a:lnTo>
                    <a:pt x="497178" y="481087"/>
                  </a:lnTo>
                  <a:lnTo>
                    <a:pt x="509016" y="462478"/>
                  </a:lnTo>
                  <a:lnTo>
                    <a:pt x="520854" y="442365"/>
                  </a:lnTo>
                  <a:lnTo>
                    <a:pt x="532691" y="420851"/>
                  </a:lnTo>
                  <a:lnTo>
                    <a:pt x="544529" y="398093"/>
                  </a:lnTo>
                  <a:lnTo>
                    <a:pt x="556366" y="374301"/>
                  </a:lnTo>
                  <a:lnTo>
                    <a:pt x="568204" y="349732"/>
                  </a:lnTo>
                  <a:lnTo>
                    <a:pt x="580042" y="324680"/>
                  </a:lnTo>
                  <a:lnTo>
                    <a:pt x="591879" y="299464"/>
                  </a:lnTo>
                  <a:lnTo>
                    <a:pt x="603717" y="274412"/>
                  </a:lnTo>
                  <a:lnTo>
                    <a:pt x="615554" y="249843"/>
                  </a:lnTo>
                  <a:lnTo>
                    <a:pt x="627392" y="226051"/>
                  </a:lnTo>
                  <a:lnTo>
                    <a:pt x="639229" y="203293"/>
                  </a:lnTo>
                  <a:lnTo>
                    <a:pt x="651067" y="181779"/>
                  </a:lnTo>
                  <a:lnTo>
                    <a:pt x="662905" y="161666"/>
                  </a:lnTo>
                  <a:lnTo>
                    <a:pt x="674742" y="143057"/>
                  </a:lnTo>
                  <a:lnTo>
                    <a:pt x="686580" y="126004"/>
                  </a:lnTo>
                  <a:lnTo>
                    <a:pt x="698417" y="110515"/>
                  </a:lnTo>
                  <a:lnTo>
                    <a:pt x="710255" y="96559"/>
                  </a:lnTo>
                  <a:lnTo>
                    <a:pt x="722093" y="84075"/>
                  </a:lnTo>
                  <a:lnTo>
                    <a:pt x="733930" y="72979"/>
                  </a:lnTo>
                  <a:lnTo>
                    <a:pt x="745768" y="63173"/>
                  </a:lnTo>
                  <a:lnTo>
                    <a:pt x="757605" y="54553"/>
                  </a:lnTo>
                  <a:lnTo>
                    <a:pt x="769443" y="47007"/>
                  </a:lnTo>
                  <a:lnTo>
                    <a:pt x="781281" y="40428"/>
                  </a:lnTo>
                  <a:lnTo>
                    <a:pt x="793118" y="34712"/>
                  </a:lnTo>
                  <a:lnTo>
                    <a:pt x="804956" y="29760"/>
                  </a:lnTo>
                  <a:lnTo>
                    <a:pt x="816793" y="25481"/>
                  </a:lnTo>
                  <a:lnTo>
                    <a:pt x="828631" y="21792"/>
                  </a:lnTo>
                  <a:lnTo>
                    <a:pt x="840469" y="18617"/>
                  </a:lnTo>
                  <a:lnTo>
                    <a:pt x="852306" y="15890"/>
                  </a:lnTo>
                  <a:lnTo>
                    <a:pt x="864144" y="13550"/>
                  </a:lnTo>
                  <a:lnTo>
                    <a:pt x="875981" y="11545"/>
                  </a:lnTo>
                  <a:lnTo>
                    <a:pt x="887819" y="9829"/>
                  </a:lnTo>
                  <a:lnTo>
                    <a:pt x="899657" y="8362"/>
                  </a:lnTo>
                  <a:lnTo>
                    <a:pt x="911494" y="7108"/>
                  </a:lnTo>
                  <a:lnTo>
                    <a:pt x="923332" y="6037"/>
                  </a:lnTo>
                  <a:lnTo>
                    <a:pt x="935169" y="5123"/>
                  </a:lnTo>
                  <a:lnTo>
                    <a:pt x="947007" y="4343"/>
                  </a:lnTo>
                  <a:lnTo>
                    <a:pt x="958844" y="3678"/>
                  </a:lnTo>
                  <a:lnTo>
                    <a:pt x="970682" y="3111"/>
                  </a:lnTo>
                  <a:lnTo>
                    <a:pt x="982520" y="2628"/>
                  </a:lnTo>
                  <a:lnTo>
                    <a:pt x="994357" y="2217"/>
                  </a:lnTo>
                  <a:lnTo>
                    <a:pt x="1006195" y="1866"/>
                  </a:lnTo>
                  <a:lnTo>
                    <a:pt x="1018032" y="1568"/>
                  </a:lnTo>
                  <a:lnTo>
                    <a:pt x="1029870" y="1313"/>
                  </a:lnTo>
                  <a:lnTo>
                    <a:pt x="1041708" y="1097"/>
                  </a:lnTo>
                  <a:lnTo>
                    <a:pt x="1053545" y="913"/>
                  </a:lnTo>
                  <a:lnTo>
                    <a:pt x="1065383" y="756"/>
                  </a:lnTo>
                  <a:lnTo>
                    <a:pt x="1077220" y="622"/>
                  </a:lnTo>
                  <a:lnTo>
                    <a:pt x="1089058" y="509"/>
                  </a:lnTo>
                  <a:lnTo>
                    <a:pt x="1100896" y="412"/>
                  </a:lnTo>
                  <a:lnTo>
                    <a:pt x="1112733" y="330"/>
                  </a:lnTo>
                  <a:lnTo>
                    <a:pt x="1124571" y="259"/>
                  </a:lnTo>
                  <a:lnTo>
                    <a:pt x="1136408" y="200"/>
                  </a:lnTo>
                  <a:lnTo>
                    <a:pt x="1148246" y="149"/>
                  </a:lnTo>
                  <a:lnTo>
                    <a:pt x="1160084" y="106"/>
                  </a:lnTo>
                  <a:lnTo>
                    <a:pt x="1171921" y="69"/>
                  </a:lnTo>
                  <a:lnTo>
                    <a:pt x="1171921" y="0"/>
                  </a:lnTo>
                  <a:lnTo>
                    <a:pt x="1183759" y="24"/>
                  </a:lnTo>
                  <a:lnTo>
                    <a:pt x="1195596" y="53"/>
                  </a:lnTo>
                  <a:lnTo>
                    <a:pt x="1207434" y="87"/>
                  </a:lnTo>
                  <a:lnTo>
                    <a:pt x="1219272" y="126"/>
                  </a:lnTo>
                  <a:lnTo>
                    <a:pt x="1231109" y="173"/>
                  </a:lnTo>
                  <a:lnTo>
                    <a:pt x="1242947" y="228"/>
                  </a:lnTo>
                  <a:lnTo>
                    <a:pt x="1254784" y="292"/>
                  </a:lnTo>
                  <a:lnTo>
                    <a:pt x="1266622" y="368"/>
                  </a:lnTo>
                  <a:lnTo>
                    <a:pt x="1278459" y="457"/>
                  </a:lnTo>
                  <a:lnTo>
                    <a:pt x="1290297" y="562"/>
                  </a:lnTo>
                  <a:lnTo>
                    <a:pt x="1302135" y="685"/>
                  </a:lnTo>
                  <a:lnTo>
                    <a:pt x="1313972" y="829"/>
                  </a:lnTo>
                  <a:lnTo>
                    <a:pt x="1325810" y="998"/>
                  </a:lnTo>
                  <a:lnTo>
                    <a:pt x="1337647" y="1197"/>
                  </a:lnTo>
                  <a:lnTo>
                    <a:pt x="1349485" y="1431"/>
                  </a:lnTo>
                  <a:lnTo>
                    <a:pt x="1361323" y="1705"/>
                  </a:lnTo>
                  <a:lnTo>
                    <a:pt x="1373160" y="2027"/>
                  </a:lnTo>
                  <a:lnTo>
                    <a:pt x="1384998" y="2405"/>
                  </a:lnTo>
                  <a:lnTo>
                    <a:pt x="1396835" y="2849"/>
                  </a:lnTo>
                  <a:lnTo>
                    <a:pt x="1408673" y="3369"/>
                  </a:lnTo>
                  <a:lnTo>
                    <a:pt x="1420511" y="3978"/>
                  </a:lnTo>
                  <a:lnTo>
                    <a:pt x="1432348" y="4692"/>
                  </a:lnTo>
                  <a:lnTo>
                    <a:pt x="1444186" y="5528"/>
                  </a:lnTo>
                  <a:lnTo>
                    <a:pt x="1456023" y="6506"/>
                  </a:lnTo>
                  <a:lnTo>
                    <a:pt x="1467861" y="7650"/>
                  </a:lnTo>
                  <a:lnTo>
                    <a:pt x="1479699" y="8987"/>
                  </a:lnTo>
                  <a:lnTo>
                    <a:pt x="1491536" y="10547"/>
                  </a:lnTo>
                  <a:lnTo>
                    <a:pt x="1503374" y="12365"/>
                  </a:lnTo>
                  <a:lnTo>
                    <a:pt x="1515211" y="14481"/>
                  </a:lnTo>
                  <a:lnTo>
                    <a:pt x="1527049" y="16941"/>
                  </a:lnTo>
                  <a:lnTo>
                    <a:pt x="1538887" y="19793"/>
                  </a:lnTo>
                  <a:lnTo>
                    <a:pt x="1550724" y="23095"/>
                  </a:lnTo>
                  <a:lnTo>
                    <a:pt x="1562562" y="26905"/>
                  </a:lnTo>
                  <a:lnTo>
                    <a:pt x="1574399" y="31291"/>
                  </a:lnTo>
                  <a:lnTo>
                    <a:pt x="1586237" y="36322"/>
                  </a:lnTo>
                  <a:lnTo>
                    <a:pt x="1598074" y="42069"/>
                  </a:lnTo>
                  <a:lnTo>
                    <a:pt x="1609912" y="48606"/>
                  </a:lnTo>
                  <a:lnTo>
                    <a:pt x="1621750" y="56003"/>
                  </a:lnTo>
                  <a:lnTo>
                    <a:pt x="1633587" y="64326"/>
                  </a:lnTo>
                  <a:lnTo>
                    <a:pt x="1645425" y="73630"/>
                  </a:lnTo>
                  <a:lnTo>
                    <a:pt x="1657262" y="83956"/>
                  </a:lnTo>
                  <a:lnTo>
                    <a:pt x="1669100" y="95324"/>
                  </a:lnTo>
                  <a:lnTo>
                    <a:pt x="1680938" y="107730"/>
                  </a:lnTo>
                  <a:lnTo>
                    <a:pt x="1692775" y="121139"/>
                  </a:lnTo>
                  <a:lnTo>
                    <a:pt x="1704613" y="135482"/>
                  </a:lnTo>
                  <a:lnTo>
                    <a:pt x="1716450" y="150654"/>
                  </a:lnTo>
                  <a:lnTo>
                    <a:pt x="1728288" y="166515"/>
                  </a:lnTo>
                  <a:lnTo>
                    <a:pt x="1740126" y="182895"/>
                  </a:lnTo>
                  <a:lnTo>
                    <a:pt x="1751963" y="199596"/>
                  </a:lnTo>
                  <a:lnTo>
                    <a:pt x="1763801" y="216406"/>
                  </a:lnTo>
                  <a:lnTo>
                    <a:pt x="1775638" y="233108"/>
                  </a:lnTo>
                  <a:lnTo>
                    <a:pt x="1787476" y="249487"/>
                  </a:lnTo>
                  <a:lnTo>
                    <a:pt x="1799314" y="265348"/>
                  </a:lnTo>
                  <a:lnTo>
                    <a:pt x="1811151" y="280520"/>
                  </a:lnTo>
                  <a:lnTo>
                    <a:pt x="1822989" y="294863"/>
                  </a:lnTo>
                  <a:lnTo>
                    <a:pt x="1834826" y="308272"/>
                  </a:lnTo>
                  <a:lnTo>
                    <a:pt x="1846664" y="320678"/>
                  </a:lnTo>
                  <a:lnTo>
                    <a:pt x="1858502" y="332047"/>
                  </a:lnTo>
                  <a:lnTo>
                    <a:pt x="1870339" y="342372"/>
                  </a:lnTo>
                  <a:lnTo>
                    <a:pt x="1882177" y="351676"/>
                  </a:lnTo>
                  <a:lnTo>
                    <a:pt x="1894014" y="359999"/>
                  </a:lnTo>
                  <a:lnTo>
                    <a:pt x="1905852" y="367397"/>
                  </a:lnTo>
                  <a:lnTo>
                    <a:pt x="1917689" y="373934"/>
                  </a:lnTo>
                  <a:lnTo>
                    <a:pt x="1929527" y="379681"/>
                  </a:lnTo>
                  <a:lnTo>
                    <a:pt x="1941365" y="384711"/>
                  </a:lnTo>
                  <a:lnTo>
                    <a:pt x="1953202" y="389097"/>
                  </a:lnTo>
                  <a:lnTo>
                    <a:pt x="1965040" y="392908"/>
                  </a:lnTo>
                  <a:lnTo>
                    <a:pt x="1976877" y="396209"/>
                  </a:lnTo>
                  <a:lnTo>
                    <a:pt x="1988715" y="399062"/>
                  </a:lnTo>
                  <a:lnTo>
                    <a:pt x="2000553" y="401521"/>
                  </a:lnTo>
                  <a:lnTo>
                    <a:pt x="2012390" y="403638"/>
                  </a:lnTo>
                  <a:lnTo>
                    <a:pt x="2024228" y="405456"/>
                  </a:lnTo>
                  <a:lnTo>
                    <a:pt x="2036065" y="407016"/>
                  </a:lnTo>
                  <a:lnTo>
                    <a:pt x="2047903" y="408352"/>
                  </a:lnTo>
                  <a:lnTo>
                    <a:pt x="2059741" y="409496"/>
                  </a:lnTo>
                  <a:lnTo>
                    <a:pt x="2071578" y="410475"/>
                  </a:lnTo>
                  <a:lnTo>
                    <a:pt x="2083416" y="411311"/>
                  </a:lnTo>
                  <a:lnTo>
                    <a:pt x="2095253" y="412025"/>
                  </a:lnTo>
                  <a:lnTo>
                    <a:pt x="2107091" y="412634"/>
                  </a:lnTo>
                  <a:lnTo>
                    <a:pt x="2118929" y="413154"/>
                  </a:lnTo>
                  <a:lnTo>
                    <a:pt x="2130766" y="413597"/>
                  </a:lnTo>
                  <a:lnTo>
                    <a:pt x="2142604" y="413975"/>
                  </a:lnTo>
                  <a:lnTo>
                    <a:pt x="2154441" y="414297"/>
                  </a:lnTo>
                  <a:lnTo>
                    <a:pt x="2166279" y="414571"/>
                  </a:lnTo>
                  <a:lnTo>
                    <a:pt x="2178117" y="414805"/>
                  </a:lnTo>
                  <a:lnTo>
                    <a:pt x="2189954" y="415004"/>
                  </a:lnTo>
                  <a:lnTo>
                    <a:pt x="2201792" y="415174"/>
                  </a:lnTo>
                  <a:lnTo>
                    <a:pt x="2213629" y="415318"/>
                  </a:lnTo>
                  <a:lnTo>
                    <a:pt x="2225467" y="415441"/>
                  </a:lnTo>
                  <a:lnTo>
                    <a:pt x="2237304" y="415545"/>
                  </a:lnTo>
                  <a:lnTo>
                    <a:pt x="2249142" y="415634"/>
                  </a:lnTo>
                  <a:lnTo>
                    <a:pt x="2260980" y="415710"/>
                  </a:lnTo>
                  <a:lnTo>
                    <a:pt x="2272817" y="415775"/>
                  </a:lnTo>
                  <a:lnTo>
                    <a:pt x="2284655" y="415829"/>
                  </a:lnTo>
                  <a:lnTo>
                    <a:pt x="2296492" y="415876"/>
                  </a:lnTo>
                  <a:lnTo>
                    <a:pt x="2308330" y="415916"/>
                  </a:lnTo>
                  <a:lnTo>
                    <a:pt x="2320168" y="415950"/>
                  </a:lnTo>
                  <a:lnTo>
                    <a:pt x="2332005" y="415978"/>
                  </a:lnTo>
                  <a:lnTo>
                    <a:pt x="2343843" y="416003"/>
                  </a:lnTo>
                  <a:lnTo>
                    <a:pt x="2343843" y="416143"/>
                  </a:lnTo>
                  <a:lnTo>
                    <a:pt x="2355680" y="416143"/>
                  </a:lnTo>
                  <a:lnTo>
                    <a:pt x="2367518" y="416143"/>
                  </a:lnTo>
                  <a:lnTo>
                    <a:pt x="2379356" y="416143"/>
                  </a:lnTo>
                  <a:lnTo>
                    <a:pt x="2391193" y="416143"/>
                  </a:lnTo>
                  <a:lnTo>
                    <a:pt x="2403031" y="416143"/>
                  </a:lnTo>
                  <a:lnTo>
                    <a:pt x="2414868" y="416143"/>
                  </a:lnTo>
                  <a:lnTo>
                    <a:pt x="2426706" y="416143"/>
                  </a:lnTo>
                  <a:lnTo>
                    <a:pt x="2438544" y="416143"/>
                  </a:lnTo>
                  <a:lnTo>
                    <a:pt x="2450381" y="416143"/>
                  </a:lnTo>
                  <a:lnTo>
                    <a:pt x="2462219" y="416143"/>
                  </a:lnTo>
                  <a:lnTo>
                    <a:pt x="2474056" y="416143"/>
                  </a:lnTo>
                  <a:lnTo>
                    <a:pt x="2485894" y="416143"/>
                  </a:lnTo>
                  <a:lnTo>
                    <a:pt x="2497732" y="416143"/>
                  </a:lnTo>
                  <a:lnTo>
                    <a:pt x="2509569" y="416143"/>
                  </a:lnTo>
                  <a:lnTo>
                    <a:pt x="2521407" y="416143"/>
                  </a:lnTo>
                  <a:lnTo>
                    <a:pt x="2533244" y="416143"/>
                  </a:lnTo>
                  <a:lnTo>
                    <a:pt x="2545082" y="416143"/>
                  </a:lnTo>
                  <a:lnTo>
                    <a:pt x="2556919" y="416143"/>
                  </a:lnTo>
                  <a:lnTo>
                    <a:pt x="2568757" y="416143"/>
                  </a:lnTo>
                  <a:lnTo>
                    <a:pt x="2580595" y="416143"/>
                  </a:lnTo>
                  <a:lnTo>
                    <a:pt x="2592432" y="416143"/>
                  </a:lnTo>
                  <a:lnTo>
                    <a:pt x="2604270" y="416143"/>
                  </a:lnTo>
                  <a:lnTo>
                    <a:pt x="2616107" y="416143"/>
                  </a:lnTo>
                  <a:lnTo>
                    <a:pt x="2627945" y="416143"/>
                  </a:lnTo>
                  <a:lnTo>
                    <a:pt x="2639783" y="416143"/>
                  </a:lnTo>
                  <a:lnTo>
                    <a:pt x="2651620" y="416143"/>
                  </a:lnTo>
                  <a:lnTo>
                    <a:pt x="2663458" y="416143"/>
                  </a:lnTo>
                  <a:lnTo>
                    <a:pt x="2675295" y="416143"/>
                  </a:lnTo>
                  <a:lnTo>
                    <a:pt x="2687133" y="416143"/>
                  </a:lnTo>
                  <a:lnTo>
                    <a:pt x="2698971" y="416143"/>
                  </a:lnTo>
                  <a:lnTo>
                    <a:pt x="2710808" y="416143"/>
                  </a:lnTo>
                  <a:lnTo>
                    <a:pt x="2722646" y="416143"/>
                  </a:lnTo>
                  <a:lnTo>
                    <a:pt x="2734483" y="416143"/>
                  </a:lnTo>
                  <a:lnTo>
                    <a:pt x="2746321" y="416143"/>
                  </a:lnTo>
                  <a:lnTo>
                    <a:pt x="2758159" y="416143"/>
                  </a:lnTo>
                  <a:lnTo>
                    <a:pt x="2769996" y="416143"/>
                  </a:lnTo>
                  <a:lnTo>
                    <a:pt x="2781834" y="416143"/>
                  </a:lnTo>
                  <a:lnTo>
                    <a:pt x="2793671" y="416143"/>
                  </a:lnTo>
                  <a:lnTo>
                    <a:pt x="2805509" y="416143"/>
                  </a:lnTo>
                  <a:lnTo>
                    <a:pt x="2817347" y="416143"/>
                  </a:lnTo>
                  <a:lnTo>
                    <a:pt x="2829184" y="416143"/>
                  </a:lnTo>
                  <a:lnTo>
                    <a:pt x="2841022" y="416143"/>
                  </a:lnTo>
                  <a:lnTo>
                    <a:pt x="2852859" y="416143"/>
                  </a:lnTo>
                  <a:lnTo>
                    <a:pt x="2864697" y="416143"/>
                  </a:lnTo>
                  <a:lnTo>
                    <a:pt x="2876534" y="416143"/>
                  </a:lnTo>
                  <a:lnTo>
                    <a:pt x="2888372" y="416143"/>
                  </a:lnTo>
                  <a:lnTo>
                    <a:pt x="2900210" y="416143"/>
                  </a:lnTo>
                  <a:lnTo>
                    <a:pt x="2912047" y="416143"/>
                  </a:lnTo>
                  <a:lnTo>
                    <a:pt x="2923885" y="416143"/>
                  </a:lnTo>
                  <a:lnTo>
                    <a:pt x="2935722" y="416143"/>
                  </a:lnTo>
                  <a:lnTo>
                    <a:pt x="2947560" y="416143"/>
                  </a:lnTo>
                  <a:lnTo>
                    <a:pt x="2959398" y="416143"/>
                  </a:lnTo>
                  <a:lnTo>
                    <a:pt x="2971235" y="416143"/>
                  </a:lnTo>
                  <a:lnTo>
                    <a:pt x="2983073" y="416143"/>
                  </a:lnTo>
                  <a:lnTo>
                    <a:pt x="2994910" y="416143"/>
                  </a:lnTo>
                  <a:lnTo>
                    <a:pt x="3006748" y="416143"/>
                  </a:lnTo>
                  <a:lnTo>
                    <a:pt x="3018586" y="416143"/>
                  </a:lnTo>
                  <a:lnTo>
                    <a:pt x="3030423" y="416143"/>
                  </a:lnTo>
                  <a:lnTo>
                    <a:pt x="3042261" y="416143"/>
                  </a:lnTo>
                  <a:lnTo>
                    <a:pt x="3054098" y="416143"/>
                  </a:lnTo>
                  <a:lnTo>
                    <a:pt x="3065936" y="416143"/>
                  </a:lnTo>
                  <a:lnTo>
                    <a:pt x="3077774" y="416143"/>
                  </a:lnTo>
                  <a:lnTo>
                    <a:pt x="3089611" y="416143"/>
                  </a:lnTo>
                  <a:lnTo>
                    <a:pt x="3101449" y="416143"/>
                  </a:lnTo>
                  <a:lnTo>
                    <a:pt x="3113286" y="416143"/>
                  </a:lnTo>
                  <a:lnTo>
                    <a:pt x="3125124" y="416143"/>
                  </a:lnTo>
                  <a:lnTo>
                    <a:pt x="3136962" y="416143"/>
                  </a:lnTo>
                  <a:lnTo>
                    <a:pt x="3148799" y="416143"/>
                  </a:lnTo>
                  <a:lnTo>
                    <a:pt x="3160637" y="416143"/>
                  </a:lnTo>
                  <a:lnTo>
                    <a:pt x="3172474" y="416143"/>
                  </a:lnTo>
                  <a:lnTo>
                    <a:pt x="3184312" y="416143"/>
                  </a:lnTo>
                  <a:lnTo>
                    <a:pt x="3196149" y="416143"/>
                  </a:lnTo>
                  <a:lnTo>
                    <a:pt x="3207987" y="416143"/>
                  </a:lnTo>
                  <a:lnTo>
                    <a:pt x="3219825" y="416143"/>
                  </a:lnTo>
                  <a:lnTo>
                    <a:pt x="3231662" y="416143"/>
                  </a:lnTo>
                  <a:lnTo>
                    <a:pt x="3243500" y="416143"/>
                  </a:lnTo>
                  <a:lnTo>
                    <a:pt x="3255337" y="416143"/>
                  </a:lnTo>
                  <a:lnTo>
                    <a:pt x="3267175" y="416143"/>
                  </a:lnTo>
                  <a:lnTo>
                    <a:pt x="3279013" y="416143"/>
                  </a:lnTo>
                  <a:lnTo>
                    <a:pt x="3290850" y="416143"/>
                  </a:lnTo>
                  <a:lnTo>
                    <a:pt x="3302688" y="416143"/>
                  </a:lnTo>
                  <a:lnTo>
                    <a:pt x="3314525" y="416143"/>
                  </a:lnTo>
                  <a:lnTo>
                    <a:pt x="3326363" y="416143"/>
                  </a:lnTo>
                  <a:lnTo>
                    <a:pt x="3338201" y="416143"/>
                  </a:lnTo>
                  <a:lnTo>
                    <a:pt x="3350038" y="416143"/>
                  </a:lnTo>
                  <a:lnTo>
                    <a:pt x="3361876" y="416143"/>
                  </a:lnTo>
                  <a:lnTo>
                    <a:pt x="3373713" y="416143"/>
                  </a:lnTo>
                  <a:lnTo>
                    <a:pt x="3385551" y="416143"/>
                  </a:lnTo>
                  <a:lnTo>
                    <a:pt x="3397389" y="416143"/>
                  </a:lnTo>
                  <a:lnTo>
                    <a:pt x="3409226" y="416143"/>
                  </a:lnTo>
                  <a:lnTo>
                    <a:pt x="3421064" y="416143"/>
                  </a:lnTo>
                  <a:lnTo>
                    <a:pt x="3432901" y="416143"/>
                  </a:lnTo>
                  <a:lnTo>
                    <a:pt x="3444739" y="416143"/>
                  </a:lnTo>
                  <a:lnTo>
                    <a:pt x="3456576" y="416143"/>
                  </a:lnTo>
                  <a:lnTo>
                    <a:pt x="3468414" y="416143"/>
                  </a:lnTo>
                  <a:lnTo>
                    <a:pt x="3480252" y="416143"/>
                  </a:lnTo>
                  <a:lnTo>
                    <a:pt x="3492089" y="416143"/>
                  </a:lnTo>
                  <a:lnTo>
                    <a:pt x="3503927" y="416143"/>
                  </a:lnTo>
                  <a:lnTo>
                    <a:pt x="3515764" y="416143"/>
                  </a:lnTo>
                  <a:lnTo>
                    <a:pt x="3515764" y="416143"/>
                  </a:lnTo>
                  <a:lnTo>
                    <a:pt x="3527602" y="416143"/>
                  </a:lnTo>
                  <a:lnTo>
                    <a:pt x="3539440" y="416143"/>
                  </a:lnTo>
                  <a:lnTo>
                    <a:pt x="3551277" y="416143"/>
                  </a:lnTo>
                  <a:lnTo>
                    <a:pt x="3563115" y="416143"/>
                  </a:lnTo>
                  <a:lnTo>
                    <a:pt x="3574952" y="416143"/>
                  </a:lnTo>
                  <a:lnTo>
                    <a:pt x="3586790" y="416143"/>
                  </a:lnTo>
                  <a:lnTo>
                    <a:pt x="3598628" y="416143"/>
                  </a:lnTo>
                  <a:lnTo>
                    <a:pt x="3610465" y="416143"/>
                  </a:lnTo>
                  <a:lnTo>
                    <a:pt x="3622303" y="416143"/>
                  </a:lnTo>
                  <a:lnTo>
                    <a:pt x="3634140" y="416143"/>
                  </a:lnTo>
                  <a:lnTo>
                    <a:pt x="3645978" y="416143"/>
                  </a:lnTo>
                  <a:lnTo>
                    <a:pt x="3657816" y="416143"/>
                  </a:lnTo>
                  <a:lnTo>
                    <a:pt x="3669653" y="416143"/>
                  </a:lnTo>
                  <a:lnTo>
                    <a:pt x="3681491" y="416143"/>
                  </a:lnTo>
                  <a:lnTo>
                    <a:pt x="3693328" y="416143"/>
                  </a:lnTo>
                  <a:lnTo>
                    <a:pt x="3705166" y="416143"/>
                  </a:lnTo>
                  <a:lnTo>
                    <a:pt x="3717004" y="416143"/>
                  </a:lnTo>
                  <a:lnTo>
                    <a:pt x="3728841" y="416143"/>
                  </a:lnTo>
                  <a:lnTo>
                    <a:pt x="3740679" y="416143"/>
                  </a:lnTo>
                  <a:lnTo>
                    <a:pt x="3752516" y="416143"/>
                  </a:lnTo>
                  <a:lnTo>
                    <a:pt x="3764354" y="416143"/>
                  </a:lnTo>
                  <a:lnTo>
                    <a:pt x="3776191" y="416143"/>
                  </a:lnTo>
                  <a:lnTo>
                    <a:pt x="3788029" y="416143"/>
                  </a:lnTo>
                  <a:lnTo>
                    <a:pt x="3799867" y="416143"/>
                  </a:lnTo>
                  <a:lnTo>
                    <a:pt x="3811704" y="416143"/>
                  </a:lnTo>
                  <a:lnTo>
                    <a:pt x="3823542" y="416143"/>
                  </a:lnTo>
                  <a:lnTo>
                    <a:pt x="3835379" y="416143"/>
                  </a:lnTo>
                  <a:lnTo>
                    <a:pt x="3847217" y="416143"/>
                  </a:lnTo>
                  <a:lnTo>
                    <a:pt x="3859055" y="416143"/>
                  </a:lnTo>
                  <a:lnTo>
                    <a:pt x="3870892" y="416143"/>
                  </a:lnTo>
                  <a:lnTo>
                    <a:pt x="3882730" y="416143"/>
                  </a:lnTo>
                  <a:lnTo>
                    <a:pt x="3894567" y="416143"/>
                  </a:lnTo>
                  <a:lnTo>
                    <a:pt x="3906405" y="416143"/>
                  </a:lnTo>
                  <a:lnTo>
                    <a:pt x="3918243" y="416143"/>
                  </a:lnTo>
                  <a:lnTo>
                    <a:pt x="3930080" y="416143"/>
                  </a:lnTo>
                  <a:lnTo>
                    <a:pt x="3941918" y="416143"/>
                  </a:lnTo>
                  <a:lnTo>
                    <a:pt x="3953755" y="416143"/>
                  </a:lnTo>
                  <a:lnTo>
                    <a:pt x="3965593" y="416143"/>
                  </a:lnTo>
                  <a:lnTo>
                    <a:pt x="3977431" y="416143"/>
                  </a:lnTo>
                  <a:lnTo>
                    <a:pt x="3989268" y="416143"/>
                  </a:lnTo>
                  <a:lnTo>
                    <a:pt x="4001106" y="416143"/>
                  </a:lnTo>
                  <a:lnTo>
                    <a:pt x="4012943" y="416143"/>
                  </a:lnTo>
                  <a:lnTo>
                    <a:pt x="4024781" y="416143"/>
                  </a:lnTo>
                  <a:lnTo>
                    <a:pt x="4036619" y="416143"/>
                  </a:lnTo>
                  <a:lnTo>
                    <a:pt x="4048456" y="416143"/>
                  </a:lnTo>
                  <a:lnTo>
                    <a:pt x="4060294" y="416143"/>
                  </a:lnTo>
                  <a:lnTo>
                    <a:pt x="4072131" y="416143"/>
                  </a:lnTo>
                  <a:lnTo>
                    <a:pt x="4083969" y="416143"/>
                  </a:lnTo>
                  <a:lnTo>
                    <a:pt x="4095806" y="416143"/>
                  </a:lnTo>
                  <a:lnTo>
                    <a:pt x="4107644" y="416143"/>
                  </a:lnTo>
                  <a:lnTo>
                    <a:pt x="4119482" y="416143"/>
                  </a:lnTo>
                  <a:lnTo>
                    <a:pt x="4131319" y="416143"/>
                  </a:lnTo>
                  <a:lnTo>
                    <a:pt x="4143157" y="416143"/>
                  </a:lnTo>
                  <a:lnTo>
                    <a:pt x="4154994" y="416143"/>
                  </a:lnTo>
                  <a:lnTo>
                    <a:pt x="4166832" y="416143"/>
                  </a:lnTo>
                  <a:lnTo>
                    <a:pt x="4178670" y="416143"/>
                  </a:lnTo>
                  <a:lnTo>
                    <a:pt x="4190507" y="416143"/>
                  </a:lnTo>
                  <a:lnTo>
                    <a:pt x="4202345" y="416143"/>
                  </a:lnTo>
                  <a:lnTo>
                    <a:pt x="4214182" y="416143"/>
                  </a:lnTo>
                  <a:lnTo>
                    <a:pt x="4226020" y="416143"/>
                  </a:lnTo>
                  <a:lnTo>
                    <a:pt x="4237858" y="416143"/>
                  </a:lnTo>
                  <a:lnTo>
                    <a:pt x="4249695" y="416143"/>
                  </a:lnTo>
                  <a:lnTo>
                    <a:pt x="4261533" y="416143"/>
                  </a:lnTo>
                  <a:lnTo>
                    <a:pt x="4273370" y="416143"/>
                  </a:lnTo>
                  <a:lnTo>
                    <a:pt x="4285208" y="416143"/>
                  </a:lnTo>
                  <a:lnTo>
                    <a:pt x="4297046" y="416143"/>
                  </a:lnTo>
                  <a:lnTo>
                    <a:pt x="4308883" y="416143"/>
                  </a:lnTo>
                  <a:lnTo>
                    <a:pt x="4320721" y="416143"/>
                  </a:lnTo>
                  <a:lnTo>
                    <a:pt x="4332558" y="416143"/>
                  </a:lnTo>
                  <a:lnTo>
                    <a:pt x="4344396" y="416143"/>
                  </a:lnTo>
                  <a:lnTo>
                    <a:pt x="4356234" y="416143"/>
                  </a:lnTo>
                  <a:lnTo>
                    <a:pt x="4368071" y="416143"/>
                  </a:lnTo>
                  <a:lnTo>
                    <a:pt x="4379909" y="416143"/>
                  </a:lnTo>
                  <a:lnTo>
                    <a:pt x="4391746" y="416143"/>
                  </a:lnTo>
                  <a:lnTo>
                    <a:pt x="4403584" y="416143"/>
                  </a:lnTo>
                  <a:lnTo>
                    <a:pt x="4415421" y="416143"/>
                  </a:lnTo>
                  <a:lnTo>
                    <a:pt x="4427259" y="416143"/>
                  </a:lnTo>
                  <a:lnTo>
                    <a:pt x="4439097" y="416143"/>
                  </a:lnTo>
                  <a:lnTo>
                    <a:pt x="4450934" y="416143"/>
                  </a:lnTo>
                  <a:lnTo>
                    <a:pt x="4462772" y="416143"/>
                  </a:lnTo>
                  <a:lnTo>
                    <a:pt x="4474609" y="416143"/>
                  </a:lnTo>
                  <a:lnTo>
                    <a:pt x="4486447" y="416143"/>
                  </a:lnTo>
                  <a:lnTo>
                    <a:pt x="4498285" y="416143"/>
                  </a:lnTo>
                  <a:lnTo>
                    <a:pt x="4510122" y="416143"/>
                  </a:lnTo>
                  <a:lnTo>
                    <a:pt x="4521960" y="416143"/>
                  </a:lnTo>
                  <a:lnTo>
                    <a:pt x="4533797" y="416143"/>
                  </a:lnTo>
                  <a:lnTo>
                    <a:pt x="4545635" y="416143"/>
                  </a:lnTo>
                  <a:lnTo>
                    <a:pt x="4557473" y="416143"/>
                  </a:lnTo>
                  <a:lnTo>
                    <a:pt x="4569310" y="416143"/>
                  </a:lnTo>
                  <a:lnTo>
                    <a:pt x="4581148" y="416143"/>
                  </a:lnTo>
                  <a:lnTo>
                    <a:pt x="4592985" y="416143"/>
                  </a:lnTo>
                  <a:lnTo>
                    <a:pt x="4604823" y="416143"/>
                  </a:lnTo>
                  <a:lnTo>
                    <a:pt x="4616661" y="416143"/>
                  </a:lnTo>
                  <a:lnTo>
                    <a:pt x="4628498" y="416143"/>
                  </a:lnTo>
                  <a:lnTo>
                    <a:pt x="4640336" y="416143"/>
                  </a:lnTo>
                  <a:lnTo>
                    <a:pt x="4652173" y="416143"/>
                  </a:lnTo>
                  <a:lnTo>
                    <a:pt x="4664011" y="416143"/>
                  </a:lnTo>
                  <a:lnTo>
                    <a:pt x="4675849" y="416143"/>
                  </a:lnTo>
                  <a:lnTo>
                    <a:pt x="4687686" y="416143"/>
                  </a:lnTo>
                </a:path>
              </a:pathLst>
            </a:custGeom>
            <a:ln w="40651" cap="flat">
              <a:solidFill>
                <a:srgbClr val="00BE67">
                  <a:alpha val="100000"/>
                </a:srgbClr>
              </a:solidFill>
              <a:prstDash val="solid"/>
              <a:round/>
            </a:ln>
          </p:spPr>
          <p:txBody>
            <a:bodyPr/>
            <a:lstStyle/>
            <a:p/>
          </p:txBody>
        </p:sp>
        <p:sp>
          <p:nvSpPr>
            <p:cNvPr id="38" name="pl38"/>
            <p:cNvSpPr/>
            <p:nvPr/>
          </p:nvSpPr>
          <p:spPr>
            <a:xfrm>
              <a:off x="2482351" y="3189098"/>
              <a:ext cx="4687686" cy="1040427"/>
            </a:xfrm>
            <a:custGeom>
              <a:avLst/>
              <a:pathLst>
                <a:path w="4687686" h="1040427">
                  <a:moveTo>
                    <a:pt x="0" y="1040427"/>
                  </a:moveTo>
                  <a:lnTo>
                    <a:pt x="11837" y="1040390"/>
                  </a:lnTo>
                  <a:lnTo>
                    <a:pt x="23675" y="1040347"/>
                  </a:lnTo>
                  <a:lnTo>
                    <a:pt x="35512" y="1040296"/>
                  </a:lnTo>
                  <a:lnTo>
                    <a:pt x="47350" y="1040237"/>
                  </a:lnTo>
                  <a:lnTo>
                    <a:pt x="59187" y="1040167"/>
                  </a:lnTo>
                  <a:lnTo>
                    <a:pt x="71025" y="1040084"/>
                  </a:lnTo>
                  <a:lnTo>
                    <a:pt x="82863" y="1039988"/>
                  </a:lnTo>
                  <a:lnTo>
                    <a:pt x="94700" y="1039874"/>
                  </a:lnTo>
                  <a:lnTo>
                    <a:pt x="106538" y="1039741"/>
                  </a:lnTo>
                  <a:lnTo>
                    <a:pt x="118375" y="1039584"/>
                  </a:lnTo>
                  <a:lnTo>
                    <a:pt x="130213" y="1039399"/>
                  </a:lnTo>
                  <a:lnTo>
                    <a:pt x="142051" y="1039183"/>
                  </a:lnTo>
                  <a:lnTo>
                    <a:pt x="153888" y="1038929"/>
                  </a:lnTo>
                  <a:lnTo>
                    <a:pt x="165726" y="1038630"/>
                  </a:lnTo>
                  <a:lnTo>
                    <a:pt x="177563" y="1038280"/>
                  </a:lnTo>
                  <a:lnTo>
                    <a:pt x="189401" y="1037868"/>
                  </a:lnTo>
                  <a:lnTo>
                    <a:pt x="201239" y="1037385"/>
                  </a:lnTo>
                  <a:lnTo>
                    <a:pt x="213076" y="1036818"/>
                  </a:lnTo>
                  <a:lnTo>
                    <a:pt x="224914" y="1036153"/>
                  </a:lnTo>
                  <a:lnTo>
                    <a:pt x="236751" y="1035373"/>
                  </a:lnTo>
                  <a:lnTo>
                    <a:pt x="248589" y="1034459"/>
                  </a:lnTo>
                  <a:lnTo>
                    <a:pt x="260427" y="1033388"/>
                  </a:lnTo>
                  <a:lnTo>
                    <a:pt x="272264" y="1032134"/>
                  </a:lnTo>
                  <a:lnTo>
                    <a:pt x="284102" y="1030667"/>
                  </a:lnTo>
                  <a:lnTo>
                    <a:pt x="295939" y="1028951"/>
                  </a:lnTo>
                  <a:lnTo>
                    <a:pt x="307777" y="1026946"/>
                  </a:lnTo>
                  <a:lnTo>
                    <a:pt x="319614" y="1024606"/>
                  </a:lnTo>
                  <a:lnTo>
                    <a:pt x="331452" y="1021879"/>
                  </a:lnTo>
                  <a:lnTo>
                    <a:pt x="343290" y="1018704"/>
                  </a:lnTo>
                  <a:lnTo>
                    <a:pt x="355127" y="1015015"/>
                  </a:lnTo>
                  <a:lnTo>
                    <a:pt x="366965" y="1010736"/>
                  </a:lnTo>
                  <a:lnTo>
                    <a:pt x="378802" y="1005784"/>
                  </a:lnTo>
                  <a:lnTo>
                    <a:pt x="390640" y="1000068"/>
                  </a:lnTo>
                  <a:lnTo>
                    <a:pt x="402478" y="993489"/>
                  </a:lnTo>
                  <a:lnTo>
                    <a:pt x="414315" y="985944"/>
                  </a:lnTo>
                  <a:lnTo>
                    <a:pt x="426153" y="977323"/>
                  </a:lnTo>
                  <a:lnTo>
                    <a:pt x="437990" y="967518"/>
                  </a:lnTo>
                  <a:lnTo>
                    <a:pt x="449828" y="956422"/>
                  </a:lnTo>
                  <a:lnTo>
                    <a:pt x="461666" y="943937"/>
                  </a:lnTo>
                  <a:lnTo>
                    <a:pt x="473503" y="929981"/>
                  </a:lnTo>
                  <a:lnTo>
                    <a:pt x="485341" y="914492"/>
                  </a:lnTo>
                  <a:lnTo>
                    <a:pt x="497178" y="897440"/>
                  </a:lnTo>
                  <a:lnTo>
                    <a:pt x="509016" y="878831"/>
                  </a:lnTo>
                  <a:lnTo>
                    <a:pt x="520854" y="858717"/>
                  </a:lnTo>
                  <a:lnTo>
                    <a:pt x="532691" y="837203"/>
                  </a:lnTo>
                  <a:lnTo>
                    <a:pt x="544529" y="814445"/>
                  </a:lnTo>
                  <a:lnTo>
                    <a:pt x="556366" y="790653"/>
                  </a:lnTo>
                  <a:lnTo>
                    <a:pt x="568204" y="766084"/>
                  </a:lnTo>
                  <a:lnTo>
                    <a:pt x="580042" y="741032"/>
                  </a:lnTo>
                  <a:lnTo>
                    <a:pt x="591879" y="715817"/>
                  </a:lnTo>
                  <a:lnTo>
                    <a:pt x="603717" y="690765"/>
                  </a:lnTo>
                  <a:lnTo>
                    <a:pt x="615554" y="666196"/>
                  </a:lnTo>
                  <a:lnTo>
                    <a:pt x="627392" y="642403"/>
                  </a:lnTo>
                  <a:lnTo>
                    <a:pt x="639229" y="619646"/>
                  </a:lnTo>
                  <a:lnTo>
                    <a:pt x="651067" y="598132"/>
                  </a:lnTo>
                  <a:lnTo>
                    <a:pt x="662905" y="578018"/>
                  </a:lnTo>
                  <a:lnTo>
                    <a:pt x="674742" y="559409"/>
                  </a:lnTo>
                  <a:lnTo>
                    <a:pt x="686580" y="542356"/>
                  </a:lnTo>
                  <a:lnTo>
                    <a:pt x="698417" y="526868"/>
                  </a:lnTo>
                  <a:lnTo>
                    <a:pt x="710255" y="512912"/>
                  </a:lnTo>
                  <a:lnTo>
                    <a:pt x="722093" y="500427"/>
                  </a:lnTo>
                  <a:lnTo>
                    <a:pt x="733930" y="489331"/>
                  </a:lnTo>
                  <a:lnTo>
                    <a:pt x="745768" y="479526"/>
                  </a:lnTo>
                  <a:lnTo>
                    <a:pt x="757605" y="470905"/>
                  </a:lnTo>
                  <a:lnTo>
                    <a:pt x="769443" y="463359"/>
                  </a:lnTo>
                  <a:lnTo>
                    <a:pt x="781281" y="456781"/>
                  </a:lnTo>
                  <a:lnTo>
                    <a:pt x="793118" y="451064"/>
                  </a:lnTo>
                  <a:lnTo>
                    <a:pt x="804956" y="446112"/>
                  </a:lnTo>
                  <a:lnTo>
                    <a:pt x="816793" y="441833"/>
                  </a:lnTo>
                  <a:lnTo>
                    <a:pt x="828631" y="438144"/>
                  </a:lnTo>
                  <a:lnTo>
                    <a:pt x="840469" y="434970"/>
                  </a:lnTo>
                  <a:lnTo>
                    <a:pt x="852306" y="432242"/>
                  </a:lnTo>
                  <a:lnTo>
                    <a:pt x="864144" y="429903"/>
                  </a:lnTo>
                  <a:lnTo>
                    <a:pt x="875981" y="427898"/>
                  </a:lnTo>
                  <a:lnTo>
                    <a:pt x="887819" y="426182"/>
                  </a:lnTo>
                  <a:lnTo>
                    <a:pt x="899657" y="424714"/>
                  </a:lnTo>
                  <a:lnTo>
                    <a:pt x="911494" y="423460"/>
                  </a:lnTo>
                  <a:lnTo>
                    <a:pt x="923332" y="422389"/>
                  </a:lnTo>
                  <a:lnTo>
                    <a:pt x="935169" y="421475"/>
                  </a:lnTo>
                  <a:lnTo>
                    <a:pt x="947007" y="420696"/>
                  </a:lnTo>
                  <a:lnTo>
                    <a:pt x="958844" y="420031"/>
                  </a:lnTo>
                  <a:lnTo>
                    <a:pt x="970682" y="419464"/>
                  </a:lnTo>
                  <a:lnTo>
                    <a:pt x="982520" y="418981"/>
                  </a:lnTo>
                  <a:lnTo>
                    <a:pt x="994357" y="418569"/>
                  </a:lnTo>
                  <a:lnTo>
                    <a:pt x="1006195" y="418219"/>
                  </a:lnTo>
                  <a:lnTo>
                    <a:pt x="1018032" y="417920"/>
                  </a:lnTo>
                  <a:lnTo>
                    <a:pt x="1029870" y="417666"/>
                  </a:lnTo>
                  <a:lnTo>
                    <a:pt x="1041708" y="417449"/>
                  </a:lnTo>
                  <a:lnTo>
                    <a:pt x="1053545" y="417265"/>
                  </a:lnTo>
                  <a:lnTo>
                    <a:pt x="1065383" y="417108"/>
                  </a:lnTo>
                  <a:lnTo>
                    <a:pt x="1077220" y="416975"/>
                  </a:lnTo>
                  <a:lnTo>
                    <a:pt x="1089058" y="416861"/>
                  </a:lnTo>
                  <a:lnTo>
                    <a:pt x="1100896" y="416764"/>
                  </a:lnTo>
                  <a:lnTo>
                    <a:pt x="1112733" y="416682"/>
                  </a:lnTo>
                  <a:lnTo>
                    <a:pt x="1124571" y="416612"/>
                  </a:lnTo>
                  <a:lnTo>
                    <a:pt x="1136408" y="416552"/>
                  </a:lnTo>
                  <a:lnTo>
                    <a:pt x="1148246" y="416502"/>
                  </a:lnTo>
                  <a:lnTo>
                    <a:pt x="1160084" y="416458"/>
                  </a:lnTo>
                  <a:lnTo>
                    <a:pt x="1171921" y="416422"/>
                  </a:lnTo>
                  <a:lnTo>
                    <a:pt x="1171921" y="416282"/>
                  </a:lnTo>
                  <a:lnTo>
                    <a:pt x="1183759" y="416294"/>
                  </a:lnTo>
                  <a:lnTo>
                    <a:pt x="1195596" y="416309"/>
                  </a:lnTo>
                  <a:lnTo>
                    <a:pt x="1207434" y="416326"/>
                  </a:lnTo>
                  <a:lnTo>
                    <a:pt x="1219272" y="416346"/>
                  </a:lnTo>
                  <a:lnTo>
                    <a:pt x="1231109" y="416369"/>
                  </a:lnTo>
                  <a:lnTo>
                    <a:pt x="1242947" y="416396"/>
                  </a:lnTo>
                  <a:lnTo>
                    <a:pt x="1254784" y="416429"/>
                  </a:lnTo>
                  <a:lnTo>
                    <a:pt x="1266622" y="416466"/>
                  </a:lnTo>
                  <a:lnTo>
                    <a:pt x="1278459" y="416511"/>
                  </a:lnTo>
                  <a:lnTo>
                    <a:pt x="1290297" y="416563"/>
                  </a:lnTo>
                  <a:lnTo>
                    <a:pt x="1302135" y="416625"/>
                  </a:lnTo>
                  <a:lnTo>
                    <a:pt x="1313972" y="416697"/>
                  </a:lnTo>
                  <a:lnTo>
                    <a:pt x="1325810" y="416782"/>
                  </a:lnTo>
                  <a:lnTo>
                    <a:pt x="1337647" y="416881"/>
                  </a:lnTo>
                  <a:lnTo>
                    <a:pt x="1349485" y="416998"/>
                  </a:lnTo>
                  <a:lnTo>
                    <a:pt x="1361323" y="417135"/>
                  </a:lnTo>
                  <a:lnTo>
                    <a:pt x="1373160" y="417296"/>
                  </a:lnTo>
                  <a:lnTo>
                    <a:pt x="1384998" y="417485"/>
                  </a:lnTo>
                  <a:lnTo>
                    <a:pt x="1396835" y="417707"/>
                  </a:lnTo>
                  <a:lnTo>
                    <a:pt x="1408673" y="417967"/>
                  </a:lnTo>
                  <a:lnTo>
                    <a:pt x="1420511" y="418271"/>
                  </a:lnTo>
                  <a:lnTo>
                    <a:pt x="1432348" y="418628"/>
                  </a:lnTo>
                  <a:lnTo>
                    <a:pt x="1444186" y="419046"/>
                  </a:lnTo>
                  <a:lnTo>
                    <a:pt x="1456023" y="419536"/>
                  </a:lnTo>
                  <a:lnTo>
                    <a:pt x="1467861" y="420108"/>
                  </a:lnTo>
                  <a:lnTo>
                    <a:pt x="1479699" y="420776"/>
                  </a:lnTo>
                  <a:lnTo>
                    <a:pt x="1491536" y="421556"/>
                  </a:lnTo>
                  <a:lnTo>
                    <a:pt x="1503374" y="422465"/>
                  </a:lnTo>
                  <a:lnTo>
                    <a:pt x="1515211" y="423523"/>
                  </a:lnTo>
                  <a:lnTo>
                    <a:pt x="1527049" y="424753"/>
                  </a:lnTo>
                  <a:lnTo>
                    <a:pt x="1538887" y="426179"/>
                  </a:lnTo>
                  <a:lnTo>
                    <a:pt x="1550724" y="427830"/>
                  </a:lnTo>
                  <a:lnTo>
                    <a:pt x="1562562" y="429735"/>
                  </a:lnTo>
                  <a:lnTo>
                    <a:pt x="1574399" y="431928"/>
                  </a:lnTo>
                  <a:lnTo>
                    <a:pt x="1586237" y="434443"/>
                  </a:lnTo>
                  <a:lnTo>
                    <a:pt x="1598074" y="437317"/>
                  </a:lnTo>
                  <a:lnTo>
                    <a:pt x="1609912" y="440585"/>
                  </a:lnTo>
                  <a:lnTo>
                    <a:pt x="1621750" y="444284"/>
                  </a:lnTo>
                  <a:lnTo>
                    <a:pt x="1633587" y="448445"/>
                  </a:lnTo>
                  <a:lnTo>
                    <a:pt x="1645425" y="453097"/>
                  </a:lnTo>
                  <a:lnTo>
                    <a:pt x="1657262" y="458260"/>
                  </a:lnTo>
                  <a:lnTo>
                    <a:pt x="1669100" y="463945"/>
                  </a:lnTo>
                  <a:lnTo>
                    <a:pt x="1680938" y="470148"/>
                  </a:lnTo>
                  <a:lnTo>
                    <a:pt x="1692775" y="476852"/>
                  </a:lnTo>
                  <a:lnTo>
                    <a:pt x="1704613" y="484023"/>
                  </a:lnTo>
                  <a:lnTo>
                    <a:pt x="1716450" y="491609"/>
                  </a:lnTo>
                  <a:lnTo>
                    <a:pt x="1728288" y="499540"/>
                  </a:lnTo>
                  <a:lnTo>
                    <a:pt x="1740126" y="507730"/>
                  </a:lnTo>
                  <a:lnTo>
                    <a:pt x="1751963" y="516080"/>
                  </a:lnTo>
                  <a:lnTo>
                    <a:pt x="1763801" y="524486"/>
                  </a:lnTo>
                  <a:lnTo>
                    <a:pt x="1775638" y="532836"/>
                  </a:lnTo>
                  <a:lnTo>
                    <a:pt x="1787476" y="541026"/>
                  </a:lnTo>
                  <a:lnTo>
                    <a:pt x="1799314" y="548957"/>
                  </a:lnTo>
                  <a:lnTo>
                    <a:pt x="1811151" y="556543"/>
                  </a:lnTo>
                  <a:lnTo>
                    <a:pt x="1822989" y="563714"/>
                  </a:lnTo>
                  <a:lnTo>
                    <a:pt x="1834826" y="570418"/>
                  </a:lnTo>
                  <a:lnTo>
                    <a:pt x="1846664" y="576621"/>
                  </a:lnTo>
                  <a:lnTo>
                    <a:pt x="1858502" y="582306"/>
                  </a:lnTo>
                  <a:lnTo>
                    <a:pt x="1870339" y="587469"/>
                  </a:lnTo>
                  <a:lnTo>
                    <a:pt x="1882177" y="592121"/>
                  </a:lnTo>
                  <a:lnTo>
                    <a:pt x="1894014" y="596282"/>
                  </a:lnTo>
                  <a:lnTo>
                    <a:pt x="1905852" y="599981"/>
                  </a:lnTo>
                  <a:lnTo>
                    <a:pt x="1917689" y="603249"/>
                  </a:lnTo>
                  <a:lnTo>
                    <a:pt x="1929527" y="606123"/>
                  </a:lnTo>
                  <a:lnTo>
                    <a:pt x="1941365" y="608638"/>
                  </a:lnTo>
                  <a:lnTo>
                    <a:pt x="1953202" y="610831"/>
                  </a:lnTo>
                  <a:lnTo>
                    <a:pt x="1965040" y="612736"/>
                  </a:lnTo>
                  <a:lnTo>
                    <a:pt x="1976877" y="614387"/>
                  </a:lnTo>
                  <a:lnTo>
                    <a:pt x="1988715" y="615813"/>
                  </a:lnTo>
                  <a:lnTo>
                    <a:pt x="2000553" y="617043"/>
                  </a:lnTo>
                  <a:lnTo>
                    <a:pt x="2012390" y="618101"/>
                  </a:lnTo>
                  <a:lnTo>
                    <a:pt x="2024228" y="619010"/>
                  </a:lnTo>
                  <a:lnTo>
                    <a:pt x="2036065" y="619790"/>
                  </a:lnTo>
                  <a:lnTo>
                    <a:pt x="2047903" y="620459"/>
                  </a:lnTo>
                  <a:lnTo>
                    <a:pt x="2059741" y="621031"/>
                  </a:lnTo>
                  <a:lnTo>
                    <a:pt x="2071578" y="621520"/>
                  </a:lnTo>
                  <a:lnTo>
                    <a:pt x="2083416" y="621938"/>
                  </a:lnTo>
                  <a:lnTo>
                    <a:pt x="2095253" y="622295"/>
                  </a:lnTo>
                  <a:lnTo>
                    <a:pt x="2107091" y="622599"/>
                  </a:lnTo>
                  <a:lnTo>
                    <a:pt x="2118929" y="622859"/>
                  </a:lnTo>
                  <a:lnTo>
                    <a:pt x="2130766" y="623081"/>
                  </a:lnTo>
                  <a:lnTo>
                    <a:pt x="2142604" y="623270"/>
                  </a:lnTo>
                  <a:lnTo>
                    <a:pt x="2154441" y="623431"/>
                  </a:lnTo>
                  <a:lnTo>
                    <a:pt x="2166279" y="623568"/>
                  </a:lnTo>
                  <a:lnTo>
                    <a:pt x="2178117" y="623685"/>
                  </a:lnTo>
                  <a:lnTo>
                    <a:pt x="2189954" y="623784"/>
                  </a:lnTo>
                  <a:lnTo>
                    <a:pt x="2201792" y="623869"/>
                  </a:lnTo>
                  <a:lnTo>
                    <a:pt x="2213629" y="623941"/>
                  </a:lnTo>
                  <a:lnTo>
                    <a:pt x="2225467" y="624003"/>
                  </a:lnTo>
                  <a:lnTo>
                    <a:pt x="2237304" y="624055"/>
                  </a:lnTo>
                  <a:lnTo>
                    <a:pt x="2249142" y="624100"/>
                  </a:lnTo>
                  <a:lnTo>
                    <a:pt x="2260980" y="624137"/>
                  </a:lnTo>
                  <a:lnTo>
                    <a:pt x="2272817" y="624170"/>
                  </a:lnTo>
                  <a:lnTo>
                    <a:pt x="2284655" y="624197"/>
                  </a:lnTo>
                  <a:lnTo>
                    <a:pt x="2296492" y="624221"/>
                  </a:lnTo>
                  <a:lnTo>
                    <a:pt x="2308330" y="624240"/>
                  </a:lnTo>
                  <a:lnTo>
                    <a:pt x="2320168" y="624257"/>
                  </a:lnTo>
                  <a:lnTo>
                    <a:pt x="2332005" y="624272"/>
                  </a:lnTo>
                  <a:lnTo>
                    <a:pt x="2343843" y="624284"/>
                  </a:lnTo>
                  <a:lnTo>
                    <a:pt x="2343843" y="624144"/>
                  </a:lnTo>
                  <a:lnTo>
                    <a:pt x="2355680" y="624108"/>
                  </a:lnTo>
                  <a:lnTo>
                    <a:pt x="2367518" y="624064"/>
                  </a:lnTo>
                  <a:lnTo>
                    <a:pt x="2379356" y="624014"/>
                  </a:lnTo>
                  <a:lnTo>
                    <a:pt x="2391193" y="623954"/>
                  </a:lnTo>
                  <a:lnTo>
                    <a:pt x="2403031" y="623884"/>
                  </a:lnTo>
                  <a:lnTo>
                    <a:pt x="2414868" y="623802"/>
                  </a:lnTo>
                  <a:lnTo>
                    <a:pt x="2426706" y="623705"/>
                  </a:lnTo>
                  <a:lnTo>
                    <a:pt x="2438544" y="623591"/>
                  </a:lnTo>
                  <a:lnTo>
                    <a:pt x="2450381" y="623458"/>
                  </a:lnTo>
                  <a:lnTo>
                    <a:pt x="2462219" y="623301"/>
                  </a:lnTo>
                  <a:lnTo>
                    <a:pt x="2474056" y="623117"/>
                  </a:lnTo>
                  <a:lnTo>
                    <a:pt x="2485894" y="622900"/>
                  </a:lnTo>
                  <a:lnTo>
                    <a:pt x="2497732" y="622646"/>
                  </a:lnTo>
                  <a:lnTo>
                    <a:pt x="2509569" y="622348"/>
                  </a:lnTo>
                  <a:lnTo>
                    <a:pt x="2521407" y="621997"/>
                  </a:lnTo>
                  <a:lnTo>
                    <a:pt x="2533244" y="621585"/>
                  </a:lnTo>
                  <a:lnTo>
                    <a:pt x="2545082" y="621102"/>
                  </a:lnTo>
                  <a:lnTo>
                    <a:pt x="2556919" y="620535"/>
                  </a:lnTo>
                  <a:lnTo>
                    <a:pt x="2568757" y="619871"/>
                  </a:lnTo>
                  <a:lnTo>
                    <a:pt x="2580595" y="619091"/>
                  </a:lnTo>
                  <a:lnTo>
                    <a:pt x="2592432" y="618177"/>
                  </a:lnTo>
                  <a:lnTo>
                    <a:pt x="2604270" y="617106"/>
                  </a:lnTo>
                  <a:lnTo>
                    <a:pt x="2616107" y="615852"/>
                  </a:lnTo>
                  <a:lnTo>
                    <a:pt x="2627945" y="614384"/>
                  </a:lnTo>
                  <a:lnTo>
                    <a:pt x="2639783" y="612668"/>
                  </a:lnTo>
                  <a:lnTo>
                    <a:pt x="2651620" y="610663"/>
                  </a:lnTo>
                  <a:lnTo>
                    <a:pt x="2663458" y="608324"/>
                  </a:lnTo>
                  <a:lnTo>
                    <a:pt x="2675295" y="605596"/>
                  </a:lnTo>
                  <a:lnTo>
                    <a:pt x="2687133" y="602422"/>
                  </a:lnTo>
                  <a:lnTo>
                    <a:pt x="2698971" y="598733"/>
                  </a:lnTo>
                  <a:lnTo>
                    <a:pt x="2710808" y="594454"/>
                  </a:lnTo>
                  <a:lnTo>
                    <a:pt x="2722646" y="589502"/>
                  </a:lnTo>
                  <a:lnTo>
                    <a:pt x="2734483" y="583785"/>
                  </a:lnTo>
                  <a:lnTo>
                    <a:pt x="2746321" y="577207"/>
                  </a:lnTo>
                  <a:lnTo>
                    <a:pt x="2758159" y="569661"/>
                  </a:lnTo>
                  <a:lnTo>
                    <a:pt x="2769996" y="561040"/>
                  </a:lnTo>
                  <a:lnTo>
                    <a:pt x="2781834" y="551235"/>
                  </a:lnTo>
                  <a:lnTo>
                    <a:pt x="2793671" y="540139"/>
                  </a:lnTo>
                  <a:lnTo>
                    <a:pt x="2805509" y="527654"/>
                  </a:lnTo>
                  <a:lnTo>
                    <a:pt x="2817347" y="513698"/>
                  </a:lnTo>
                  <a:lnTo>
                    <a:pt x="2829184" y="498210"/>
                  </a:lnTo>
                  <a:lnTo>
                    <a:pt x="2841022" y="481157"/>
                  </a:lnTo>
                  <a:lnTo>
                    <a:pt x="2852859" y="462548"/>
                  </a:lnTo>
                  <a:lnTo>
                    <a:pt x="2864697" y="442435"/>
                  </a:lnTo>
                  <a:lnTo>
                    <a:pt x="2876534" y="420920"/>
                  </a:lnTo>
                  <a:lnTo>
                    <a:pt x="2888372" y="398163"/>
                  </a:lnTo>
                  <a:lnTo>
                    <a:pt x="2900210" y="374371"/>
                  </a:lnTo>
                  <a:lnTo>
                    <a:pt x="2912047" y="349801"/>
                  </a:lnTo>
                  <a:lnTo>
                    <a:pt x="2923885" y="324749"/>
                  </a:lnTo>
                  <a:lnTo>
                    <a:pt x="2935722" y="299534"/>
                  </a:lnTo>
                  <a:lnTo>
                    <a:pt x="2947560" y="274482"/>
                  </a:lnTo>
                  <a:lnTo>
                    <a:pt x="2959398" y="249913"/>
                  </a:lnTo>
                  <a:lnTo>
                    <a:pt x="2971235" y="226121"/>
                  </a:lnTo>
                  <a:lnTo>
                    <a:pt x="2983073" y="203363"/>
                  </a:lnTo>
                  <a:lnTo>
                    <a:pt x="2994910" y="181849"/>
                  </a:lnTo>
                  <a:lnTo>
                    <a:pt x="3006748" y="161736"/>
                  </a:lnTo>
                  <a:lnTo>
                    <a:pt x="3018586" y="143126"/>
                  </a:lnTo>
                  <a:lnTo>
                    <a:pt x="3030423" y="126074"/>
                  </a:lnTo>
                  <a:lnTo>
                    <a:pt x="3042261" y="110585"/>
                  </a:lnTo>
                  <a:lnTo>
                    <a:pt x="3054098" y="96629"/>
                  </a:lnTo>
                  <a:lnTo>
                    <a:pt x="3065936" y="84144"/>
                  </a:lnTo>
                  <a:lnTo>
                    <a:pt x="3077774" y="73049"/>
                  </a:lnTo>
                  <a:lnTo>
                    <a:pt x="3089611" y="63243"/>
                  </a:lnTo>
                  <a:lnTo>
                    <a:pt x="3101449" y="54622"/>
                  </a:lnTo>
                  <a:lnTo>
                    <a:pt x="3113286" y="47077"/>
                  </a:lnTo>
                  <a:lnTo>
                    <a:pt x="3125124" y="40498"/>
                  </a:lnTo>
                  <a:lnTo>
                    <a:pt x="3136962" y="34782"/>
                  </a:lnTo>
                  <a:lnTo>
                    <a:pt x="3148799" y="29830"/>
                  </a:lnTo>
                  <a:lnTo>
                    <a:pt x="3160637" y="25551"/>
                  </a:lnTo>
                  <a:lnTo>
                    <a:pt x="3172474" y="21862"/>
                  </a:lnTo>
                  <a:lnTo>
                    <a:pt x="3184312" y="18687"/>
                  </a:lnTo>
                  <a:lnTo>
                    <a:pt x="3196149" y="15960"/>
                  </a:lnTo>
                  <a:lnTo>
                    <a:pt x="3207987" y="13620"/>
                  </a:lnTo>
                  <a:lnTo>
                    <a:pt x="3219825" y="11615"/>
                  </a:lnTo>
                  <a:lnTo>
                    <a:pt x="3231662" y="9899"/>
                  </a:lnTo>
                  <a:lnTo>
                    <a:pt x="3243500" y="8432"/>
                  </a:lnTo>
                  <a:lnTo>
                    <a:pt x="3255337" y="7178"/>
                  </a:lnTo>
                  <a:lnTo>
                    <a:pt x="3267175" y="6107"/>
                  </a:lnTo>
                  <a:lnTo>
                    <a:pt x="3279013" y="5193"/>
                  </a:lnTo>
                  <a:lnTo>
                    <a:pt x="3290850" y="4413"/>
                  </a:lnTo>
                  <a:lnTo>
                    <a:pt x="3302688" y="3748"/>
                  </a:lnTo>
                  <a:lnTo>
                    <a:pt x="3314525" y="3181"/>
                  </a:lnTo>
                  <a:lnTo>
                    <a:pt x="3326363" y="2698"/>
                  </a:lnTo>
                  <a:lnTo>
                    <a:pt x="3338201" y="2286"/>
                  </a:lnTo>
                  <a:lnTo>
                    <a:pt x="3350038" y="1936"/>
                  </a:lnTo>
                  <a:lnTo>
                    <a:pt x="3361876" y="1637"/>
                  </a:lnTo>
                  <a:lnTo>
                    <a:pt x="3373713" y="1383"/>
                  </a:lnTo>
                  <a:lnTo>
                    <a:pt x="3385551" y="1167"/>
                  </a:lnTo>
                  <a:lnTo>
                    <a:pt x="3397389" y="982"/>
                  </a:lnTo>
                  <a:lnTo>
                    <a:pt x="3409226" y="825"/>
                  </a:lnTo>
                  <a:lnTo>
                    <a:pt x="3421064" y="692"/>
                  </a:lnTo>
                  <a:lnTo>
                    <a:pt x="3432901" y="578"/>
                  </a:lnTo>
                  <a:lnTo>
                    <a:pt x="3444739" y="482"/>
                  </a:lnTo>
                  <a:lnTo>
                    <a:pt x="3456576" y="399"/>
                  </a:lnTo>
                  <a:lnTo>
                    <a:pt x="3468414" y="329"/>
                  </a:lnTo>
                  <a:lnTo>
                    <a:pt x="3480252" y="270"/>
                  </a:lnTo>
                  <a:lnTo>
                    <a:pt x="3492089" y="219"/>
                  </a:lnTo>
                  <a:lnTo>
                    <a:pt x="3503927" y="176"/>
                  </a:lnTo>
                  <a:lnTo>
                    <a:pt x="3515764" y="139"/>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00C08B">
                  <a:alpha val="100000"/>
                </a:srgbClr>
              </a:solidFill>
              <a:prstDash val="solid"/>
              <a:round/>
            </a:ln>
          </p:spPr>
          <p:txBody>
            <a:bodyPr/>
            <a:lstStyle/>
            <a:p/>
          </p:txBody>
        </p:sp>
        <p:sp>
          <p:nvSpPr>
            <p:cNvPr id="39" name="pl39"/>
            <p:cNvSpPr/>
            <p:nvPr/>
          </p:nvSpPr>
          <p:spPr>
            <a:xfrm>
              <a:off x="2482351" y="4229805"/>
              <a:ext cx="4687686" cy="416143"/>
            </a:xfrm>
            <a:custGeom>
              <a:avLst/>
              <a:pathLst>
                <a:path w="4687686" h="416143">
                  <a:moveTo>
                    <a:pt x="0" y="416143"/>
                  </a:moveTo>
                  <a:lnTo>
                    <a:pt x="11837" y="416130"/>
                  </a:lnTo>
                  <a:lnTo>
                    <a:pt x="23675" y="416116"/>
                  </a:lnTo>
                  <a:lnTo>
                    <a:pt x="35512" y="416099"/>
                  </a:lnTo>
                  <a:lnTo>
                    <a:pt x="47350" y="416079"/>
                  </a:lnTo>
                  <a:lnTo>
                    <a:pt x="59187" y="416056"/>
                  </a:lnTo>
                  <a:lnTo>
                    <a:pt x="71025" y="416028"/>
                  </a:lnTo>
                  <a:lnTo>
                    <a:pt x="82863" y="415996"/>
                  </a:lnTo>
                  <a:lnTo>
                    <a:pt x="94700" y="415958"/>
                  </a:lnTo>
                  <a:lnTo>
                    <a:pt x="106538" y="415914"/>
                  </a:lnTo>
                  <a:lnTo>
                    <a:pt x="118375" y="415861"/>
                  </a:lnTo>
                  <a:lnTo>
                    <a:pt x="130213" y="415800"/>
                  </a:lnTo>
                  <a:lnTo>
                    <a:pt x="142051" y="415728"/>
                  </a:lnTo>
                  <a:lnTo>
                    <a:pt x="153888" y="415643"/>
                  </a:lnTo>
                  <a:lnTo>
                    <a:pt x="165726" y="415544"/>
                  </a:lnTo>
                  <a:lnTo>
                    <a:pt x="177563" y="415427"/>
                  </a:lnTo>
                  <a:lnTo>
                    <a:pt x="189401" y="415290"/>
                  </a:lnTo>
                  <a:lnTo>
                    <a:pt x="201239" y="415129"/>
                  </a:lnTo>
                  <a:lnTo>
                    <a:pt x="213076" y="414940"/>
                  </a:lnTo>
                  <a:lnTo>
                    <a:pt x="224914" y="414718"/>
                  </a:lnTo>
                  <a:lnTo>
                    <a:pt x="236751" y="414458"/>
                  </a:lnTo>
                  <a:lnTo>
                    <a:pt x="248589" y="414153"/>
                  </a:lnTo>
                  <a:lnTo>
                    <a:pt x="260427" y="413796"/>
                  </a:lnTo>
                  <a:lnTo>
                    <a:pt x="272264" y="413378"/>
                  </a:lnTo>
                  <a:lnTo>
                    <a:pt x="284102" y="412889"/>
                  </a:lnTo>
                  <a:lnTo>
                    <a:pt x="295939" y="412317"/>
                  </a:lnTo>
                  <a:lnTo>
                    <a:pt x="307777" y="411649"/>
                  </a:lnTo>
                  <a:lnTo>
                    <a:pt x="319614" y="410869"/>
                  </a:lnTo>
                  <a:lnTo>
                    <a:pt x="331452" y="409960"/>
                  </a:lnTo>
                  <a:lnTo>
                    <a:pt x="343290" y="408902"/>
                  </a:lnTo>
                  <a:lnTo>
                    <a:pt x="355127" y="407672"/>
                  </a:lnTo>
                  <a:lnTo>
                    <a:pt x="366965" y="406246"/>
                  </a:lnTo>
                  <a:lnTo>
                    <a:pt x="378802" y="404595"/>
                  </a:lnTo>
                  <a:lnTo>
                    <a:pt x="390640" y="402690"/>
                  </a:lnTo>
                  <a:lnTo>
                    <a:pt x="402478" y="400497"/>
                  </a:lnTo>
                  <a:lnTo>
                    <a:pt x="414315" y="397981"/>
                  </a:lnTo>
                  <a:lnTo>
                    <a:pt x="426153" y="395108"/>
                  </a:lnTo>
                  <a:lnTo>
                    <a:pt x="437990" y="391839"/>
                  </a:lnTo>
                  <a:lnTo>
                    <a:pt x="449828" y="388141"/>
                  </a:lnTo>
                  <a:lnTo>
                    <a:pt x="461666" y="383979"/>
                  </a:lnTo>
                  <a:lnTo>
                    <a:pt x="473503" y="379327"/>
                  </a:lnTo>
                  <a:lnTo>
                    <a:pt x="485341" y="374164"/>
                  </a:lnTo>
                  <a:lnTo>
                    <a:pt x="497178" y="368480"/>
                  </a:lnTo>
                  <a:lnTo>
                    <a:pt x="509016" y="362277"/>
                  </a:lnTo>
                  <a:lnTo>
                    <a:pt x="520854" y="355573"/>
                  </a:lnTo>
                  <a:lnTo>
                    <a:pt x="532691" y="348401"/>
                  </a:lnTo>
                  <a:lnTo>
                    <a:pt x="544529" y="340815"/>
                  </a:lnTo>
                  <a:lnTo>
                    <a:pt x="556366" y="332885"/>
                  </a:lnTo>
                  <a:lnTo>
                    <a:pt x="568204" y="324695"/>
                  </a:lnTo>
                  <a:lnTo>
                    <a:pt x="580042" y="316344"/>
                  </a:lnTo>
                  <a:lnTo>
                    <a:pt x="591879" y="307939"/>
                  </a:lnTo>
                  <a:lnTo>
                    <a:pt x="603717" y="299588"/>
                  </a:lnTo>
                  <a:lnTo>
                    <a:pt x="615554" y="291399"/>
                  </a:lnTo>
                  <a:lnTo>
                    <a:pt x="627392" y="283468"/>
                  </a:lnTo>
                  <a:lnTo>
                    <a:pt x="639229" y="275882"/>
                  </a:lnTo>
                  <a:lnTo>
                    <a:pt x="651067" y="268711"/>
                  </a:lnTo>
                  <a:lnTo>
                    <a:pt x="662905" y="262006"/>
                  </a:lnTo>
                  <a:lnTo>
                    <a:pt x="674742" y="255803"/>
                  </a:lnTo>
                  <a:lnTo>
                    <a:pt x="686580" y="250119"/>
                  </a:lnTo>
                  <a:lnTo>
                    <a:pt x="698417" y="244956"/>
                  </a:lnTo>
                  <a:lnTo>
                    <a:pt x="710255" y="240304"/>
                  </a:lnTo>
                  <a:lnTo>
                    <a:pt x="722093" y="236143"/>
                  </a:lnTo>
                  <a:lnTo>
                    <a:pt x="733930" y="232444"/>
                  </a:lnTo>
                  <a:lnTo>
                    <a:pt x="745768" y="229176"/>
                  </a:lnTo>
                  <a:lnTo>
                    <a:pt x="757605" y="226302"/>
                  </a:lnTo>
                  <a:lnTo>
                    <a:pt x="769443" y="223787"/>
                  </a:lnTo>
                  <a:lnTo>
                    <a:pt x="781281" y="221594"/>
                  </a:lnTo>
                  <a:lnTo>
                    <a:pt x="793118" y="219688"/>
                  </a:lnTo>
                  <a:lnTo>
                    <a:pt x="804956" y="218038"/>
                  </a:lnTo>
                  <a:lnTo>
                    <a:pt x="816793" y="216611"/>
                  </a:lnTo>
                  <a:lnTo>
                    <a:pt x="828631" y="215382"/>
                  </a:lnTo>
                  <a:lnTo>
                    <a:pt x="840469" y="214323"/>
                  </a:lnTo>
                  <a:lnTo>
                    <a:pt x="852306" y="213414"/>
                  </a:lnTo>
                  <a:lnTo>
                    <a:pt x="864144" y="212634"/>
                  </a:lnTo>
                  <a:lnTo>
                    <a:pt x="875981" y="211966"/>
                  </a:lnTo>
                  <a:lnTo>
                    <a:pt x="887819" y="211394"/>
                  </a:lnTo>
                  <a:lnTo>
                    <a:pt x="899657" y="210905"/>
                  </a:lnTo>
                  <a:lnTo>
                    <a:pt x="911494" y="210487"/>
                  </a:lnTo>
                  <a:lnTo>
                    <a:pt x="923332" y="210130"/>
                  </a:lnTo>
                  <a:lnTo>
                    <a:pt x="935169" y="209825"/>
                  </a:lnTo>
                  <a:lnTo>
                    <a:pt x="947007" y="209565"/>
                  </a:lnTo>
                  <a:lnTo>
                    <a:pt x="958844" y="209344"/>
                  </a:lnTo>
                  <a:lnTo>
                    <a:pt x="970682" y="209155"/>
                  </a:lnTo>
                  <a:lnTo>
                    <a:pt x="982520" y="208994"/>
                  </a:lnTo>
                  <a:lnTo>
                    <a:pt x="994357" y="208857"/>
                  </a:lnTo>
                  <a:lnTo>
                    <a:pt x="1006195" y="208740"/>
                  </a:lnTo>
                  <a:lnTo>
                    <a:pt x="1018032" y="208640"/>
                  </a:lnTo>
                  <a:lnTo>
                    <a:pt x="1029870" y="208555"/>
                  </a:lnTo>
                  <a:lnTo>
                    <a:pt x="1041708" y="208483"/>
                  </a:lnTo>
                  <a:lnTo>
                    <a:pt x="1053545" y="208422"/>
                  </a:lnTo>
                  <a:lnTo>
                    <a:pt x="1065383" y="208370"/>
                  </a:lnTo>
                  <a:lnTo>
                    <a:pt x="1077220" y="208325"/>
                  </a:lnTo>
                  <a:lnTo>
                    <a:pt x="1089058" y="208287"/>
                  </a:lnTo>
                  <a:lnTo>
                    <a:pt x="1100896" y="208255"/>
                  </a:lnTo>
                  <a:lnTo>
                    <a:pt x="1112733" y="208228"/>
                  </a:lnTo>
                  <a:lnTo>
                    <a:pt x="1124571" y="208204"/>
                  </a:lnTo>
                  <a:lnTo>
                    <a:pt x="1136408" y="208184"/>
                  </a:lnTo>
                  <a:lnTo>
                    <a:pt x="1148246" y="208167"/>
                  </a:lnTo>
                  <a:lnTo>
                    <a:pt x="1160084" y="208153"/>
                  </a:lnTo>
                  <a:lnTo>
                    <a:pt x="1171921" y="20814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001"/>
                  </a:lnTo>
                  <a:lnTo>
                    <a:pt x="2355680" y="207989"/>
                  </a:lnTo>
                  <a:lnTo>
                    <a:pt x="2367518" y="207975"/>
                  </a:lnTo>
                  <a:lnTo>
                    <a:pt x="2379356" y="207958"/>
                  </a:lnTo>
                  <a:lnTo>
                    <a:pt x="2391193" y="207938"/>
                  </a:lnTo>
                  <a:lnTo>
                    <a:pt x="2403031" y="207914"/>
                  </a:lnTo>
                  <a:lnTo>
                    <a:pt x="2414868" y="207887"/>
                  </a:lnTo>
                  <a:lnTo>
                    <a:pt x="2426706" y="207855"/>
                  </a:lnTo>
                  <a:lnTo>
                    <a:pt x="2438544" y="207817"/>
                  </a:lnTo>
                  <a:lnTo>
                    <a:pt x="2450381" y="207772"/>
                  </a:lnTo>
                  <a:lnTo>
                    <a:pt x="2462219" y="207720"/>
                  </a:lnTo>
                  <a:lnTo>
                    <a:pt x="2474056" y="207659"/>
                  </a:lnTo>
                  <a:lnTo>
                    <a:pt x="2485894" y="207587"/>
                  </a:lnTo>
                  <a:lnTo>
                    <a:pt x="2497732" y="207502"/>
                  </a:lnTo>
                  <a:lnTo>
                    <a:pt x="2509569" y="207402"/>
                  </a:lnTo>
                  <a:lnTo>
                    <a:pt x="2521407" y="207285"/>
                  </a:lnTo>
                  <a:lnTo>
                    <a:pt x="2533244" y="207148"/>
                  </a:lnTo>
                  <a:lnTo>
                    <a:pt x="2545082" y="206987"/>
                  </a:lnTo>
                  <a:lnTo>
                    <a:pt x="2556919" y="206798"/>
                  </a:lnTo>
                  <a:lnTo>
                    <a:pt x="2568757" y="206577"/>
                  </a:lnTo>
                  <a:lnTo>
                    <a:pt x="2580595" y="206317"/>
                  </a:lnTo>
                  <a:lnTo>
                    <a:pt x="2592432" y="206012"/>
                  </a:lnTo>
                  <a:lnTo>
                    <a:pt x="2604270" y="205655"/>
                  </a:lnTo>
                  <a:lnTo>
                    <a:pt x="2616107" y="205237"/>
                  </a:lnTo>
                  <a:lnTo>
                    <a:pt x="2627945" y="204748"/>
                  </a:lnTo>
                  <a:lnTo>
                    <a:pt x="2639783" y="204176"/>
                  </a:lnTo>
                  <a:lnTo>
                    <a:pt x="2651620" y="203508"/>
                  </a:lnTo>
                  <a:lnTo>
                    <a:pt x="2663458" y="202728"/>
                  </a:lnTo>
                  <a:lnTo>
                    <a:pt x="2675295" y="201819"/>
                  </a:lnTo>
                  <a:lnTo>
                    <a:pt x="2687133" y="200760"/>
                  </a:lnTo>
                  <a:lnTo>
                    <a:pt x="2698971" y="199531"/>
                  </a:lnTo>
                  <a:lnTo>
                    <a:pt x="2710808" y="198104"/>
                  </a:lnTo>
                  <a:lnTo>
                    <a:pt x="2722646" y="196454"/>
                  </a:lnTo>
                  <a:lnTo>
                    <a:pt x="2734483" y="194548"/>
                  </a:lnTo>
                  <a:lnTo>
                    <a:pt x="2746321" y="192355"/>
                  </a:lnTo>
                  <a:lnTo>
                    <a:pt x="2758159" y="189840"/>
                  </a:lnTo>
                  <a:lnTo>
                    <a:pt x="2769996" y="186967"/>
                  </a:lnTo>
                  <a:lnTo>
                    <a:pt x="2781834" y="183698"/>
                  </a:lnTo>
                  <a:lnTo>
                    <a:pt x="2793671" y="179999"/>
                  </a:lnTo>
                  <a:lnTo>
                    <a:pt x="2805509" y="175838"/>
                  </a:lnTo>
                  <a:lnTo>
                    <a:pt x="2817347" y="171186"/>
                  </a:lnTo>
                  <a:lnTo>
                    <a:pt x="2829184" y="166023"/>
                  </a:lnTo>
                  <a:lnTo>
                    <a:pt x="2841022" y="160339"/>
                  </a:lnTo>
                  <a:lnTo>
                    <a:pt x="2852859" y="154136"/>
                  </a:lnTo>
                  <a:lnTo>
                    <a:pt x="2864697" y="147431"/>
                  </a:lnTo>
                  <a:lnTo>
                    <a:pt x="2876534" y="140260"/>
                  </a:lnTo>
                  <a:lnTo>
                    <a:pt x="2888372" y="132674"/>
                  </a:lnTo>
                  <a:lnTo>
                    <a:pt x="2900210" y="124743"/>
                  </a:lnTo>
                  <a:lnTo>
                    <a:pt x="2912047" y="116554"/>
                  </a:lnTo>
                  <a:lnTo>
                    <a:pt x="2923885" y="108203"/>
                  </a:lnTo>
                  <a:lnTo>
                    <a:pt x="2935722" y="99798"/>
                  </a:lnTo>
                  <a:lnTo>
                    <a:pt x="2947560" y="91447"/>
                  </a:lnTo>
                  <a:lnTo>
                    <a:pt x="2959398" y="83257"/>
                  </a:lnTo>
                  <a:lnTo>
                    <a:pt x="2971235" y="75327"/>
                  </a:lnTo>
                  <a:lnTo>
                    <a:pt x="2983073" y="67741"/>
                  </a:lnTo>
                  <a:lnTo>
                    <a:pt x="2994910" y="60569"/>
                  </a:lnTo>
                  <a:lnTo>
                    <a:pt x="3006748" y="53865"/>
                  </a:lnTo>
                  <a:lnTo>
                    <a:pt x="3018586" y="47662"/>
                  </a:lnTo>
                  <a:lnTo>
                    <a:pt x="3030423" y="41978"/>
                  </a:lnTo>
                  <a:lnTo>
                    <a:pt x="3042261" y="36815"/>
                  </a:lnTo>
                  <a:lnTo>
                    <a:pt x="3054098" y="32163"/>
                  </a:lnTo>
                  <a:lnTo>
                    <a:pt x="3065936" y="28001"/>
                  </a:lnTo>
                  <a:lnTo>
                    <a:pt x="3077774" y="24303"/>
                  </a:lnTo>
                  <a:lnTo>
                    <a:pt x="3089611" y="21034"/>
                  </a:lnTo>
                  <a:lnTo>
                    <a:pt x="3101449" y="18161"/>
                  </a:lnTo>
                  <a:lnTo>
                    <a:pt x="3113286" y="15645"/>
                  </a:lnTo>
                  <a:lnTo>
                    <a:pt x="3125124" y="13452"/>
                  </a:lnTo>
                  <a:lnTo>
                    <a:pt x="3136962" y="11547"/>
                  </a:lnTo>
                  <a:lnTo>
                    <a:pt x="3148799" y="9896"/>
                  </a:lnTo>
                  <a:lnTo>
                    <a:pt x="3160637" y="8470"/>
                  </a:lnTo>
                  <a:lnTo>
                    <a:pt x="3172474" y="7240"/>
                  </a:lnTo>
                  <a:lnTo>
                    <a:pt x="3184312" y="6182"/>
                  </a:lnTo>
                  <a:lnTo>
                    <a:pt x="3196149" y="5273"/>
                  </a:lnTo>
                  <a:lnTo>
                    <a:pt x="3207987" y="4493"/>
                  </a:lnTo>
                  <a:lnTo>
                    <a:pt x="3219825" y="3825"/>
                  </a:lnTo>
                  <a:lnTo>
                    <a:pt x="3231662" y="3253"/>
                  </a:lnTo>
                  <a:lnTo>
                    <a:pt x="3243500" y="2764"/>
                  </a:lnTo>
                  <a:lnTo>
                    <a:pt x="3255337" y="2346"/>
                  </a:lnTo>
                  <a:lnTo>
                    <a:pt x="3267175" y="1989"/>
                  </a:lnTo>
                  <a:lnTo>
                    <a:pt x="3279013" y="1684"/>
                  </a:lnTo>
                  <a:lnTo>
                    <a:pt x="3290850" y="1424"/>
                  </a:lnTo>
                  <a:lnTo>
                    <a:pt x="3302688" y="1202"/>
                  </a:lnTo>
                  <a:lnTo>
                    <a:pt x="3314525" y="1013"/>
                  </a:lnTo>
                  <a:lnTo>
                    <a:pt x="3326363" y="852"/>
                  </a:lnTo>
                  <a:lnTo>
                    <a:pt x="3338201" y="715"/>
                  </a:lnTo>
                  <a:lnTo>
                    <a:pt x="3350038" y="598"/>
                  </a:lnTo>
                  <a:lnTo>
                    <a:pt x="3361876" y="499"/>
                  </a:lnTo>
                  <a:lnTo>
                    <a:pt x="3373713" y="414"/>
                  </a:lnTo>
                  <a:lnTo>
                    <a:pt x="3385551" y="342"/>
                  </a:lnTo>
                  <a:lnTo>
                    <a:pt x="3397389" y="281"/>
                  </a:lnTo>
                  <a:lnTo>
                    <a:pt x="3409226" y="228"/>
                  </a:lnTo>
                  <a:lnTo>
                    <a:pt x="3421064" y="184"/>
                  </a:lnTo>
                  <a:lnTo>
                    <a:pt x="3432901" y="146"/>
                  </a:lnTo>
                  <a:lnTo>
                    <a:pt x="3444739" y="114"/>
                  </a:lnTo>
                  <a:lnTo>
                    <a:pt x="3456576" y="86"/>
                  </a:lnTo>
                  <a:lnTo>
                    <a:pt x="3468414" y="63"/>
                  </a:lnTo>
                  <a:lnTo>
                    <a:pt x="3480252" y="43"/>
                  </a:lnTo>
                  <a:lnTo>
                    <a:pt x="3492089" y="26"/>
                  </a:lnTo>
                  <a:lnTo>
                    <a:pt x="3503927" y="12"/>
                  </a:lnTo>
                  <a:lnTo>
                    <a:pt x="3515764" y="0"/>
                  </a:lnTo>
                  <a:lnTo>
                    <a:pt x="3515764" y="0"/>
                  </a:lnTo>
                  <a:lnTo>
                    <a:pt x="3527602" y="12"/>
                  </a:lnTo>
                  <a:lnTo>
                    <a:pt x="3539440" y="26"/>
                  </a:lnTo>
                  <a:lnTo>
                    <a:pt x="3551277" y="43"/>
                  </a:lnTo>
                  <a:lnTo>
                    <a:pt x="3563115" y="63"/>
                  </a:lnTo>
                  <a:lnTo>
                    <a:pt x="3574952" y="86"/>
                  </a:lnTo>
                  <a:lnTo>
                    <a:pt x="3586790" y="114"/>
                  </a:lnTo>
                  <a:lnTo>
                    <a:pt x="3598628" y="146"/>
                  </a:lnTo>
                  <a:lnTo>
                    <a:pt x="3610465" y="184"/>
                  </a:lnTo>
                  <a:lnTo>
                    <a:pt x="3622303" y="228"/>
                  </a:lnTo>
                  <a:lnTo>
                    <a:pt x="3634140" y="281"/>
                  </a:lnTo>
                  <a:lnTo>
                    <a:pt x="3645978" y="342"/>
                  </a:lnTo>
                  <a:lnTo>
                    <a:pt x="3657816" y="414"/>
                  </a:lnTo>
                  <a:lnTo>
                    <a:pt x="3669653" y="499"/>
                  </a:lnTo>
                  <a:lnTo>
                    <a:pt x="3681491" y="598"/>
                  </a:lnTo>
                  <a:lnTo>
                    <a:pt x="3693328" y="715"/>
                  </a:lnTo>
                  <a:lnTo>
                    <a:pt x="3705166" y="852"/>
                  </a:lnTo>
                  <a:lnTo>
                    <a:pt x="3717004" y="1013"/>
                  </a:lnTo>
                  <a:lnTo>
                    <a:pt x="3728841" y="1202"/>
                  </a:lnTo>
                  <a:lnTo>
                    <a:pt x="3740679" y="1424"/>
                  </a:lnTo>
                  <a:lnTo>
                    <a:pt x="3752516" y="1684"/>
                  </a:lnTo>
                  <a:lnTo>
                    <a:pt x="3764354" y="1989"/>
                  </a:lnTo>
                  <a:lnTo>
                    <a:pt x="3776191" y="2346"/>
                  </a:lnTo>
                  <a:lnTo>
                    <a:pt x="3788029" y="2764"/>
                  </a:lnTo>
                  <a:lnTo>
                    <a:pt x="3799867" y="3253"/>
                  </a:lnTo>
                  <a:lnTo>
                    <a:pt x="3811704" y="3825"/>
                  </a:lnTo>
                  <a:lnTo>
                    <a:pt x="3823542" y="4493"/>
                  </a:lnTo>
                  <a:lnTo>
                    <a:pt x="3835379" y="5273"/>
                  </a:lnTo>
                  <a:lnTo>
                    <a:pt x="3847217" y="6182"/>
                  </a:lnTo>
                  <a:lnTo>
                    <a:pt x="3859055" y="7240"/>
                  </a:lnTo>
                  <a:lnTo>
                    <a:pt x="3870892" y="8470"/>
                  </a:lnTo>
                  <a:lnTo>
                    <a:pt x="3882730" y="9896"/>
                  </a:lnTo>
                  <a:lnTo>
                    <a:pt x="3894567" y="11547"/>
                  </a:lnTo>
                  <a:lnTo>
                    <a:pt x="3906405" y="13452"/>
                  </a:lnTo>
                  <a:lnTo>
                    <a:pt x="3918243" y="15645"/>
                  </a:lnTo>
                  <a:lnTo>
                    <a:pt x="3930080" y="18161"/>
                  </a:lnTo>
                  <a:lnTo>
                    <a:pt x="3941918" y="21034"/>
                  </a:lnTo>
                  <a:lnTo>
                    <a:pt x="3953755" y="24303"/>
                  </a:lnTo>
                  <a:lnTo>
                    <a:pt x="3965593" y="28001"/>
                  </a:lnTo>
                  <a:lnTo>
                    <a:pt x="3977431" y="32163"/>
                  </a:lnTo>
                  <a:lnTo>
                    <a:pt x="3989268" y="36815"/>
                  </a:lnTo>
                  <a:lnTo>
                    <a:pt x="4001106" y="41978"/>
                  </a:lnTo>
                  <a:lnTo>
                    <a:pt x="4012943" y="47662"/>
                  </a:lnTo>
                  <a:lnTo>
                    <a:pt x="4024781" y="53865"/>
                  </a:lnTo>
                  <a:lnTo>
                    <a:pt x="4036619" y="60569"/>
                  </a:lnTo>
                  <a:lnTo>
                    <a:pt x="4048456" y="67741"/>
                  </a:lnTo>
                  <a:lnTo>
                    <a:pt x="4060294" y="75327"/>
                  </a:lnTo>
                  <a:lnTo>
                    <a:pt x="4072131" y="83257"/>
                  </a:lnTo>
                  <a:lnTo>
                    <a:pt x="4083969" y="91447"/>
                  </a:lnTo>
                  <a:lnTo>
                    <a:pt x="4095806" y="99798"/>
                  </a:lnTo>
                  <a:lnTo>
                    <a:pt x="4107644" y="108203"/>
                  </a:lnTo>
                  <a:lnTo>
                    <a:pt x="4119482" y="116554"/>
                  </a:lnTo>
                  <a:lnTo>
                    <a:pt x="4131319" y="124743"/>
                  </a:lnTo>
                  <a:lnTo>
                    <a:pt x="4143157" y="132674"/>
                  </a:lnTo>
                  <a:lnTo>
                    <a:pt x="4154994" y="140260"/>
                  </a:lnTo>
                  <a:lnTo>
                    <a:pt x="4166832" y="147431"/>
                  </a:lnTo>
                  <a:lnTo>
                    <a:pt x="4178670" y="154136"/>
                  </a:lnTo>
                  <a:lnTo>
                    <a:pt x="4190507" y="160339"/>
                  </a:lnTo>
                  <a:lnTo>
                    <a:pt x="4202345" y="166023"/>
                  </a:lnTo>
                  <a:lnTo>
                    <a:pt x="4214182" y="171186"/>
                  </a:lnTo>
                  <a:lnTo>
                    <a:pt x="4226020" y="175838"/>
                  </a:lnTo>
                  <a:lnTo>
                    <a:pt x="4237858" y="179999"/>
                  </a:lnTo>
                  <a:lnTo>
                    <a:pt x="4249695" y="183698"/>
                  </a:lnTo>
                  <a:lnTo>
                    <a:pt x="4261533" y="186967"/>
                  </a:lnTo>
                  <a:lnTo>
                    <a:pt x="4273370" y="189840"/>
                  </a:lnTo>
                  <a:lnTo>
                    <a:pt x="4285208" y="192355"/>
                  </a:lnTo>
                  <a:lnTo>
                    <a:pt x="4297046" y="194548"/>
                  </a:lnTo>
                  <a:lnTo>
                    <a:pt x="4308883" y="196454"/>
                  </a:lnTo>
                  <a:lnTo>
                    <a:pt x="4320721" y="198104"/>
                  </a:lnTo>
                  <a:lnTo>
                    <a:pt x="4332558" y="199531"/>
                  </a:lnTo>
                  <a:lnTo>
                    <a:pt x="4344396" y="200760"/>
                  </a:lnTo>
                  <a:lnTo>
                    <a:pt x="4356234" y="201819"/>
                  </a:lnTo>
                  <a:lnTo>
                    <a:pt x="4368071" y="202728"/>
                  </a:lnTo>
                  <a:lnTo>
                    <a:pt x="4379909" y="203508"/>
                  </a:lnTo>
                  <a:lnTo>
                    <a:pt x="4391746" y="204176"/>
                  </a:lnTo>
                  <a:lnTo>
                    <a:pt x="4403584" y="204748"/>
                  </a:lnTo>
                  <a:lnTo>
                    <a:pt x="4415421" y="205237"/>
                  </a:lnTo>
                  <a:lnTo>
                    <a:pt x="4427259" y="205655"/>
                  </a:lnTo>
                  <a:lnTo>
                    <a:pt x="4439097" y="206012"/>
                  </a:lnTo>
                  <a:lnTo>
                    <a:pt x="4450934" y="206317"/>
                  </a:lnTo>
                  <a:lnTo>
                    <a:pt x="4462772" y="206577"/>
                  </a:lnTo>
                  <a:lnTo>
                    <a:pt x="4474609" y="206798"/>
                  </a:lnTo>
                  <a:lnTo>
                    <a:pt x="4486447" y="206987"/>
                  </a:lnTo>
                  <a:lnTo>
                    <a:pt x="4498285" y="207148"/>
                  </a:lnTo>
                  <a:lnTo>
                    <a:pt x="4510122" y="207285"/>
                  </a:lnTo>
                  <a:lnTo>
                    <a:pt x="4521960" y="207402"/>
                  </a:lnTo>
                  <a:lnTo>
                    <a:pt x="4533797" y="207502"/>
                  </a:lnTo>
                  <a:lnTo>
                    <a:pt x="4545635" y="207587"/>
                  </a:lnTo>
                  <a:lnTo>
                    <a:pt x="4557473" y="207659"/>
                  </a:lnTo>
                  <a:lnTo>
                    <a:pt x="4569310" y="207720"/>
                  </a:lnTo>
                  <a:lnTo>
                    <a:pt x="4581148" y="207772"/>
                  </a:lnTo>
                  <a:lnTo>
                    <a:pt x="4592985" y="207817"/>
                  </a:lnTo>
                  <a:lnTo>
                    <a:pt x="4604823" y="207855"/>
                  </a:lnTo>
                  <a:lnTo>
                    <a:pt x="4616661" y="207887"/>
                  </a:lnTo>
                  <a:lnTo>
                    <a:pt x="4628498" y="207914"/>
                  </a:lnTo>
                  <a:lnTo>
                    <a:pt x="4640336" y="207938"/>
                  </a:lnTo>
                  <a:lnTo>
                    <a:pt x="4652173" y="207958"/>
                  </a:lnTo>
                  <a:lnTo>
                    <a:pt x="4664011" y="207975"/>
                  </a:lnTo>
                  <a:lnTo>
                    <a:pt x="4675849" y="207989"/>
                  </a:lnTo>
                  <a:lnTo>
                    <a:pt x="4687686" y="208001"/>
                  </a:lnTo>
                </a:path>
              </a:pathLst>
            </a:custGeom>
            <a:ln w="40651" cap="flat">
              <a:solidFill>
                <a:srgbClr val="00C1A9">
                  <a:alpha val="100000"/>
                </a:srgbClr>
              </a:solidFill>
              <a:prstDash val="solid"/>
              <a:round/>
            </a:ln>
          </p:spPr>
          <p:txBody>
            <a:bodyPr/>
            <a:lstStyle/>
            <a:p/>
          </p:txBody>
        </p:sp>
        <p:sp>
          <p:nvSpPr>
            <p:cNvPr id="40" name="pl40"/>
            <p:cNvSpPr/>
            <p:nvPr/>
          </p:nvSpPr>
          <p:spPr>
            <a:xfrm>
              <a:off x="2482351" y="4854159"/>
              <a:ext cx="4687686" cy="208071"/>
            </a:xfrm>
            <a:custGeom>
              <a:avLst/>
              <a:pathLst>
                <a:path w="4687686" h="208071">
                  <a:moveTo>
                    <a:pt x="0" y="208071"/>
                  </a:moveTo>
                  <a:lnTo>
                    <a:pt x="11837" y="208059"/>
                  </a:lnTo>
                  <a:lnTo>
                    <a:pt x="23675" y="208044"/>
                  </a:lnTo>
                  <a:lnTo>
                    <a:pt x="35512" y="208028"/>
                  </a:lnTo>
                  <a:lnTo>
                    <a:pt x="47350" y="208008"/>
                  </a:lnTo>
                  <a:lnTo>
                    <a:pt x="59187" y="207984"/>
                  </a:lnTo>
                  <a:lnTo>
                    <a:pt x="71025" y="207957"/>
                  </a:lnTo>
                  <a:lnTo>
                    <a:pt x="82863" y="207925"/>
                  </a:lnTo>
                  <a:lnTo>
                    <a:pt x="94700" y="207887"/>
                  </a:lnTo>
                  <a:lnTo>
                    <a:pt x="106538" y="207842"/>
                  </a:lnTo>
                  <a:lnTo>
                    <a:pt x="118375" y="207790"/>
                  </a:lnTo>
                  <a:lnTo>
                    <a:pt x="130213" y="207729"/>
                  </a:lnTo>
                  <a:lnTo>
                    <a:pt x="142051" y="207656"/>
                  </a:lnTo>
                  <a:lnTo>
                    <a:pt x="153888" y="207572"/>
                  </a:lnTo>
                  <a:lnTo>
                    <a:pt x="165726" y="207472"/>
                  </a:lnTo>
                  <a:lnTo>
                    <a:pt x="177563" y="207355"/>
                  </a:lnTo>
                  <a:lnTo>
                    <a:pt x="189401" y="207218"/>
                  </a:lnTo>
                  <a:lnTo>
                    <a:pt x="201239" y="207057"/>
                  </a:lnTo>
                  <a:lnTo>
                    <a:pt x="213076" y="206868"/>
                  </a:lnTo>
                  <a:lnTo>
                    <a:pt x="224914" y="206646"/>
                  </a:lnTo>
                  <a:lnTo>
                    <a:pt x="236751" y="206387"/>
                  </a:lnTo>
                  <a:lnTo>
                    <a:pt x="248589" y="206082"/>
                  </a:lnTo>
                  <a:lnTo>
                    <a:pt x="260427" y="205725"/>
                  </a:lnTo>
                  <a:lnTo>
                    <a:pt x="272264" y="205307"/>
                  </a:lnTo>
                  <a:lnTo>
                    <a:pt x="284102" y="204818"/>
                  </a:lnTo>
                  <a:lnTo>
                    <a:pt x="295939" y="204246"/>
                  </a:lnTo>
                  <a:lnTo>
                    <a:pt x="307777" y="203577"/>
                  </a:lnTo>
                  <a:lnTo>
                    <a:pt x="319614" y="202798"/>
                  </a:lnTo>
                  <a:lnTo>
                    <a:pt x="331452" y="201888"/>
                  </a:lnTo>
                  <a:lnTo>
                    <a:pt x="343290" y="200830"/>
                  </a:lnTo>
                  <a:lnTo>
                    <a:pt x="355127" y="199600"/>
                  </a:lnTo>
                  <a:lnTo>
                    <a:pt x="366965" y="198174"/>
                  </a:lnTo>
                  <a:lnTo>
                    <a:pt x="378802" y="196523"/>
                  </a:lnTo>
                  <a:lnTo>
                    <a:pt x="390640" y="194618"/>
                  </a:lnTo>
                  <a:lnTo>
                    <a:pt x="402478" y="192425"/>
                  </a:lnTo>
                  <a:lnTo>
                    <a:pt x="414315" y="189910"/>
                  </a:lnTo>
                  <a:lnTo>
                    <a:pt x="426153" y="187036"/>
                  </a:lnTo>
                  <a:lnTo>
                    <a:pt x="437990" y="183768"/>
                  </a:lnTo>
                  <a:lnTo>
                    <a:pt x="449828" y="180069"/>
                  </a:lnTo>
                  <a:lnTo>
                    <a:pt x="461666" y="175908"/>
                  </a:lnTo>
                  <a:lnTo>
                    <a:pt x="473503" y="171256"/>
                  </a:lnTo>
                  <a:lnTo>
                    <a:pt x="485341" y="166093"/>
                  </a:lnTo>
                  <a:lnTo>
                    <a:pt x="497178" y="160409"/>
                  </a:lnTo>
                  <a:lnTo>
                    <a:pt x="509016" y="154206"/>
                  </a:lnTo>
                  <a:lnTo>
                    <a:pt x="520854" y="147501"/>
                  </a:lnTo>
                  <a:lnTo>
                    <a:pt x="532691" y="140330"/>
                  </a:lnTo>
                  <a:lnTo>
                    <a:pt x="544529" y="132744"/>
                  </a:lnTo>
                  <a:lnTo>
                    <a:pt x="556366" y="124813"/>
                  </a:lnTo>
                  <a:lnTo>
                    <a:pt x="568204" y="116623"/>
                  </a:lnTo>
                  <a:lnTo>
                    <a:pt x="580042" y="108273"/>
                  </a:lnTo>
                  <a:lnTo>
                    <a:pt x="591879" y="99868"/>
                  </a:lnTo>
                  <a:lnTo>
                    <a:pt x="603717" y="91517"/>
                  </a:lnTo>
                  <a:lnTo>
                    <a:pt x="615554" y="83327"/>
                  </a:lnTo>
                  <a:lnTo>
                    <a:pt x="627392" y="75397"/>
                  </a:lnTo>
                  <a:lnTo>
                    <a:pt x="639229" y="67811"/>
                  </a:lnTo>
                  <a:lnTo>
                    <a:pt x="651067" y="60639"/>
                  </a:lnTo>
                  <a:lnTo>
                    <a:pt x="662905" y="53935"/>
                  </a:lnTo>
                  <a:lnTo>
                    <a:pt x="674742" y="47732"/>
                  </a:lnTo>
                  <a:lnTo>
                    <a:pt x="686580" y="42048"/>
                  </a:lnTo>
                  <a:lnTo>
                    <a:pt x="698417" y="36885"/>
                  </a:lnTo>
                  <a:lnTo>
                    <a:pt x="710255" y="32233"/>
                  </a:lnTo>
                  <a:lnTo>
                    <a:pt x="722093" y="28071"/>
                  </a:lnTo>
                  <a:lnTo>
                    <a:pt x="733930" y="24372"/>
                  </a:lnTo>
                  <a:lnTo>
                    <a:pt x="745768" y="21104"/>
                  </a:lnTo>
                  <a:lnTo>
                    <a:pt x="757605" y="18230"/>
                  </a:lnTo>
                  <a:lnTo>
                    <a:pt x="769443" y="15715"/>
                  </a:lnTo>
                  <a:lnTo>
                    <a:pt x="781281" y="13522"/>
                  </a:lnTo>
                  <a:lnTo>
                    <a:pt x="793118" y="11617"/>
                  </a:lnTo>
                  <a:lnTo>
                    <a:pt x="804956" y="9966"/>
                  </a:lnTo>
                  <a:lnTo>
                    <a:pt x="816793" y="8540"/>
                  </a:lnTo>
                  <a:lnTo>
                    <a:pt x="828631" y="7310"/>
                  </a:lnTo>
                  <a:lnTo>
                    <a:pt x="840469" y="6252"/>
                  </a:lnTo>
                  <a:lnTo>
                    <a:pt x="852306" y="5343"/>
                  </a:lnTo>
                  <a:lnTo>
                    <a:pt x="864144" y="4563"/>
                  </a:lnTo>
                  <a:lnTo>
                    <a:pt x="875981" y="3895"/>
                  </a:lnTo>
                  <a:lnTo>
                    <a:pt x="887819" y="3323"/>
                  </a:lnTo>
                  <a:lnTo>
                    <a:pt x="899657" y="2833"/>
                  </a:lnTo>
                  <a:lnTo>
                    <a:pt x="911494" y="2415"/>
                  </a:lnTo>
                  <a:lnTo>
                    <a:pt x="923332" y="2058"/>
                  </a:lnTo>
                  <a:lnTo>
                    <a:pt x="935169" y="1754"/>
                  </a:lnTo>
                  <a:lnTo>
                    <a:pt x="947007" y="1494"/>
                  </a:lnTo>
                  <a:lnTo>
                    <a:pt x="958844" y="1272"/>
                  </a:lnTo>
                  <a:lnTo>
                    <a:pt x="970682" y="1083"/>
                  </a:lnTo>
                  <a:lnTo>
                    <a:pt x="982520" y="922"/>
                  </a:lnTo>
                  <a:lnTo>
                    <a:pt x="994357" y="785"/>
                  </a:lnTo>
                  <a:lnTo>
                    <a:pt x="1006195" y="668"/>
                  </a:lnTo>
                  <a:lnTo>
                    <a:pt x="1018032" y="569"/>
                  </a:lnTo>
                  <a:lnTo>
                    <a:pt x="1029870" y="484"/>
                  </a:lnTo>
                  <a:lnTo>
                    <a:pt x="1041708" y="412"/>
                  </a:lnTo>
                  <a:lnTo>
                    <a:pt x="1053545" y="350"/>
                  </a:lnTo>
                  <a:lnTo>
                    <a:pt x="1065383" y="298"/>
                  </a:lnTo>
                  <a:lnTo>
                    <a:pt x="1077220" y="254"/>
                  </a:lnTo>
                  <a:lnTo>
                    <a:pt x="1089058" y="216"/>
                  </a:lnTo>
                  <a:lnTo>
                    <a:pt x="1100896" y="183"/>
                  </a:lnTo>
                  <a:lnTo>
                    <a:pt x="1112733" y="156"/>
                  </a:lnTo>
                  <a:lnTo>
                    <a:pt x="1124571" y="133"/>
                  </a:lnTo>
                  <a:lnTo>
                    <a:pt x="1136408" y="113"/>
                  </a:lnTo>
                  <a:lnTo>
                    <a:pt x="1148246" y="96"/>
                  </a:lnTo>
                  <a:lnTo>
                    <a:pt x="1160084" y="82"/>
                  </a:lnTo>
                  <a:lnTo>
                    <a:pt x="1171921" y="69"/>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FC4">
                  <a:alpha val="100000"/>
                </a:srgbClr>
              </a:solidFill>
              <a:prstDash val="solid"/>
              <a:round/>
            </a:ln>
          </p:spPr>
          <p:txBody>
            <a:bodyPr/>
            <a:lstStyle/>
            <a:p/>
          </p:txBody>
        </p:sp>
        <p:sp>
          <p:nvSpPr>
            <p:cNvPr id="41" name="pl41"/>
            <p:cNvSpPr/>
            <p:nvPr/>
          </p:nvSpPr>
          <p:spPr>
            <a:xfrm>
              <a:off x="2482351" y="1940250"/>
              <a:ext cx="4687686" cy="208071"/>
            </a:xfrm>
            <a:custGeom>
              <a:avLst/>
              <a:pathLst>
                <a:path w="4687686" h="208071">
                  <a:moveTo>
                    <a:pt x="0" y="208071"/>
                  </a:moveTo>
                  <a:lnTo>
                    <a:pt x="11837" y="208071"/>
                  </a:lnTo>
                  <a:lnTo>
                    <a:pt x="23675" y="208071"/>
                  </a:lnTo>
                  <a:lnTo>
                    <a:pt x="35512" y="208071"/>
                  </a:lnTo>
                  <a:lnTo>
                    <a:pt x="47350" y="208071"/>
                  </a:lnTo>
                  <a:lnTo>
                    <a:pt x="59187" y="208071"/>
                  </a:lnTo>
                  <a:lnTo>
                    <a:pt x="71025" y="208071"/>
                  </a:lnTo>
                  <a:lnTo>
                    <a:pt x="82863" y="208071"/>
                  </a:lnTo>
                  <a:lnTo>
                    <a:pt x="94700" y="208071"/>
                  </a:lnTo>
                  <a:lnTo>
                    <a:pt x="106538" y="208071"/>
                  </a:lnTo>
                  <a:lnTo>
                    <a:pt x="118375" y="208071"/>
                  </a:lnTo>
                  <a:lnTo>
                    <a:pt x="130213" y="208071"/>
                  </a:lnTo>
                  <a:lnTo>
                    <a:pt x="142051" y="208071"/>
                  </a:lnTo>
                  <a:lnTo>
                    <a:pt x="153888" y="208071"/>
                  </a:lnTo>
                  <a:lnTo>
                    <a:pt x="165726" y="208071"/>
                  </a:lnTo>
                  <a:lnTo>
                    <a:pt x="177563" y="208071"/>
                  </a:lnTo>
                  <a:lnTo>
                    <a:pt x="189401" y="208071"/>
                  </a:lnTo>
                  <a:lnTo>
                    <a:pt x="201239" y="208071"/>
                  </a:lnTo>
                  <a:lnTo>
                    <a:pt x="213076" y="208071"/>
                  </a:lnTo>
                  <a:lnTo>
                    <a:pt x="224914" y="208071"/>
                  </a:lnTo>
                  <a:lnTo>
                    <a:pt x="236751" y="208071"/>
                  </a:lnTo>
                  <a:lnTo>
                    <a:pt x="248589" y="208071"/>
                  </a:lnTo>
                  <a:lnTo>
                    <a:pt x="260427" y="208071"/>
                  </a:lnTo>
                  <a:lnTo>
                    <a:pt x="272264" y="208071"/>
                  </a:lnTo>
                  <a:lnTo>
                    <a:pt x="284102" y="208071"/>
                  </a:lnTo>
                  <a:lnTo>
                    <a:pt x="295939" y="208071"/>
                  </a:lnTo>
                  <a:lnTo>
                    <a:pt x="307777" y="208071"/>
                  </a:lnTo>
                  <a:lnTo>
                    <a:pt x="319614" y="208071"/>
                  </a:lnTo>
                  <a:lnTo>
                    <a:pt x="331452" y="208071"/>
                  </a:lnTo>
                  <a:lnTo>
                    <a:pt x="343290" y="208071"/>
                  </a:lnTo>
                  <a:lnTo>
                    <a:pt x="355127" y="208071"/>
                  </a:lnTo>
                  <a:lnTo>
                    <a:pt x="366965" y="208071"/>
                  </a:lnTo>
                  <a:lnTo>
                    <a:pt x="378802" y="208071"/>
                  </a:lnTo>
                  <a:lnTo>
                    <a:pt x="390640" y="208071"/>
                  </a:lnTo>
                  <a:lnTo>
                    <a:pt x="402478" y="208071"/>
                  </a:lnTo>
                  <a:lnTo>
                    <a:pt x="414315" y="208071"/>
                  </a:lnTo>
                  <a:lnTo>
                    <a:pt x="426153" y="208071"/>
                  </a:lnTo>
                  <a:lnTo>
                    <a:pt x="437990" y="208071"/>
                  </a:lnTo>
                  <a:lnTo>
                    <a:pt x="449828" y="208071"/>
                  </a:lnTo>
                  <a:lnTo>
                    <a:pt x="461666" y="208071"/>
                  </a:lnTo>
                  <a:lnTo>
                    <a:pt x="473503" y="208071"/>
                  </a:lnTo>
                  <a:lnTo>
                    <a:pt x="485341" y="208071"/>
                  </a:lnTo>
                  <a:lnTo>
                    <a:pt x="497178" y="208071"/>
                  </a:lnTo>
                  <a:lnTo>
                    <a:pt x="509016" y="208071"/>
                  </a:lnTo>
                  <a:lnTo>
                    <a:pt x="520854" y="208071"/>
                  </a:lnTo>
                  <a:lnTo>
                    <a:pt x="532691" y="208071"/>
                  </a:lnTo>
                  <a:lnTo>
                    <a:pt x="544529" y="208071"/>
                  </a:lnTo>
                  <a:lnTo>
                    <a:pt x="556366" y="208071"/>
                  </a:lnTo>
                  <a:lnTo>
                    <a:pt x="568204" y="208071"/>
                  </a:lnTo>
                  <a:lnTo>
                    <a:pt x="580042" y="208071"/>
                  </a:lnTo>
                  <a:lnTo>
                    <a:pt x="591879" y="208071"/>
                  </a:lnTo>
                  <a:lnTo>
                    <a:pt x="603717" y="208071"/>
                  </a:lnTo>
                  <a:lnTo>
                    <a:pt x="615554" y="208071"/>
                  </a:lnTo>
                  <a:lnTo>
                    <a:pt x="627392" y="208071"/>
                  </a:lnTo>
                  <a:lnTo>
                    <a:pt x="639229" y="208071"/>
                  </a:lnTo>
                  <a:lnTo>
                    <a:pt x="651067" y="208071"/>
                  </a:lnTo>
                  <a:lnTo>
                    <a:pt x="662905" y="208071"/>
                  </a:lnTo>
                  <a:lnTo>
                    <a:pt x="674742" y="208071"/>
                  </a:lnTo>
                  <a:lnTo>
                    <a:pt x="686580" y="208071"/>
                  </a:lnTo>
                  <a:lnTo>
                    <a:pt x="698417" y="208071"/>
                  </a:lnTo>
                  <a:lnTo>
                    <a:pt x="710255" y="208071"/>
                  </a:lnTo>
                  <a:lnTo>
                    <a:pt x="722093" y="208071"/>
                  </a:lnTo>
                  <a:lnTo>
                    <a:pt x="733930" y="208071"/>
                  </a:lnTo>
                  <a:lnTo>
                    <a:pt x="745768" y="208071"/>
                  </a:lnTo>
                  <a:lnTo>
                    <a:pt x="757605" y="208071"/>
                  </a:lnTo>
                  <a:lnTo>
                    <a:pt x="769443" y="208071"/>
                  </a:lnTo>
                  <a:lnTo>
                    <a:pt x="781281" y="208071"/>
                  </a:lnTo>
                  <a:lnTo>
                    <a:pt x="793118" y="208071"/>
                  </a:lnTo>
                  <a:lnTo>
                    <a:pt x="804956" y="208071"/>
                  </a:lnTo>
                  <a:lnTo>
                    <a:pt x="816793" y="208071"/>
                  </a:lnTo>
                  <a:lnTo>
                    <a:pt x="828631" y="208071"/>
                  </a:lnTo>
                  <a:lnTo>
                    <a:pt x="840469" y="208071"/>
                  </a:lnTo>
                  <a:lnTo>
                    <a:pt x="852306" y="208071"/>
                  </a:lnTo>
                  <a:lnTo>
                    <a:pt x="864144" y="208071"/>
                  </a:lnTo>
                  <a:lnTo>
                    <a:pt x="875981" y="208071"/>
                  </a:lnTo>
                  <a:lnTo>
                    <a:pt x="887819" y="208071"/>
                  </a:lnTo>
                  <a:lnTo>
                    <a:pt x="899657" y="208071"/>
                  </a:lnTo>
                  <a:lnTo>
                    <a:pt x="911494" y="208071"/>
                  </a:lnTo>
                  <a:lnTo>
                    <a:pt x="923332" y="208071"/>
                  </a:lnTo>
                  <a:lnTo>
                    <a:pt x="935169" y="208071"/>
                  </a:lnTo>
                  <a:lnTo>
                    <a:pt x="947007" y="208071"/>
                  </a:lnTo>
                  <a:lnTo>
                    <a:pt x="958844" y="208071"/>
                  </a:lnTo>
                  <a:lnTo>
                    <a:pt x="970682" y="208071"/>
                  </a:lnTo>
                  <a:lnTo>
                    <a:pt x="982520" y="208071"/>
                  </a:lnTo>
                  <a:lnTo>
                    <a:pt x="994357" y="208071"/>
                  </a:lnTo>
                  <a:lnTo>
                    <a:pt x="1006195" y="208071"/>
                  </a:lnTo>
                  <a:lnTo>
                    <a:pt x="1018032" y="208071"/>
                  </a:lnTo>
                  <a:lnTo>
                    <a:pt x="1029870" y="208071"/>
                  </a:lnTo>
                  <a:lnTo>
                    <a:pt x="1041708" y="208071"/>
                  </a:lnTo>
                  <a:lnTo>
                    <a:pt x="1053545" y="208071"/>
                  </a:lnTo>
                  <a:lnTo>
                    <a:pt x="1065383" y="208071"/>
                  </a:lnTo>
                  <a:lnTo>
                    <a:pt x="1077220" y="208071"/>
                  </a:lnTo>
                  <a:lnTo>
                    <a:pt x="1089058" y="208071"/>
                  </a:lnTo>
                  <a:lnTo>
                    <a:pt x="1100896" y="208071"/>
                  </a:lnTo>
                  <a:lnTo>
                    <a:pt x="1112733" y="208071"/>
                  </a:lnTo>
                  <a:lnTo>
                    <a:pt x="1124571" y="208071"/>
                  </a:lnTo>
                  <a:lnTo>
                    <a:pt x="1136408" y="208071"/>
                  </a:lnTo>
                  <a:lnTo>
                    <a:pt x="1148246" y="208071"/>
                  </a:lnTo>
                  <a:lnTo>
                    <a:pt x="1160084" y="208071"/>
                  </a:lnTo>
                  <a:lnTo>
                    <a:pt x="1171921" y="208071"/>
                  </a:lnTo>
                  <a:lnTo>
                    <a:pt x="1171921" y="208001"/>
                  </a:lnTo>
                  <a:lnTo>
                    <a:pt x="1183759" y="207989"/>
                  </a:lnTo>
                  <a:lnTo>
                    <a:pt x="1195596" y="207975"/>
                  </a:lnTo>
                  <a:lnTo>
                    <a:pt x="1207434" y="207958"/>
                  </a:lnTo>
                  <a:lnTo>
                    <a:pt x="1219272" y="207938"/>
                  </a:lnTo>
                  <a:lnTo>
                    <a:pt x="1231109" y="207914"/>
                  </a:lnTo>
                  <a:lnTo>
                    <a:pt x="1242947" y="207887"/>
                  </a:lnTo>
                  <a:lnTo>
                    <a:pt x="1254784" y="207855"/>
                  </a:lnTo>
                  <a:lnTo>
                    <a:pt x="1266622" y="207817"/>
                  </a:lnTo>
                  <a:lnTo>
                    <a:pt x="1278459" y="207772"/>
                  </a:lnTo>
                  <a:lnTo>
                    <a:pt x="1290297" y="207720"/>
                  </a:lnTo>
                  <a:lnTo>
                    <a:pt x="1302135" y="207659"/>
                  </a:lnTo>
                  <a:lnTo>
                    <a:pt x="1313972" y="207587"/>
                  </a:lnTo>
                  <a:lnTo>
                    <a:pt x="1325810" y="207502"/>
                  </a:lnTo>
                  <a:lnTo>
                    <a:pt x="1337647" y="207402"/>
                  </a:lnTo>
                  <a:lnTo>
                    <a:pt x="1349485" y="207285"/>
                  </a:lnTo>
                  <a:lnTo>
                    <a:pt x="1361323" y="207148"/>
                  </a:lnTo>
                  <a:lnTo>
                    <a:pt x="1373160" y="206987"/>
                  </a:lnTo>
                  <a:lnTo>
                    <a:pt x="1384998" y="206798"/>
                  </a:lnTo>
                  <a:lnTo>
                    <a:pt x="1396835" y="206577"/>
                  </a:lnTo>
                  <a:lnTo>
                    <a:pt x="1408673" y="206317"/>
                  </a:lnTo>
                  <a:lnTo>
                    <a:pt x="1420511" y="206012"/>
                  </a:lnTo>
                  <a:lnTo>
                    <a:pt x="1432348" y="205655"/>
                  </a:lnTo>
                  <a:lnTo>
                    <a:pt x="1444186" y="205237"/>
                  </a:lnTo>
                  <a:lnTo>
                    <a:pt x="1456023" y="204748"/>
                  </a:lnTo>
                  <a:lnTo>
                    <a:pt x="1467861" y="204176"/>
                  </a:lnTo>
                  <a:lnTo>
                    <a:pt x="1479699" y="203508"/>
                  </a:lnTo>
                  <a:lnTo>
                    <a:pt x="1491536" y="202728"/>
                  </a:lnTo>
                  <a:lnTo>
                    <a:pt x="1503374" y="201819"/>
                  </a:lnTo>
                  <a:lnTo>
                    <a:pt x="1515211" y="200760"/>
                  </a:lnTo>
                  <a:lnTo>
                    <a:pt x="1527049" y="199531"/>
                  </a:lnTo>
                  <a:lnTo>
                    <a:pt x="1538887" y="198104"/>
                  </a:lnTo>
                  <a:lnTo>
                    <a:pt x="1550724" y="196454"/>
                  </a:lnTo>
                  <a:lnTo>
                    <a:pt x="1562562" y="194548"/>
                  </a:lnTo>
                  <a:lnTo>
                    <a:pt x="1574399" y="192355"/>
                  </a:lnTo>
                  <a:lnTo>
                    <a:pt x="1586237" y="189840"/>
                  </a:lnTo>
                  <a:lnTo>
                    <a:pt x="1598074" y="186967"/>
                  </a:lnTo>
                  <a:lnTo>
                    <a:pt x="1609912" y="183698"/>
                  </a:lnTo>
                  <a:lnTo>
                    <a:pt x="1621750" y="179999"/>
                  </a:lnTo>
                  <a:lnTo>
                    <a:pt x="1633587" y="175838"/>
                  </a:lnTo>
                  <a:lnTo>
                    <a:pt x="1645425" y="171186"/>
                  </a:lnTo>
                  <a:lnTo>
                    <a:pt x="1657262" y="166023"/>
                  </a:lnTo>
                  <a:lnTo>
                    <a:pt x="1669100" y="160339"/>
                  </a:lnTo>
                  <a:lnTo>
                    <a:pt x="1680938" y="154136"/>
                  </a:lnTo>
                  <a:lnTo>
                    <a:pt x="1692775" y="147431"/>
                  </a:lnTo>
                  <a:lnTo>
                    <a:pt x="1704613" y="140260"/>
                  </a:lnTo>
                  <a:lnTo>
                    <a:pt x="1716450" y="132674"/>
                  </a:lnTo>
                  <a:lnTo>
                    <a:pt x="1728288" y="124743"/>
                  </a:lnTo>
                  <a:lnTo>
                    <a:pt x="1740126" y="116554"/>
                  </a:lnTo>
                  <a:lnTo>
                    <a:pt x="1751963" y="108203"/>
                  </a:lnTo>
                  <a:lnTo>
                    <a:pt x="1763801" y="99798"/>
                  </a:lnTo>
                  <a:lnTo>
                    <a:pt x="1775638" y="91447"/>
                  </a:lnTo>
                  <a:lnTo>
                    <a:pt x="1787476" y="83257"/>
                  </a:lnTo>
                  <a:lnTo>
                    <a:pt x="1799314" y="75327"/>
                  </a:lnTo>
                  <a:lnTo>
                    <a:pt x="1811151" y="67741"/>
                  </a:lnTo>
                  <a:lnTo>
                    <a:pt x="1822989" y="60569"/>
                  </a:lnTo>
                  <a:lnTo>
                    <a:pt x="1834826" y="53865"/>
                  </a:lnTo>
                  <a:lnTo>
                    <a:pt x="1846664" y="47662"/>
                  </a:lnTo>
                  <a:lnTo>
                    <a:pt x="1858502" y="41978"/>
                  </a:lnTo>
                  <a:lnTo>
                    <a:pt x="1870339" y="36815"/>
                  </a:lnTo>
                  <a:lnTo>
                    <a:pt x="1882177" y="32163"/>
                  </a:lnTo>
                  <a:lnTo>
                    <a:pt x="1894014" y="28001"/>
                  </a:lnTo>
                  <a:lnTo>
                    <a:pt x="1905852" y="24303"/>
                  </a:lnTo>
                  <a:lnTo>
                    <a:pt x="1917689" y="21034"/>
                  </a:lnTo>
                  <a:lnTo>
                    <a:pt x="1929527" y="18161"/>
                  </a:lnTo>
                  <a:lnTo>
                    <a:pt x="1941365" y="15645"/>
                  </a:lnTo>
                  <a:lnTo>
                    <a:pt x="1953202" y="13452"/>
                  </a:lnTo>
                  <a:lnTo>
                    <a:pt x="1965040" y="11547"/>
                  </a:lnTo>
                  <a:lnTo>
                    <a:pt x="1976877" y="9896"/>
                  </a:lnTo>
                  <a:lnTo>
                    <a:pt x="1988715" y="8470"/>
                  </a:lnTo>
                  <a:lnTo>
                    <a:pt x="2000553" y="7240"/>
                  </a:lnTo>
                  <a:lnTo>
                    <a:pt x="2012390" y="6182"/>
                  </a:lnTo>
                  <a:lnTo>
                    <a:pt x="2024228" y="5273"/>
                  </a:lnTo>
                  <a:lnTo>
                    <a:pt x="2036065" y="4493"/>
                  </a:lnTo>
                  <a:lnTo>
                    <a:pt x="2047903" y="3825"/>
                  </a:lnTo>
                  <a:lnTo>
                    <a:pt x="2059741" y="3253"/>
                  </a:lnTo>
                  <a:lnTo>
                    <a:pt x="2071578" y="2764"/>
                  </a:lnTo>
                  <a:lnTo>
                    <a:pt x="2083416" y="2346"/>
                  </a:lnTo>
                  <a:lnTo>
                    <a:pt x="2095253" y="1989"/>
                  </a:lnTo>
                  <a:lnTo>
                    <a:pt x="2107091" y="1684"/>
                  </a:lnTo>
                  <a:lnTo>
                    <a:pt x="2118929" y="1424"/>
                  </a:lnTo>
                  <a:lnTo>
                    <a:pt x="2130766" y="1202"/>
                  </a:lnTo>
                  <a:lnTo>
                    <a:pt x="2142604" y="1013"/>
                  </a:lnTo>
                  <a:lnTo>
                    <a:pt x="2154441" y="852"/>
                  </a:lnTo>
                  <a:lnTo>
                    <a:pt x="2166279" y="715"/>
                  </a:lnTo>
                  <a:lnTo>
                    <a:pt x="2178117" y="598"/>
                  </a:lnTo>
                  <a:lnTo>
                    <a:pt x="2189954" y="499"/>
                  </a:lnTo>
                  <a:lnTo>
                    <a:pt x="2201792" y="414"/>
                  </a:lnTo>
                  <a:lnTo>
                    <a:pt x="2213629" y="342"/>
                  </a:lnTo>
                  <a:lnTo>
                    <a:pt x="2225467" y="281"/>
                  </a:lnTo>
                  <a:lnTo>
                    <a:pt x="2237304" y="228"/>
                  </a:lnTo>
                  <a:lnTo>
                    <a:pt x="2249142" y="184"/>
                  </a:lnTo>
                  <a:lnTo>
                    <a:pt x="2260980" y="146"/>
                  </a:lnTo>
                  <a:lnTo>
                    <a:pt x="2272817" y="114"/>
                  </a:lnTo>
                  <a:lnTo>
                    <a:pt x="2284655" y="86"/>
                  </a:lnTo>
                  <a:lnTo>
                    <a:pt x="2296492" y="63"/>
                  </a:lnTo>
                  <a:lnTo>
                    <a:pt x="2308330" y="43"/>
                  </a:lnTo>
                  <a:lnTo>
                    <a:pt x="2320168" y="26"/>
                  </a:lnTo>
                  <a:lnTo>
                    <a:pt x="2332005" y="12"/>
                  </a:lnTo>
                  <a:lnTo>
                    <a:pt x="2343843" y="0"/>
                  </a:lnTo>
                  <a:lnTo>
                    <a:pt x="2343843" y="0"/>
                  </a:lnTo>
                  <a:lnTo>
                    <a:pt x="2355680" y="12"/>
                  </a:lnTo>
                  <a:lnTo>
                    <a:pt x="2367518" y="26"/>
                  </a:lnTo>
                  <a:lnTo>
                    <a:pt x="2379356" y="43"/>
                  </a:lnTo>
                  <a:lnTo>
                    <a:pt x="2391193" y="63"/>
                  </a:lnTo>
                  <a:lnTo>
                    <a:pt x="2403031" y="86"/>
                  </a:lnTo>
                  <a:lnTo>
                    <a:pt x="2414868" y="114"/>
                  </a:lnTo>
                  <a:lnTo>
                    <a:pt x="2426706" y="146"/>
                  </a:lnTo>
                  <a:lnTo>
                    <a:pt x="2438544" y="184"/>
                  </a:lnTo>
                  <a:lnTo>
                    <a:pt x="2450381" y="228"/>
                  </a:lnTo>
                  <a:lnTo>
                    <a:pt x="2462219" y="281"/>
                  </a:lnTo>
                  <a:lnTo>
                    <a:pt x="2474056" y="342"/>
                  </a:lnTo>
                  <a:lnTo>
                    <a:pt x="2485894" y="414"/>
                  </a:lnTo>
                  <a:lnTo>
                    <a:pt x="2497732" y="499"/>
                  </a:lnTo>
                  <a:lnTo>
                    <a:pt x="2509569" y="598"/>
                  </a:lnTo>
                  <a:lnTo>
                    <a:pt x="2521407" y="715"/>
                  </a:lnTo>
                  <a:lnTo>
                    <a:pt x="2533244" y="852"/>
                  </a:lnTo>
                  <a:lnTo>
                    <a:pt x="2545082" y="1013"/>
                  </a:lnTo>
                  <a:lnTo>
                    <a:pt x="2556919" y="1202"/>
                  </a:lnTo>
                  <a:lnTo>
                    <a:pt x="2568757" y="1424"/>
                  </a:lnTo>
                  <a:lnTo>
                    <a:pt x="2580595" y="1684"/>
                  </a:lnTo>
                  <a:lnTo>
                    <a:pt x="2592432" y="1989"/>
                  </a:lnTo>
                  <a:lnTo>
                    <a:pt x="2604270" y="2346"/>
                  </a:lnTo>
                  <a:lnTo>
                    <a:pt x="2616107" y="2764"/>
                  </a:lnTo>
                  <a:lnTo>
                    <a:pt x="2627945" y="3253"/>
                  </a:lnTo>
                  <a:lnTo>
                    <a:pt x="2639783" y="3825"/>
                  </a:lnTo>
                  <a:lnTo>
                    <a:pt x="2651620" y="4493"/>
                  </a:lnTo>
                  <a:lnTo>
                    <a:pt x="2663458" y="5273"/>
                  </a:lnTo>
                  <a:lnTo>
                    <a:pt x="2675295" y="6182"/>
                  </a:lnTo>
                  <a:lnTo>
                    <a:pt x="2687133" y="7240"/>
                  </a:lnTo>
                  <a:lnTo>
                    <a:pt x="2698971" y="8470"/>
                  </a:lnTo>
                  <a:lnTo>
                    <a:pt x="2710808" y="9896"/>
                  </a:lnTo>
                  <a:lnTo>
                    <a:pt x="2722646" y="11547"/>
                  </a:lnTo>
                  <a:lnTo>
                    <a:pt x="2734483" y="13452"/>
                  </a:lnTo>
                  <a:lnTo>
                    <a:pt x="2746321" y="15645"/>
                  </a:lnTo>
                  <a:lnTo>
                    <a:pt x="2758159" y="18161"/>
                  </a:lnTo>
                  <a:lnTo>
                    <a:pt x="2769996" y="21034"/>
                  </a:lnTo>
                  <a:lnTo>
                    <a:pt x="2781834" y="24303"/>
                  </a:lnTo>
                  <a:lnTo>
                    <a:pt x="2793671" y="28001"/>
                  </a:lnTo>
                  <a:lnTo>
                    <a:pt x="2805509" y="32163"/>
                  </a:lnTo>
                  <a:lnTo>
                    <a:pt x="2817347" y="36815"/>
                  </a:lnTo>
                  <a:lnTo>
                    <a:pt x="2829184" y="41978"/>
                  </a:lnTo>
                  <a:lnTo>
                    <a:pt x="2841022" y="47662"/>
                  </a:lnTo>
                  <a:lnTo>
                    <a:pt x="2852859" y="53865"/>
                  </a:lnTo>
                  <a:lnTo>
                    <a:pt x="2864697" y="60569"/>
                  </a:lnTo>
                  <a:lnTo>
                    <a:pt x="2876534" y="67741"/>
                  </a:lnTo>
                  <a:lnTo>
                    <a:pt x="2888372" y="75327"/>
                  </a:lnTo>
                  <a:lnTo>
                    <a:pt x="2900210" y="83257"/>
                  </a:lnTo>
                  <a:lnTo>
                    <a:pt x="2912047" y="91447"/>
                  </a:lnTo>
                  <a:lnTo>
                    <a:pt x="2923885" y="99798"/>
                  </a:lnTo>
                  <a:lnTo>
                    <a:pt x="2935722" y="108203"/>
                  </a:lnTo>
                  <a:lnTo>
                    <a:pt x="2947560" y="116554"/>
                  </a:lnTo>
                  <a:lnTo>
                    <a:pt x="2959398" y="124743"/>
                  </a:lnTo>
                  <a:lnTo>
                    <a:pt x="2971235" y="132674"/>
                  </a:lnTo>
                  <a:lnTo>
                    <a:pt x="2983073" y="140260"/>
                  </a:lnTo>
                  <a:lnTo>
                    <a:pt x="2994910" y="147431"/>
                  </a:lnTo>
                  <a:lnTo>
                    <a:pt x="3006748" y="154136"/>
                  </a:lnTo>
                  <a:lnTo>
                    <a:pt x="3018586" y="160339"/>
                  </a:lnTo>
                  <a:lnTo>
                    <a:pt x="3030423" y="166023"/>
                  </a:lnTo>
                  <a:lnTo>
                    <a:pt x="3042261" y="171186"/>
                  </a:lnTo>
                  <a:lnTo>
                    <a:pt x="3054098" y="175838"/>
                  </a:lnTo>
                  <a:lnTo>
                    <a:pt x="3065936" y="179999"/>
                  </a:lnTo>
                  <a:lnTo>
                    <a:pt x="3077774" y="183698"/>
                  </a:lnTo>
                  <a:lnTo>
                    <a:pt x="3089611" y="186967"/>
                  </a:lnTo>
                  <a:lnTo>
                    <a:pt x="3101449" y="189840"/>
                  </a:lnTo>
                  <a:lnTo>
                    <a:pt x="3113286" y="192355"/>
                  </a:lnTo>
                  <a:lnTo>
                    <a:pt x="3125124" y="194548"/>
                  </a:lnTo>
                  <a:lnTo>
                    <a:pt x="3136962" y="196454"/>
                  </a:lnTo>
                  <a:lnTo>
                    <a:pt x="3148799" y="198104"/>
                  </a:lnTo>
                  <a:lnTo>
                    <a:pt x="3160637" y="199531"/>
                  </a:lnTo>
                  <a:lnTo>
                    <a:pt x="3172474" y="200760"/>
                  </a:lnTo>
                  <a:lnTo>
                    <a:pt x="3184312" y="201819"/>
                  </a:lnTo>
                  <a:lnTo>
                    <a:pt x="3196149" y="202728"/>
                  </a:lnTo>
                  <a:lnTo>
                    <a:pt x="3207987" y="203508"/>
                  </a:lnTo>
                  <a:lnTo>
                    <a:pt x="3219825" y="204176"/>
                  </a:lnTo>
                  <a:lnTo>
                    <a:pt x="3231662" y="204748"/>
                  </a:lnTo>
                  <a:lnTo>
                    <a:pt x="3243500" y="205237"/>
                  </a:lnTo>
                  <a:lnTo>
                    <a:pt x="3255337" y="205655"/>
                  </a:lnTo>
                  <a:lnTo>
                    <a:pt x="3267175" y="206012"/>
                  </a:lnTo>
                  <a:lnTo>
                    <a:pt x="3279013" y="206317"/>
                  </a:lnTo>
                  <a:lnTo>
                    <a:pt x="3290850" y="206577"/>
                  </a:lnTo>
                  <a:lnTo>
                    <a:pt x="3302688" y="206798"/>
                  </a:lnTo>
                  <a:lnTo>
                    <a:pt x="3314525" y="206987"/>
                  </a:lnTo>
                  <a:lnTo>
                    <a:pt x="3326363" y="207148"/>
                  </a:lnTo>
                  <a:lnTo>
                    <a:pt x="3338201" y="207285"/>
                  </a:lnTo>
                  <a:lnTo>
                    <a:pt x="3350038" y="207402"/>
                  </a:lnTo>
                  <a:lnTo>
                    <a:pt x="3361876" y="207502"/>
                  </a:lnTo>
                  <a:lnTo>
                    <a:pt x="3373713" y="207587"/>
                  </a:lnTo>
                  <a:lnTo>
                    <a:pt x="3385551" y="207659"/>
                  </a:lnTo>
                  <a:lnTo>
                    <a:pt x="3397389" y="207720"/>
                  </a:lnTo>
                  <a:lnTo>
                    <a:pt x="3409226" y="207772"/>
                  </a:lnTo>
                  <a:lnTo>
                    <a:pt x="3421064" y="207817"/>
                  </a:lnTo>
                  <a:lnTo>
                    <a:pt x="3432901" y="207855"/>
                  </a:lnTo>
                  <a:lnTo>
                    <a:pt x="3444739" y="207887"/>
                  </a:lnTo>
                  <a:lnTo>
                    <a:pt x="3456576" y="207914"/>
                  </a:lnTo>
                  <a:lnTo>
                    <a:pt x="3468414" y="207938"/>
                  </a:lnTo>
                  <a:lnTo>
                    <a:pt x="3480252" y="207958"/>
                  </a:lnTo>
                  <a:lnTo>
                    <a:pt x="3492089" y="207975"/>
                  </a:lnTo>
                  <a:lnTo>
                    <a:pt x="3503927" y="207989"/>
                  </a:lnTo>
                  <a:lnTo>
                    <a:pt x="3515764" y="208001"/>
                  </a:lnTo>
                  <a:lnTo>
                    <a:pt x="3515764" y="208001"/>
                  </a:lnTo>
                  <a:lnTo>
                    <a:pt x="3527602" y="207989"/>
                  </a:lnTo>
                  <a:lnTo>
                    <a:pt x="3539440" y="207975"/>
                  </a:lnTo>
                  <a:lnTo>
                    <a:pt x="3551277" y="207958"/>
                  </a:lnTo>
                  <a:lnTo>
                    <a:pt x="3563115" y="207938"/>
                  </a:lnTo>
                  <a:lnTo>
                    <a:pt x="3574952" y="207914"/>
                  </a:lnTo>
                  <a:lnTo>
                    <a:pt x="3586790" y="207887"/>
                  </a:lnTo>
                  <a:lnTo>
                    <a:pt x="3598628" y="207855"/>
                  </a:lnTo>
                  <a:lnTo>
                    <a:pt x="3610465" y="207817"/>
                  </a:lnTo>
                  <a:lnTo>
                    <a:pt x="3622303" y="207772"/>
                  </a:lnTo>
                  <a:lnTo>
                    <a:pt x="3634140" y="207720"/>
                  </a:lnTo>
                  <a:lnTo>
                    <a:pt x="3645978" y="207659"/>
                  </a:lnTo>
                  <a:lnTo>
                    <a:pt x="3657816" y="207587"/>
                  </a:lnTo>
                  <a:lnTo>
                    <a:pt x="3669653" y="207502"/>
                  </a:lnTo>
                  <a:lnTo>
                    <a:pt x="3681491" y="207402"/>
                  </a:lnTo>
                  <a:lnTo>
                    <a:pt x="3693328" y="207285"/>
                  </a:lnTo>
                  <a:lnTo>
                    <a:pt x="3705166" y="207148"/>
                  </a:lnTo>
                  <a:lnTo>
                    <a:pt x="3717004" y="206987"/>
                  </a:lnTo>
                  <a:lnTo>
                    <a:pt x="3728841" y="206798"/>
                  </a:lnTo>
                  <a:lnTo>
                    <a:pt x="3740679" y="206577"/>
                  </a:lnTo>
                  <a:lnTo>
                    <a:pt x="3752516" y="206317"/>
                  </a:lnTo>
                  <a:lnTo>
                    <a:pt x="3764354" y="206012"/>
                  </a:lnTo>
                  <a:lnTo>
                    <a:pt x="3776191" y="205655"/>
                  </a:lnTo>
                  <a:lnTo>
                    <a:pt x="3788029" y="205237"/>
                  </a:lnTo>
                  <a:lnTo>
                    <a:pt x="3799867" y="204748"/>
                  </a:lnTo>
                  <a:lnTo>
                    <a:pt x="3811704" y="204176"/>
                  </a:lnTo>
                  <a:lnTo>
                    <a:pt x="3823542" y="203508"/>
                  </a:lnTo>
                  <a:lnTo>
                    <a:pt x="3835379" y="202728"/>
                  </a:lnTo>
                  <a:lnTo>
                    <a:pt x="3847217" y="201819"/>
                  </a:lnTo>
                  <a:lnTo>
                    <a:pt x="3859055" y="200760"/>
                  </a:lnTo>
                  <a:lnTo>
                    <a:pt x="3870892" y="199531"/>
                  </a:lnTo>
                  <a:lnTo>
                    <a:pt x="3882730" y="198104"/>
                  </a:lnTo>
                  <a:lnTo>
                    <a:pt x="3894567" y="196454"/>
                  </a:lnTo>
                  <a:lnTo>
                    <a:pt x="3906405" y="194548"/>
                  </a:lnTo>
                  <a:lnTo>
                    <a:pt x="3918243" y="192355"/>
                  </a:lnTo>
                  <a:lnTo>
                    <a:pt x="3930080" y="189840"/>
                  </a:lnTo>
                  <a:lnTo>
                    <a:pt x="3941918" y="186967"/>
                  </a:lnTo>
                  <a:lnTo>
                    <a:pt x="3953755" y="183698"/>
                  </a:lnTo>
                  <a:lnTo>
                    <a:pt x="3965593" y="179999"/>
                  </a:lnTo>
                  <a:lnTo>
                    <a:pt x="3977431" y="175838"/>
                  </a:lnTo>
                  <a:lnTo>
                    <a:pt x="3989268" y="171186"/>
                  </a:lnTo>
                  <a:lnTo>
                    <a:pt x="4001106" y="166023"/>
                  </a:lnTo>
                  <a:lnTo>
                    <a:pt x="4012943" y="160339"/>
                  </a:lnTo>
                  <a:lnTo>
                    <a:pt x="4024781" y="154136"/>
                  </a:lnTo>
                  <a:lnTo>
                    <a:pt x="4036619" y="147431"/>
                  </a:lnTo>
                  <a:lnTo>
                    <a:pt x="4048456" y="140260"/>
                  </a:lnTo>
                  <a:lnTo>
                    <a:pt x="4060294" y="132674"/>
                  </a:lnTo>
                  <a:lnTo>
                    <a:pt x="4072131" y="124743"/>
                  </a:lnTo>
                  <a:lnTo>
                    <a:pt x="4083969" y="116554"/>
                  </a:lnTo>
                  <a:lnTo>
                    <a:pt x="4095806" y="108203"/>
                  </a:lnTo>
                  <a:lnTo>
                    <a:pt x="4107644" y="99798"/>
                  </a:lnTo>
                  <a:lnTo>
                    <a:pt x="4119482" y="91447"/>
                  </a:lnTo>
                  <a:lnTo>
                    <a:pt x="4131319" y="83257"/>
                  </a:lnTo>
                  <a:lnTo>
                    <a:pt x="4143157" y="75327"/>
                  </a:lnTo>
                  <a:lnTo>
                    <a:pt x="4154994" y="67741"/>
                  </a:lnTo>
                  <a:lnTo>
                    <a:pt x="4166832" y="60569"/>
                  </a:lnTo>
                  <a:lnTo>
                    <a:pt x="4178670" y="53865"/>
                  </a:lnTo>
                  <a:lnTo>
                    <a:pt x="4190507" y="47662"/>
                  </a:lnTo>
                  <a:lnTo>
                    <a:pt x="4202345" y="41978"/>
                  </a:lnTo>
                  <a:lnTo>
                    <a:pt x="4214182" y="36815"/>
                  </a:lnTo>
                  <a:lnTo>
                    <a:pt x="4226020" y="32163"/>
                  </a:lnTo>
                  <a:lnTo>
                    <a:pt x="4237858" y="28001"/>
                  </a:lnTo>
                  <a:lnTo>
                    <a:pt x="4249695" y="24303"/>
                  </a:lnTo>
                  <a:lnTo>
                    <a:pt x="4261533" y="21034"/>
                  </a:lnTo>
                  <a:lnTo>
                    <a:pt x="4273370" y="18161"/>
                  </a:lnTo>
                  <a:lnTo>
                    <a:pt x="4285208" y="15645"/>
                  </a:lnTo>
                  <a:lnTo>
                    <a:pt x="4297046" y="13452"/>
                  </a:lnTo>
                  <a:lnTo>
                    <a:pt x="4308883" y="11547"/>
                  </a:lnTo>
                  <a:lnTo>
                    <a:pt x="4320721" y="9896"/>
                  </a:lnTo>
                  <a:lnTo>
                    <a:pt x="4332558" y="8470"/>
                  </a:lnTo>
                  <a:lnTo>
                    <a:pt x="4344396" y="7240"/>
                  </a:lnTo>
                  <a:lnTo>
                    <a:pt x="4356234" y="6182"/>
                  </a:lnTo>
                  <a:lnTo>
                    <a:pt x="4368071" y="5273"/>
                  </a:lnTo>
                  <a:lnTo>
                    <a:pt x="4379909" y="4493"/>
                  </a:lnTo>
                  <a:lnTo>
                    <a:pt x="4391746" y="3825"/>
                  </a:lnTo>
                  <a:lnTo>
                    <a:pt x="4403584" y="3253"/>
                  </a:lnTo>
                  <a:lnTo>
                    <a:pt x="4415421" y="2764"/>
                  </a:lnTo>
                  <a:lnTo>
                    <a:pt x="4427259" y="2346"/>
                  </a:lnTo>
                  <a:lnTo>
                    <a:pt x="4439097" y="1989"/>
                  </a:lnTo>
                  <a:lnTo>
                    <a:pt x="4450934" y="1684"/>
                  </a:lnTo>
                  <a:lnTo>
                    <a:pt x="4462772" y="1424"/>
                  </a:lnTo>
                  <a:lnTo>
                    <a:pt x="4474609" y="1202"/>
                  </a:lnTo>
                  <a:lnTo>
                    <a:pt x="4486447" y="1013"/>
                  </a:lnTo>
                  <a:lnTo>
                    <a:pt x="4498285" y="852"/>
                  </a:lnTo>
                  <a:lnTo>
                    <a:pt x="4510122" y="715"/>
                  </a:lnTo>
                  <a:lnTo>
                    <a:pt x="4521960" y="598"/>
                  </a:lnTo>
                  <a:lnTo>
                    <a:pt x="4533797" y="499"/>
                  </a:lnTo>
                  <a:lnTo>
                    <a:pt x="4545635" y="414"/>
                  </a:lnTo>
                  <a:lnTo>
                    <a:pt x="4557473" y="342"/>
                  </a:lnTo>
                  <a:lnTo>
                    <a:pt x="4569310" y="281"/>
                  </a:lnTo>
                  <a:lnTo>
                    <a:pt x="4581148" y="228"/>
                  </a:lnTo>
                  <a:lnTo>
                    <a:pt x="4592985" y="184"/>
                  </a:lnTo>
                  <a:lnTo>
                    <a:pt x="4604823" y="146"/>
                  </a:lnTo>
                  <a:lnTo>
                    <a:pt x="4616661" y="114"/>
                  </a:lnTo>
                  <a:lnTo>
                    <a:pt x="4628498" y="86"/>
                  </a:lnTo>
                  <a:lnTo>
                    <a:pt x="4640336" y="63"/>
                  </a:lnTo>
                  <a:lnTo>
                    <a:pt x="4652173" y="43"/>
                  </a:lnTo>
                  <a:lnTo>
                    <a:pt x="4664011" y="26"/>
                  </a:lnTo>
                  <a:lnTo>
                    <a:pt x="4675849" y="12"/>
                  </a:lnTo>
                  <a:lnTo>
                    <a:pt x="4687686" y="0"/>
                  </a:lnTo>
                </a:path>
              </a:pathLst>
            </a:custGeom>
            <a:ln w="40651" cap="flat">
              <a:solidFill>
                <a:srgbClr val="00BBDC">
                  <a:alpha val="100000"/>
                </a:srgbClr>
              </a:solidFill>
              <a:prstDash val="solid"/>
              <a:round/>
            </a:ln>
          </p:spPr>
          <p:txBody>
            <a:bodyPr/>
            <a:lstStyle/>
            <a:p/>
          </p:txBody>
        </p:sp>
        <p:sp>
          <p:nvSpPr>
            <p:cNvPr id="42" name="pl42"/>
            <p:cNvSpPr/>
            <p:nvPr/>
          </p:nvSpPr>
          <p:spPr>
            <a:xfrm>
              <a:off x="2482351" y="5270442"/>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4F0">
                  <a:alpha val="100000"/>
                </a:srgbClr>
              </a:solidFill>
              <a:prstDash val="solid"/>
              <a:round/>
            </a:ln>
          </p:spPr>
          <p:txBody>
            <a:bodyPr/>
            <a:lstStyle/>
            <a:p/>
          </p:txBody>
        </p:sp>
        <p:sp>
          <p:nvSpPr>
            <p:cNvPr id="43" name="pl43"/>
            <p:cNvSpPr/>
            <p:nvPr/>
          </p:nvSpPr>
          <p:spPr>
            <a:xfrm>
              <a:off x="2482351" y="3605660"/>
              <a:ext cx="4687686" cy="1040148"/>
            </a:xfrm>
            <a:custGeom>
              <a:avLst/>
              <a:pathLst>
                <a:path w="4687686" h="1040148">
                  <a:moveTo>
                    <a:pt x="0" y="0"/>
                  </a:moveTo>
                  <a:lnTo>
                    <a:pt x="11837" y="61"/>
                  </a:lnTo>
                  <a:lnTo>
                    <a:pt x="23675" y="133"/>
                  </a:lnTo>
                  <a:lnTo>
                    <a:pt x="35512" y="217"/>
                  </a:lnTo>
                  <a:lnTo>
                    <a:pt x="47350" y="316"/>
                  </a:lnTo>
                  <a:lnTo>
                    <a:pt x="59187" y="433"/>
                  </a:lnTo>
                  <a:lnTo>
                    <a:pt x="71025" y="570"/>
                  </a:lnTo>
                  <a:lnTo>
                    <a:pt x="82863" y="732"/>
                  </a:lnTo>
                  <a:lnTo>
                    <a:pt x="94700" y="921"/>
                  </a:lnTo>
                  <a:lnTo>
                    <a:pt x="106538" y="1143"/>
                  </a:lnTo>
                  <a:lnTo>
                    <a:pt x="118375" y="1405"/>
                  </a:lnTo>
                  <a:lnTo>
                    <a:pt x="130213" y="1712"/>
                  </a:lnTo>
                  <a:lnTo>
                    <a:pt x="142051" y="2073"/>
                  </a:lnTo>
                  <a:lnTo>
                    <a:pt x="153888" y="2497"/>
                  </a:lnTo>
                  <a:lnTo>
                    <a:pt x="165726" y="2994"/>
                  </a:lnTo>
                  <a:lnTo>
                    <a:pt x="177563" y="3578"/>
                  </a:lnTo>
                  <a:lnTo>
                    <a:pt x="189401" y="4264"/>
                  </a:lnTo>
                  <a:lnTo>
                    <a:pt x="201239" y="5069"/>
                  </a:lnTo>
                  <a:lnTo>
                    <a:pt x="213076" y="6014"/>
                  </a:lnTo>
                  <a:lnTo>
                    <a:pt x="224914" y="7122"/>
                  </a:lnTo>
                  <a:lnTo>
                    <a:pt x="236751" y="8422"/>
                  </a:lnTo>
                  <a:lnTo>
                    <a:pt x="248589" y="9945"/>
                  </a:lnTo>
                  <a:lnTo>
                    <a:pt x="260427" y="11730"/>
                  </a:lnTo>
                  <a:lnTo>
                    <a:pt x="272264" y="13820"/>
                  </a:lnTo>
                  <a:lnTo>
                    <a:pt x="284102" y="16266"/>
                  </a:lnTo>
                  <a:lnTo>
                    <a:pt x="295939" y="19126"/>
                  </a:lnTo>
                  <a:lnTo>
                    <a:pt x="307777" y="22468"/>
                  </a:lnTo>
                  <a:lnTo>
                    <a:pt x="319614" y="26367"/>
                  </a:lnTo>
                  <a:lnTo>
                    <a:pt x="331452" y="30913"/>
                  </a:lnTo>
                  <a:lnTo>
                    <a:pt x="343290" y="36204"/>
                  </a:lnTo>
                  <a:lnTo>
                    <a:pt x="355127" y="42352"/>
                  </a:lnTo>
                  <a:lnTo>
                    <a:pt x="366965" y="49484"/>
                  </a:lnTo>
                  <a:lnTo>
                    <a:pt x="378802" y="57737"/>
                  </a:lnTo>
                  <a:lnTo>
                    <a:pt x="390640" y="67264"/>
                  </a:lnTo>
                  <a:lnTo>
                    <a:pt x="402478" y="78229"/>
                  </a:lnTo>
                  <a:lnTo>
                    <a:pt x="414315" y="90805"/>
                  </a:lnTo>
                  <a:lnTo>
                    <a:pt x="426153" y="105173"/>
                  </a:lnTo>
                  <a:lnTo>
                    <a:pt x="437990" y="121515"/>
                  </a:lnTo>
                  <a:lnTo>
                    <a:pt x="449828" y="140008"/>
                  </a:lnTo>
                  <a:lnTo>
                    <a:pt x="461666" y="160816"/>
                  </a:lnTo>
                  <a:lnTo>
                    <a:pt x="473503" y="184076"/>
                  </a:lnTo>
                  <a:lnTo>
                    <a:pt x="485341" y="209891"/>
                  </a:lnTo>
                  <a:lnTo>
                    <a:pt x="497178" y="238312"/>
                  </a:lnTo>
                  <a:lnTo>
                    <a:pt x="509016" y="269327"/>
                  </a:lnTo>
                  <a:lnTo>
                    <a:pt x="520854" y="302849"/>
                  </a:lnTo>
                  <a:lnTo>
                    <a:pt x="532691" y="338706"/>
                  </a:lnTo>
                  <a:lnTo>
                    <a:pt x="544529" y="376636"/>
                  </a:lnTo>
                  <a:lnTo>
                    <a:pt x="556366" y="416289"/>
                  </a:lnTo>
                  <a:lnTo>
                    <a:pt x="568204" y="457238"/>
                  </a:lnTo>
                  <a:lnTo>
                    <a:pt x="580042" y="498991"/>
                  </a:lnTo>
                  <a:lnTo>
                    <a:pt x="591879" y="541017"/>
                  </a:lnTo>
                  <a:lnTo>
                    <a:pt x="603717" y="582770"/>
                  </a:lnTo>
                  <a:lnTo>
                    <a:pt x="615554" y="623719"/>
                  </a:lnTo>
                  <a:lnTo>
                    <a:pt x="627392" y="663372"/>
                  </a:lnTo>
                  <a:lnTo>
                    <a:pt x="639229" y="701302"/>
                  </a:lnTo>
                  <a:lnTo>
                    <a:pt x="651067" y="737159"/>
                  </a:lnTo>
                  <a:lnTo>
                    <a:pt x="662905" y="770681"/>
                  </a:lnTo>
                  <a:lnTo>
                    <a:pt x="674742" y="801696"/>
                  </a:lnTo>
                  <a:lnTo>
                    <a:pt x="686580" y="830117"/>
                  </a:lnTo>
                  <a:lnTo>
                    <a:pt x="698417" y="855932"/>
                  </a:lnTo>
                  <a:lnTo>
                    <a:pt x="710255" y="879192"/>
                  </a:lnTo>
                  <a:lnTo>
                    <a:pt x="722093" y="899999"/>
                  </a:lnTo>
                  <a:lnTo>
                    <a:pt x="733930" y="918492"/>
                  </a:lnTo>
                  <a:lnTo>
                    <a:pt x="745768" y="934835"/>
                  </a:lnTo>
                  <a:lnTo>
                    <a:pt x="757605" y="949203"/>
                  </a:lnTo>
                  <a:lnTo>
                    <a:pt x="769443" y="961779"/>
                  </a:lnTo>
                  <a:lnTo>
                    <a:pt x="781281" y="972743"/>
                  </a:lnTo>
                  <a:lnTo>
                    <a:pt x="793118" y="982270"/>
                  </a:lnTo>
                  <a:lnTo>
                    <a:pt x="804956" y="990524"/>
                  </a:lnTo>
                  <a:lnTo>
                    <a:pt x="816793" y="997655"/>
                  </a:lnTo>
                  <a:lnTo>
                    <a:pt x="828631" y="1003804"/>
                  </a:lnTo>
                  <a:lnTo>
                    <a:pt x="840469" y="1009095"/>
                  </a:lnTo>
                  <a:lnTo>
                    <a:pt x="852306" y="1013641"/>
                  </a:lnTo>
                  <a:lnTo>
                    <a:pt x="864144" y="1017540"/>
                  </a:lnTo>
                  <a:lnTo>
                    <a:pt x="875981" y="1020881"/>
                  </a:lnTo>
                  <a:lnTo>
                    <a:pt x="887819" y="1023741"/>
                  </a:lnTo>
                  <a:lnTo>
                    <a:pt x="899657" y="1026187"/>
                  </a:lnTo>
                  <a:lnTo>
                    <a:pt x="911494" y="1028277"/>
                  </a:lnTo>
                  <a:lnTo>
                    <a:pt x="923332" y="1030062"/>
                  </a:lnTo>
                  <a:lnTo>
                    <a:pt x="935169" y="1031586"/>
                  </a:lnTo>
                  <a:lnTo>
                    <a:pt x="947007" y="1032885"/>
                  </a:lnTo>
                  <a:lnTo>
                    <a:pt x="958844" y="1033993"/>
                  </a:lnTo>
                  <a:lnTo>
                    <a:pt x="970682" y="1034938"/>
                  </a:lnTo>
                  <a:lnTo>
                    <a:pt x="982520" y="1035743"/>
                  </a:lnTo>
                  <a:lnTo>
                    <a:pt x="994357" y="1036429"/>
                  </a:lnTo>
                  <a:lnTo>
                    <a:pt x="1006195" y="1037014"/>
                  </a:lnTo>
                  <a:lnTo>
                    <a:pt x="1018032" y="1037511"/>
                  </a:lnTo>
                  <a:lnTo>
                    <a:pt x="1029870" y="1037935"/>
                  </a:lnTo>
                  <a:lnTo>
                    <a:pt x="1041708" y="1038296"/>
                  </a:lnTo>
                  <a:lnTo>
                    <a:pt x="1053545" y="1038603"/>
                  </a:lnTo>
                  <a:lnTo>
                    <a:pt x="1065383" y="1038864"/>
                  </a:lnTo>
                  <a:lnTo>
                    <a:pt x="1077220" y="1039087"/>
                  </a:lnTo>
                  <a:lnTo>
                    <a:pt x="1089058" y="1039276"/>
                  </a:lnTo>
                  <a:lnTo>
                    <a:pt x="1100896" y="1039437"/>
                  </a:lnTo>
                  <a:lnTo>
                    <a:pt x="1112733" y="1039574"/>
                  </a:lnTo>
                  <a:lnTo>
                    <a:pt x="1124571" y="1039691"/>
                  </a:lnTo>
                  <a:lnTo>
                    <a:pt x="1136408" y="1039791"/>
                  </a:lnTo>
                  <a:lnTo>
                    <a:pt x="1148246" y="1039875"/>
                  </a:lnTo>
                  <a:lnTo>
                    <a:pt x="1160084" y="1039947"/>
                  </a:lnTo>
                  <a:lnTo>
                    <a:pt x="1171921" y="1040008"/>
                  </a:lnTo>
                  <a:lnTo>
                    <a:pt x="1171921" y="1040148"/>
                  </a:lnTo>
                  <a:lnTo>
                    <a:pt x="1183759" y="1040111"/>
                  </a:lnTo>
                  <a:lnTo>
                    <a:pt x="1195596" y="1040068"/>
                  </a:lnTo>
                  <a:lnTo>
                    <a:pt x="1207434" y="1040017"/>
                  </a:lnTo>
                  <a:lnTo>
                    <a:pt x="1219272" y="1039958"/>
                  </a:lnTo>
                  <a:lnTo>
                    <a:pt x="1231109" y="1039888"/>
                  </a:lnTo>
                  <a:lnTo>
                    <a:pt x="1242947" y="1039805"/>
                  </a:lnTo>
                  <a:lnTo>
                    <a:pt x="1254784" y="1039709"/>
                  </a:lnTo>
                  <a:lnTo>
                    <a:pt x="1266622" y="1039595"/>
                  </a:lnTo>
                  <a:lnTo>
                    <a:pt x="1278459" y="1039461"/>
                  </a:lnTo>
                  <a:lnTo>
                    <a:pt x="1290297" y="1039305"/>
                  </a:lnTo>
                  <a:lnTo>
                    <a:pt x="1302135" y="1039120"/>
                  </a:lnTo>
                  <a:lnTo>
                    <a:pt x="1313972" y="1038904"/>
                  </a:lnTo>
                  <a:lnTo>
                    <a:pt x="1325810" y="1038650"/>
                  </a:lnTo>
                  <a:lnTo>
                    <a:pt x="1337647" y="1038351"/>
                  </a:lnTo>
                  <a:lnTo>
                    <a:pt x="1349485" y="1038000"/>
                  </a:lnTo>
                  <a:lnTo>
                    <a:pt x="1361323" y="1037589"/>
                  </a:lnTo>
                  <a:lnTo>
                    <a:pt x="1373160" y="1037106"/>
                  </a:lnTo>
                  <a:lnTo>
                    <a:pt x="1384998" y="1036539"/>
                  </a:lnTo>
                  <a:lnTo>
                    <a:pt x="1396835" y="1035874"/>
                  </a:lnTo>
                  <a:lnTo>
                    <a:pt x="1408673" y="1035094"/>
                  </a:lnTo>
                  <a:lnTo>
                    <a:pt x="1420511" y="1034180"/>
                  </a:lnTo>
                  <a:lnTo>
                    <a:pt x="1432348" y="1033109"/>
                  </a:lnTo>
                  <a:lnTo>
                    <a:pt x="1444186" y="1031855"/>
                  </a:lnTo>
                  <a:lnTo>
                    <a:pt x="1456023" y="1030388"/>
                  </a:lnTo>
                  <a:lnTo>
                    <a:pt x="1467861" y="1028672"/>
                  </a:lnTo>
                  <a:lnTo>
                    <a:pt x="1479699" y="1026667"/>
                  </a:lnTo>
                  <a:lnTo>
                    <a:pt x="1491536" y="1024327"/>
                  </a:lnTo>
                  <a:lnTo>
                    <a:pt x="1503374" y="1021600"/>
                  </a:lnTo>
                  <a:lnTo>
                    <a:pt x="1515211" y="1018425"/>
                  </a:lnTo>
                  <a:lnTo>
                    <a:pt x="1527049" y="1014736"/>
                  </a:lnTo>
                  <a:lnTo>
                    <a:pt x="1538887" y="1010457"/>
                  </a:lnTo>
                  <a:lnTo>
                    <a:pt x="1550724" y="1005505"/>
                  </a:lnTo>
                  <a:lnTo>
                    <a:pt x="1562562" y="999789"/>
                  </a:lnTo>
                  <a:lnTo>
                    <a:pt x="1574399" y="993210"/>
                  </a:lnTo>
                  <a:lnTo>
                    <a:pt x="1586237" y="985664"/>
                  </a:lnTo>
                  <a:lnTo>
                    <a:pt x="1598074" y="977044"/>
                  </a:lnTo>
                  <a:lnTo>
                    <a:pt x="1609912" y="967238"/>
                  </a:lnTo>
                  <a:lnTo>
                    <a:pt x="1621750" y="956142"/>
                  </a:lnTo>
                  <a:lnTo>
                    <a:pt x="1633587" y="943658"/>
                  </a:lnTo>
                  <a:lnTo>
                    <a:pt x="1645425" y="929702"/>
                  </a:lnTo>
                  <a:lnTo>
                    <a:pt x="1657262" y="914213"/>
                  </a:lnTo>
                  <a:lnTo>
                    <a:pt x="1669100" y="897161"/>
                  </a:lnTo>
                  <a:lnTo>
                    <a:pt x="1680938" y="878551"/>
                  </a:lnTo>
                  <a:lnTo>
                    <a:pt x="1692775" y="858438"/>
                  </a:lnTo>
                  <a:lnTo>
                    <a:pt x="1704613" y="836924"/>
                  </a:lnTo>
                  <a:lnTo>
                    <a:pt x="1716450" y="814166"/>
                  </a:lnTo>
                  <a:lnTo>
                    <a:pt x="1728288" y="790374"/>
                  </a:lnTo>
                  <a:lnTo>
                    <a:pt x="1740126" y="765805"/>
                  </a:lnTo>
                  <a:lnTo>
                    <a:pt x="1751963" y="740753"/>
                  </a:lnTo>
                  <a:lnTo>
                    <a:pt x="1763801" y="715537"/>
                  </a:lnTo>
                  <a:lnTo>
                    <a:pt x="1775638" y="690486"/>
                  </a:lnTo>
                  <a:lnTo>
                    <a:pt x="1787476" y="665916"/>
                  </a:lnTo>
                  <a:lnTo>
                    <a:pt x="1799314" y="642124"/>
                  </a:lnTo>
                  <a:lnTo>
                    <a:pt x="1811151" y="619366"/>
                  </a:lnTo>
                  <a:lnTo>
                    <a:pt x="1822989" y="597852"/>
                  </a:lnTo>
                  <a:lnTo>
                    <a:pt x="1834826" y="577739"/>
                  </a:lnTo>
                  <a:lnTo>
                    <a:pt x="1846664" y="559130"/>
                  </a:lnTo>
                  <a:lnTo>
                    <a:pt x="1858502" y="542077"/>
                  </a:lnTo>
                  <a:lnTo>
                    <a:pt x="1870339" y="526588"/>
                  </a:lnTo>
                  <a:lnTo>
                    <a:pt x="1882177" y="512632"/>
                  </a:lnTo>
                  <a:lnTo>
                    <a:pt x="1894014" y="500148"/>
                  </a:lnTo>
                  <a:lnTo>
                    <a:pt x="1905852" y="489052"/>
                  </a:lnTo>
                  <a:lnTo>
                    <a:pt x="1917689" y="479247"/>
                  </a:lnTo>
                  <a:lnTo>
                    <a:pt x="1929527" y="470626"/>
                  </a:lnTo>
                  <a:lnTo>
                    <a:pt x="1941365" y="463080"/>
                  </a:lnTo>
                  <a:lnTo>
                    <a:pt x="1953202" y="456501"/>
                  </a:lnTo>
                  <a:lnTo>
                    <a:pt x="1965040" y="450785"/>
                  </a:lnTo>
                  <a:lnTo>
                    <a:pt x="1976877" y="445833"/>
                  </a:lnTo>
                  <a:lnTo>
                    <a:pt x="1988715" y="441554"/>
                  </a:lnTo>
                  <a:lnTo>
                    <a:pt x="2000553" y="437865"/>
                  </a:lnTo>
                  <a:lnTo>
                    <a:pt x="2012390" y="434690"/>
                  </a:lnTo>
                  <a:lnTo>
                    <a:pt x="2024228" y="431963"/>
                  </a:lnTo>
                  <a:lnTo>
                    <a:pt x="2036065" y="429623"/>
                  </a:lnTo>
                  <a:lnTo>
                    <a:pt x="2047903" y="427619"/>
                  </a:lnTo>
                  <a:lnTo>
                    <a:pt x="2059741" y="425903"/>
                  </a:lnTo>
                  <a:lnTo>
                    <a:pt x="2071578" y="424435"/>
                  </a:lnTo>
                  <a:lnTo>
                    <a:pt x="2083416" y="423181"/>
                  </a:lnTo>
                  <a:lnTo>
                    <a:pt x="2095253" y="422110"/>
                  </a:lnTo>
                  <a:lnTo>
                    <a:pt x="2107091" y="421196"/>
                  </a:lnTo>
                  <a:lnTo>
                    <a:pt x="2118929" y="420416"/>
                  </a:lnTo>
                  <a:lnTo>
                    <a:pt x="2130766" y="419751"/>
                  </a:lnTo>
                  <a:lnTo>
                    <a:pt x="2142604" y="419185"/>
                  </a:lnTo>
                  <a:lnTo>
                    <a:pt x="2154441" y="418701"/>
                  </a:lnTo>
                  <a:lnTo>
                    <a:pt x="2166279" y="418290"/>
                  </a:lnTo>
                  <a:lnTo>
                    <a:pt x="2178117" y="417939"/>
                  </a:lnTo>
                  <a:lnTo>
                    <a:pt x="2189954" y="417641"/>
                  </a:lnTo>
                  <a:lnTo>
                    <a:pt x="2201792" y="417387"/>
                  </a:lnTo>
                  <a:lnTo>
                    <a:pt x="2213629" y="417170"/>
                  </a:lnTo>
                  <a:lnTo>
                    <a:pt x="2225467" y="416986"/>
                  </a:lnTo>
                  <a:lnTo>
                    <a:pt x="2237304" y="416829"/>
                  </a:lnTo>
                  <a:lnTo>
                    <a:pt x="2249142" y="416695"/>
                  </a:lnTo>
                  <a:lnTo>
                    <a:pt x="2260980" y="416582"/>
                  </a:lnTo>
                  <a:lnTo>
                    <a:pt x="2272817" y="416485"/>
                  </a:lnTo>
                  <a:lnTo>
                    <a:pt x="2284655" y="416403"/>
                  </a:lnTo>
                  <a:lnTo>
                    <a:pt x="2296492" y="416333"/>
                  </a:lnTo>
                  <a:lnTo>
                    <a:pt x="2308330" y="416273"/>
                  </a:lnTo>
                  <a:lnTo>
                    <a:pt x="2320168" y="416222"/>
                  </a:lnTo>
                  <a:lnTo>
                    <a:pt x="2332005" y="416179"/>
                  </a:lnTo>
                  <a:lnTo>
                    <a:pt x="2343843" y="416143"/>
                  </a:lnTo>
                  <a:lnTo>
                    <a:pt x="2343843" y="415933"/>
                  </a:lnTo>
                  <a:lnTo>
                    <a:pt x="2355680" y="415933"/>
                  </a:lnTo>
                  <a:lnTo>
                    <a:pt x="2367518" y="415933"/>
                  </a:lnTo>
                  <a:lnTo>
                    <a:pt x="2379356" y="415933"/>
                  </a:lnTo>
                  <a:lnTo>
                    <a:pt x="2391193" y="415933"/>
                  </a:lnTo>
                  <a:lnTo>
                    <a:pt x="2403031" y="415933"/>
                  </a:lnTo>
                  <a:lnTo>
                    <a:pt x="2414868" y="415933"/>
                  </a:lnTo>
                  <a:lnTo>
                    <a:pt x="2426706" y="415933"/>
                  </a:lnTo>
                  <a:lnTo>
                    <a:pt x="2438544" y="415933"/>
                  </a:lnTo>
                  <a:lnTo>
                    <a:pt x="2450381" y="415933"/>
                  </a:lnTo>
                  <a:lnTo>
                    <a:pt x="2462219" y="415933"/>
                  </a:lnTo>
                  <a:lnTo>
                    <a:pt x="2474056" y="415933"/>
                  </a:lnTo>
                  <a:lnTo>
                    <a:pt x="2485894" y="415933"/>
                  </a:lnTo>
                  <a:lnTo>
                    <a:pt x="2497732" y="415933"/>
                  </a:lnTo>
                  <a:lnTo>
                    <a:pt x="2509569" y="415933"/>
                  </a:lnTo>
                  <a:lnTo>
                    <a:pt x="2521407" y="415933"/>
                  </a:lnTo>
                  <a:lnTo>
                    <a:pt x="2533244" y="415933"/>
                  </a:lnTo>
                  <a:lnTo>
                    <a:pt x="2545082" y="415933"/>
                  </a:lnTo>
                  <a:lnTo>
                    <a:pt x="2556919" y="415933"/>
                  </a:lnTo>
                  <a:lnTo>
                    <a:pt x="2568757" y="415933"/>
                  </a:lnTo>
                  <a:lnTo>
                    <a:pt x="2580595" y="415933"/>
                  </a:lnTo>
                  <a:lnTo>
                    <a:pt x="2592432" y="415933"/>
                  </a:lnTo>
                  <a:lnTo>
                    <a:pt x="2604270" y="415933"/>
                  </a:lnTo>
                  <a:lnTo>
                    <a:pt x="2616107" y="415933"/>
                  </a:lnTo>
                  <a:lnTo>
                    <a:pt x="2627945" y="415933"/>
                  </a:lnTo>
                  <a:lnTo>
                    <a:pt x="2639783" y="415933"/>
                  </a:lnTo>
                  <a:lnTo>
                    <a:pt x="2651620" y="415933"/>
                  </a:lnTo>
                  <a:lnTo>
                    <a:pt x="2663458" y="415933"/>
                  </a:lnTo>
                  <a:lnTo>
                    <a:pt x="2675295" y="415933"/>
                  </a:lnTo>
                  <a:lnTo>
                    <a:pt x="2687133" y="415933"/>
                  </a:lnTo>
                  <a:lnTo>
                    <a:pt x="2698971" y="415933"/>
                  </a:lnTo>
                  <a:lnTo>
                    <a:pt x="2710808" y="415933"/>
                  </a:lnTo>
                  <a:lnTo>
                    <a:pt x="2722646" y="415933"/>
                  </a:lnTo>
                  <a:lnTo>
                    <a:pt x="2734483" y="415933"/>
                  </a:lnTo>
                  <a:lnTo>
                    <a:pt x="2746321" y="415933"/>
                  </a:lnTo>
                  <a:lnTo>
                    <a:pt x="2758159" y="415933"/>
                  </a:lnTo>
                  <a:lnTo>
                    <a:pt x="2769996" y="415933"/>
                  </a:lnTo>
                  <a:lnTo>
                    <a:pt x="2781834" y="415933"/>
                  </a:lnTo>
                  <a:lnTo>
                    <a:pt x="2793671" y="415933"/>
                  </a:lnTo>
                  <a:lnTo>
                    <a:pt x="2805509" y="415933"/>
                  </a:lnTo>
                  <a:lnTo>
                    <a:pt x="2817347" y="415933"/>
                  </a:lnTo>
                  <a:lnTo>
                    <a:pt x="2829184" y="415933"/>
                  </a:lnTo>
                  <a:lnTo>
                    <a:pt x="2841022" y="415933"/>
                  </a:lnTo>
                  <a:lnTo>
                    <a:pt x="2852859" y="415933"/>
                  </a:lnTo>
                  <a:lnTo>
                    <a:pt x="2864697" y="415933"/>
                  </a:lnTo>
                  <a:lnTo>
                    <a:pt x="2876534" y="415933"/>
                  </a:lnTo>
                  <a:lnTo>
                    <a:pt x="2888372" y="415933"/>
                  </a:lnTo>
                  <a:lnTo>
                    <a:pt x="2900210" y="415933"/>
                  </a:lnTo>
                  <a:lnTo>
                    <a:pt x="2912047" y="415933"/>
                  </a:lnTo>
                  <a:lnTo>
                    <a:pt x="2923885" y="415933"/>
                  </a:lnTo>
                  <a:lnTo>
                    <a:pt x="2935722" y="415933"/>
                  </a:lnTo>
                  <a:lnTo>
                    <a:pt x="2947560" y="415933"/>
                  </a:lnTo>
                  <a:lnTo>
                    <a:pt x="2959398" y="415933"/>
                  </a:lnTo>
                  <a:lnTo>
                    <a:pt x="2971235" y="415933"/>
                  </a:lnTo>
                  <a:lnTo>
                    <a:pt x="2983073" y="415933"/>
                  </a:lnTo>
                  <a:lnTo>
                    <a:pt x="2994910" y="415933"/>
                  </a:lnTo>
                  <a:lnTo>
                    <a:pt x="3006748" y="415933"/>
                  </a:lnTo>
                  <a:lnTo>
                    <a:pt x="3018586" y="415933"/>
                  </a:lnTo>
                  <a:lnTo>
                    <a:pt x="3030423" y="415933"/>
                  </a:lnTo>
                  <a:lnTo>
                    <a:pt x="3042261" y="415933"/>
                  </a:lnTo>
                  <a:lnTo>
                    <a:pt x="3054098" y="415933"/>
                  </a:lnTo>
                  <a:lnTo>
                    <a:pt x="3065936" y="415933"/>
                  </a:lnTo>
                  <a:lnTo>
                    <a:pt x="3077774" y="415933"/>
                  </a:lnTo>
                  <a:lnTo>
                    <a:pt x="3089611" y="415933"/>
                  </a:lnTo>
                  <a:lnTo>
                    <a:pt x="3101449" y="415933"/>
                  </a:lnTo>
                  <a:lnTo>
                    <a:pt x="3113286" y="415933"/>
                  </a:lnTo>
                  <a:lnTo>
                    <a:pt x="3125124" y="415933"/>
                  </a:lnTo>
                  <a:lnTo>
                    <a:pt x="3136962" y="415933"/>
                  </a:lnTo>
                  <a:lnTo>
                    <a:pt x="3148799" y="415933"/>
                  </a:lnTo>
                  <a:lnTo>
                    <a:pt x="3160637" y="415933"/>
                  </a:lnTo>
                  <a:lnTo>
                    <a:pt x="3172474" y="415933"/>
                  </a:lnTo>
                  <a:lnTo>
                    <a:pt x="3184312" y="415933"/>
                  </a:lnTo>
                  <a:lnTo>
                    <a:pt x="3196149" y="415933"/>
                  </a:lnTo>
                  <a:lnTo>
                    <a:pt x="3207987" y="415933"/>
                  </a:lnTo>
                  <a:lnTo>
                    <a:pt x="3219825" y="415933"/>
                  </a:lnTo>
                  <a:lnTo>
                    <a:pt x="3231662" y="415933"/>
                  </a:lnTo>
                  <a:lnTo>
                    <a:pt x="3243500" y="415933"/>
                  </a:lnTo>
                  <a:lnTo>
                    <a:pt x="3255337" y="415933"/>
                  </a:lnTo>
                  <a:lnTo>
                    <a:pt x="3267175" y="415933"/>
                  </a:lnTo>
                  <a:lnTo>
                    <a:pt x="3279013" y="415933"/>
                  </a:lnTo>
                  <a:lnTo>
                    <a:pt x="3290850" y="415933"/>
                  </a:lnTo>
                  <a:lnTo>
                    <a:pt x="3302688" y="415933"/>
                  </a:lnTo>
                  <a:lnTo>
                    <a:pt x="3314525" y="415933"/>
                  </a:lnTo>
                  <a:lnTo>
                    <a:pt x="3326363" y="415933"/>
                  </a:lnTo>
                  <a:lnTo>
                    <a:pt x="3338201" y="415933"/>
                  </a:lnTo>
                  <a:lnTo>
                    <a:pt x="3350038" y="415933"/>
                  </a:lnTo>
                  <a:lnTo>
                    <a:pt x="3361876" y="415933"/>
                  </a:lnTo>
                  <a:lnTo>
                    <a:pt x="3373713" y="415933"/>
                  </a:lnTo>
                  <a:lnTo>
                    <a:pt x="3385551" y="415933"/>
                  </a:lnTo>
                  <a:lnTo>
                    <a:pt x="3397389" y="415933"/>
                  </a:lnTo>
                  <a:lnTo>
                    <a:pt x="3409226" y="415933"/>
                  </a:lnTo>
                  <a:lnTo>
                    <a:pt x="3421064" y="415933"/>
                  </a:lnTo>
                  <a:lnTo>
                    <a:pt x="3432901" y="415933"/>
                  </a:lnTo>
                  <a:lnTo>
                    <a:pt x="3444739" y="415933"/>
                  </a:lnTo>
                  <a:lnTo>
                    <a:pt x="3456576" y="415933"/>
                  </a:lnTo>
                  <a:lnTo>
                    <a:pt x="3468414" y="415933"/>
                  </a:lnTo>
                  <a:lnTo>
                    <a:pt x="3480252" y="415933"/>
                  </a:lnTo>
                  <a:lnTo>
                    <a:pt x="3492089" y="415933"/>
                  </a:lnTo>
                  <a:lnTo>
                    <a:pt x="3503927" y="415933"/>
                  </a:lnTo>
                  <a:lnTo>
                    <a:pt x="3515764" y="415933"/>
                  </a:lnTo>
                  <a:lnTo>
                    <a:pt x="3515764" y="415863"/>
                  </a:lnTo>
                  <a:lnTo>
                    <a:pt x="3527602" y="415851"/>
                  </a:lnTo>
                  <a:lnTo>
                    <a:pt x="3539440" y="415837"/>
                  </a:lnTo>
                  <a:lnTo>
                    <a:pt x="3551277" y="415820"/>
                  </a:lnTo>
                  <a:lnTo>
                    <a:pt x="3563115" y="415800"/>
                  </a:lnTo>
                  <a:lnTo>
                    <a:pt x="3574952" y="415777"/>
                  </a:lnTo>
                  <a:lnTo>
                    <a:pt x="3586790" y="415749"/>
                  </a:lnTo>
                  <a:lnTo>
                    <a:pt x="3598628" y="415717"/>
                  </a:lnTo>
                  <a:lnTo>
                    <a:pt x="3610465" y="415679"/>
                  </a:lnTo>
                  <a:lnTo>
                    <a:pt x="3622303" y="415635"/>
                  </a:lnTo>
                  <a:lnTo>
                    <a:pt x="3634140" y="415582"/>
                  </a:lnTo>
                  <a:lnTo>
                    <a:pt x="3645978" y="415521"/>
                  </a:lnTo>
                  <a:lnTo>
                    <a:pt x="3657816" y="415449"/>
                  </a:lnTo>
                  <a:lnTo>
                    <a:pt x="3669653" y="415364"/>
                  </a:lnTo>
                  <a:lnTo>
                    <a:pt x="3681491" y="415264"/>
                  </a:lnTo>
                  <a:lnTo>
                    <a:pt x="3693328" y="415148"/>
                  </a:lnTo>
                  <a:lnTo>
                    <a:pt x="3705166" y="415010"/>
                  </a:lnTo>
                  <a:lnTo>
                    <a:pt x="3717004" y="414849"/>
                  </a:lnTo>
                  <a:lnTo>
                    <a:pt x="3728841" y="414660"/>
                  </a:lnTo>
                  <a:lnTo>
                    <a:pt x="3740679" y="414439"/>
                  </a:lnTo>
                  <a:lnTo>
                    <a:pt x="3752516" y="414179"/>
                  </a:lnTo>
                  <a:lnTo>
                    <a:pt x="3764354" y="413874"/>
                  </a:lnTo>
                  <a:lnTo>
                    <a:pt x="3776191" y="413517"/>
                  </a:lnTo>
                  <a:lnTo>
                    <a:pt x="3788029" y="413099"/>
                  </a:lnTo>
                  <a:lnTo>
                    <a:pt x="3799867" y="412610"/>
                  </a:lnTo>
                  <a:lnTo>
                    <a:pt x="3811704" y="412038"/>
                  </a:lnTo>
                  <a:lnTo>
                    <a:pt x="3823542" y="411370"/>
                  </a:lnTo>
                  <a:lnTo>
                    <a:pt x="3835379" y="410590"/>
                  </a:lnTo>
                  <a:lnTo>
                    <a:pt x="3847217" y="409681"/>
                  </a:lnTo>
                  <a:lnTo>
                    <a:pt x="3859055" y="408623"/>
                  </a:lnTo>
                  <a:lnTo>
                    <a:pt x="3870892" y="407393"/>
                  </a:lnTo>
                  <a:lnTo>
                    <a:pt x="3882730" y="405966"/>
                  </a:lnTo>
                  <a:lnTo>
                    <a:pt x="3894567" y="404316"/>
                  </a:lnTo>
                  <a:lnTo>
                    <a:pt x="3906405" y="402410"/>
                  </a:lnTo>
                  <a:lnTo>
                    <a:pt x="3918243" y="400217"/>
                  </a:lnTo>
                  <a:lnTo>
                    <a:pt x="3930080" y="397702"/>
                  </a:lnTo>
                  <a:lnTo>
                    <a:pt x="3941918" y="394829"/>
                  </a:lnTo>
                  <a:lnTo>
                    <a:pt x="3953755" y="391560"/>
                  </a:lnTo>
                  <a:lnTo>
                    <a:pt x="3965593" y="387862"/>
                  </a:lnTo>
                  <a:lnTo>
                    <a:pt x="3977431" y="383700"/>
                  </a:lnTo>
                  <a:lnTo>
                    <a:pt x="3989268" y="379048"/>
                  </a:lnTo>
                  <a:lnTo>
                    <a:pt x="4001106" y="373885"/>
                  </a:lnTo>
                  <a:lnTo>
                    <a:pt x="4012943" y="368201"/>
                  </a:lnTo>
                  <a:lnTo>
                    <a:pt x="4024781" y="361998"/>
                  </a:lnTo>
                  <a:lnTo>
                    <a:pt x="4036619" y="355293"/>
                  </a:lnTo>
                  <a:lnTo>
                    <a:pt x="4048456" y="348122"/>
                  </a:lnTo>
                  <a:lnTo>
                    <a:pt x="4060294" y="340536"/>
                  </a:lnTo>
                  <a:lnTo>
                    <a:pt x="4072131" y="332605"/>
                  </a:lnTo>
                  <a:lnTo>
                    <a:pt x="4083969" y="324416"/>
                  </a:lnTo>
                  <a:lnTo>
                    <a:pt x="4095806" y="316065"/>
                  </a:lnTo>
                  <a:lnTo>
                    <a:pt x="4107644" y="307660"/>
                  </a:lnTo>
                  <a:lnTo>
                    <a:pt x="4119482" y="299309"/>
                  </a:lnTo>
                  <a:lnTo>
                    <a:pt x="4131319" y="291120"/>
                  </a:lnTo>
                  <a:lnTo>
                    <a:pt x="4143157" y="283189"/>
                  </a:lnTo>
                  <a:lnTo>
                    <a:pt x="4154994" y="275603"/>
                  </a:lnTo>
                  <a:lnTo>
                    <a:pt x="4166832" y="268432"/>
                  </a:lnTo>
                  <a:lnTo>
                    <a:pt x="4178670" y="261727"/>
                  </a:lnTo>
                  <a:lnTo>
                    <a:pt x="4190507" y="255524"/>
                  </a:lnTo>
                  <a:lnTo>
                    <a:pt x="4202345" y="249840"/>
                  </a:lnTo>
                  <a:lnTo>
                    <a:pt x="4214182" y="244677"/>
                  </a:lnTo>
                  <a:lnTo>
                    <a:pt x="4226020" y="240025"/>
                  </a:lnTo>
                  <a:lnTo>
                    <a:pt x="4237858" y="235863"/>
                  </a:lnTo>
                  <a:lnTo>
                    <a:pt x="4249695" y="232165"/>
                  </a:lnTo>
                  <a:lnTo>
                    <a:pt x="4261533" y="228896"/>
                  </a:lnTo>
                  <a:lnTo>
                    <a:pt x="4273370" y="226023"/>
                  </a:lnTo>
                  <a:lnTo>
                    <a:pt x="4285208" y="223508"/>
                  </a:lnTo>
                  <a:lnTo>
                    <a:pt x="4297046" y="221315"/>
                  </a:lnTo>
                  <a:lnTo>
                    <a:pt x="4308883" y="219409"/>
                  </a:lnTo>
                  <a:lnTo>
                    <a:pt x="4320721" y="217759"/>
                  </a:lnTo>
                  <a:lnTo>
                    <a:pt x="4332558" y="216332"/>
                  </a:lnTo>
                  <a:lnTo>
                    <a:pt x="4344396" y="215102"/>
                  </a:lnTo>
                  <a:lnTo>
                    <a:pt x="4356234" y="214044"/>
                  </a:lnTo>
                  <a:lnTo>
                    <a:pt x="4368071" y="213135"/>
                  </a:lnTo>
                  <a:lnTo>
                    <a:pt x="4379909" y="212355"/>
                  </a:lnTo>
                  <a:lnTo>
                    <a:pt x="4391746" y="211687"/>
                  </a:lnTo>
                  <a:lnTo>
                    <a:pt x="4403584" y="211115"/>
                  </a:lnTo>
                  <a:lnTo>
                    <a:pt x="4415421" y="210626"/>
                  </a:lnTo>
                  <a:lnTo>
                    <a:pt x="4427259" y="210208"/>
                  </a:lnTo>
                  <a:lnTo>
                    <a:pt x="4439097" y="209851"/>
                  </a:lnTo>
                  <a:lnTo>
                    <a:pt x="4450934" y="209546"/>
                  </a:lnTo>
                  <a:lnTo>
                    <a:pt x="4462772" y="209286"/>
                  </a:lnTo>
                  <a:lnTo>
                    <a:pt x="4474609" y="209065"/>
                  </a:lnTo>
                  <a:lnTo>
                    <a:pt x="4486447" y="208876"/>
                  </a:lnTo>
                  <a:lnTo>
                    <a:pt x="4498285" y="208715"/>
                  </a:lnTo>
                  <a:lnTo>
                    <a:pt x="4510122" y="208577"/>
                  </a:lnTo>
                  <a:lnTo>
                    <a:pt x="4521960" y="208461"/>
                  </a:lnTo>
                  <a:lnTo>
                    <a:pt x="4533797" y="208361"/>
                  </a:lnTo>
                  <a:lnTo>
                    <a:pt x="4545635" y="208276"/>
                  </a:lnTo>
                  <a:lnTo>
                    <a:pt x="4557473" y="208204"/>
                  </a:lnTo>
                  <a:lnTo>
                    <a:pt x="4569310" y="208143"/>
                  </a:lnTo>
                  <a:lnTo>
                    <a:pt x="4581148" y="208090"/>
                  </a:lnTo>
                  <a:lnTo>
                    <a:pt x="4592985" y="208046"/>
                  </a:lnTo>
                  <a:lnTo>
                    <a:pt x="4604823" y="208008"/>
                  </a:lnTo>
                  <a:lnTo>
                    <a:pt x="4616661" y="207976"/>
                  </a:lnTo>
                  <a:lnTo>
                    <a:pt x="4628498" y="207948"/>
                  </a:lnTo>
                  <a:lnTo>
                    <a:pt x="4640336" y="207925"/>
                  </a:lnTo>
                  <a:lnTo>
                    <a:pt x="4652173" y="207905"/>
                  </a:lnTo>
                  <a:lnTo>
                    <a:pt x="4664011" y="207888"/>
                  </a:lnTo>
                  <a:lnTo>
                    <a:pt x="4675849" y="207874"/>
                  </a:lnTo>
                  <a:lnTo>
                    <a:pt x="4687686" y="207862"/>
                  </a:lnTo>
                </a:path>
              </a:pathLst>
            </a:custGeom>
            <a:ln w="40651" cap="flat">
              <a:solidFill>
                <a:srgbClr val="00A9FF">
                  <a:alpha val="100000"/>
                </a:srgbClr>
              </a:solidFill>
              <a:prstDash val="solid"/>
              <a:round/>
            </a:ln>
          </p:spPr>
          <p:txBody>
            <a:bodyPr/>
            <a:lstStyle/>
            <a:p/>
          </p:txBody>
        </p:sp>
        <p:sp>
          <p:nvSpPr>
            <p:cNvPr id="44" name="pl44"/>
            <p:cNvSpPr/>
            <p:nvPr/>
          </p:nvSpPr>
          <p:spPr>
            <a:xfrm>
              <a:off x="2482351" y="1523968"/>
              <a:ext cx="4687686" cy="1040567"/>
            </a:xfrm>
            <a:custGeom>
              <a:avLst/>
              <a:pathLst>
                <a:path w="4687686" h="1040567">
                  <a:moveTo>
                    <a:pt x="0" y="0"/>
                  </a:moveTo>
                  <a:lnTo>
                    <a:pt x="11837" y="12"/>
                  </a:lnTo>
                  <a:lnTo>
                    <a:pt x="23675" y="26"/>
                  </a:lnTo>
                  <a:lnTo>
                    <a:pt x="35512" y="43"/>
                  </a:lnTo>
                  <a:lnTo>
                    <a:pt x="47350" y="63"/>
                  </a:lnTo>
                  <a:lnTo>
                    <a:pt x="59187" y="86"/>
                  </a:lnTo>
                  <a:lnTo>
                    <a:pt x="71025" y="114"/>
                  </a:lnTo>
                  <a:lnTo>
                    <a:pt x="82863" y="146"/>
                  </a:lnTo>
                  <a:lnTo>
                    <a:pt x="94700" y="184"/>
                  </a:lnTo>
                  <a:lnTo>
                    <a:pt x="106538" y="228"/>
                  </a:lnTo>
                  <a:lnTo>
                    <a:pt x="118375" y="281"/>
                  </a:lnTo>
                  <a:lnTo>
                    <a:pt x="130213" y="342"/>
                  </a:lnTo>
                  <a:lnTo>
                    <a:pt x="142051" y="414"/>
                  </a:lnTo>
                  <a:lnTo>
                    <a:pt x="153888" y="499"/>
                  </a:lnTo>
                  <a:lnTo>
                    <a:pt x="165726" y="598"/>
                  </a:lnTo>
                  <a:lnTo>
                    <a:pt x="177563" y="715"/>
                  </a:lnTo>
                  <a:lnTo>
                    <a:pt x="189401" y="852"/>
                  </a:lnTo>
                  <a:lnTo>
                    <a:pt x="201239" y="1013"/>
                  </a:lnTo>
                  <a:lnTo>
                    <a:pt x="213076" y="1202"/>
                  </a:lnTo>
                  <a:lnTo>
                    <a:pt x="224914" y="1424"/>
                  </a:lnTo>
                  <a:lnTo>
                    <a:pt x="236751" y="1684"/>
                  </a:lnTo>
                  <a:lnTo>
                    <a:pt x="248589" y="1989"/>
                  </a:lnTo>
                  <a:lnTo>
                    <a:pt x="260427" y="2346"/>
                  </a:lnTo>
                  <a:lnTo>
                    <a:pt x="272264" y="2764"/>
                  </a:lnTo>
                  <a:lnTo>
                    <a:pt x="284102" y="3253"/>
                  </a:lnTo>
                  <a:lnTo>
                    <a:pt x="295939" y="3825"/>
                  </a:lnTo>
                  <a:lnTo>
                    <a:pt x="307777" y="4493"/>
                  </a:lnTo>
                  <a:lnTo>
                    <a:pt x="319614" y="5273"/>
                  </a:lnTo>
                  <a:lnTo>
                    <a:pt x="331452" y="6182"/>
                  </a:lnTo>
                  <a:lnTo>
                    <a:pt x="343290" y="7240"/>
                  </a:lnTo>
                  <a:lnTo>
                    <a:pt x="355127" y="8470"/>
                  </a:lnTo>
                  <a:lnTo>
                    <a:pt x="366965" y="9896"/>
                  </a:lnTo>
                  <a:lnTo>
                    <a:pt x="378802" y="11547"/>
                  </a:lnTo>
                  <a:lnTo>
                    <a:pt x="390640" y="13452"/>
                  </a:lnTo>
                  <a:lnTo>
                    <a:pt x="402478" y="15645"/>
                  </a:lnTo>
                  <a:lnTo>
                    <a:pt x="414315" y="18161"/>
                  </a:lnTo>
                  <a:lnTo>
                    <a:pt x="426153" y="21034"/>
                  </a:lnTo>
                  <a:lnTo>
                    <a:pt x="437990" y="24303"/>
                  </a:lnTo>
                  <a:lnTo>
                    <a:pt x="449828" y="28001"/>
                  </a:lnTo>
                  <a:lnTo>
                    <a:pt x="461666" y="32163"/>
                  </a:lnTo>
                  <a:lnTo>
                    <a:pt x="473503" y="36815"/>
                  </a:lnTo>
                  <a:lnTo>
                    <a:pt x="485341" y="41978"/>
                  </a:lnTo>
                  <a:lnTo>
                    <a:pt x="497178" y="47662"/>
                  </a:lnTo>
                  <a:lnTo>
                    <a:pt x="509016" y="53865"/>
                  </a:lnTo>
                  <a:lnTo>
                    <a:pt x="520854" y="60569"/>
                  </a:lnTo>
                  <a:lnTo>
                    <a:pt x="532691" y="67741"/>
                  </a:lnTo>
                  <a:lnTo>
                    <a:pt x="544529" y="75327"/>
                  </a:lnTo>
                  <a:lnTo>
                    <a:pt x="556366" y="83257"/>
                  </a:lnTo>
                  <a:lnTo>
                    <a:pt x="568204" y="91447"/>
                  </a:lnTo>
                  <a:lnTo>
                    <a:pt x="580042" y="99798"/>
                  </a:lnTo>
                  <a:lnTo>
                    <a:pt x="591879" y="108203"/>
                  </a:lnTo>
                  <a:lnTo>
                    <a:pt x="603717" y="116554"/>
                  </a:lnTo>
                  <a:lnTo>
                    <a:pt x="615554" y="124743"/>
                  </a:lnTo>
                  <a:lnTo>
                    <a:pt x="627392" y="132674"/>
                  </a:lnTo>
                  <a:lnTo>
                    <a:pt x="639229" y="140260"/>
                  </a:lnTo>
                  <a:lnTo>
                    <a:pt x="651067" y="147431"/>
                  </a:lnTo>
                  <a:lnTo>
                    <a:pt x="662905" y="154136"/>
                  </a:lnTo>
                  <a:lnTo>
                    <a:pt x="674742" y="160339"/>
                  </a:lnTo>
                  <a:lnTo>
                    <a:pt x="686580" y="166023"/>
                  </a:lnTo>
                  <a:lnTo>
                    <a:pt x="698417" y="171186"/>
                  </a:lnTo>
                  <a:lnTo>
                    <a:pt x="710255" y="175838"/>
                  </a:lnTo>
                  <a:lnTo>
                    <a:pt x="722093" y="179999"/>
                  </a:lnTo>
                  <a:lnTo>
                    <a:pt x="733930" y="183698"/>
                  </a:lnTo>
                  <a:lnTo>
                    <a:pt x="745768" y="186967"/>
                  </a:lnTo>
                  <a:lnTo>
                    <a:pt x="757605" y="189840"/>
                  </a:lnTo>
                  <a:lnTo>
                    <a:pt x="769443" y="192355"/>
                  </a:lnTo>
                  <a:lnTo>
                    <a:pt x="781281" y="194548"/>
                  </a:lnTo>
                  <a:lnTo>
                    <a:pt x="793118" y="196454"/>
                  </a:lnTo>
                  <a:lnTo>
                    <a:pt x="804956" y="198104"/>
                  </a:lnTo>
                  <a:lnTo>
                    <a:pt x="816793" y="199531"/>
                  </a:lnTo>
                  <a:lnTo>
                    <a:pt x="828631" y="200760"/>
                  </a:lnTo>
                  <a:lnTo>
                    <a:pt x="840469" y="201819"/>
                  </a:lnTo>
                  <a:lnTo>
                    <a:pt x="852306" y="202728"/>
                  </a:lnTo>
                  <a:lnTo>
                    <a:pt x="864144" y="203508"/>
                  </a:lnTo>
                  <a:lnTo>
                    <a:pt x="875981" y="204176"/>
                  </a:lnTo>
                  <a:lnTo>
                    <a:pt x="887819" y="204748"/>
                  </a:lnTo>
                  <a:lnTo>
                    <a:pt x="899657" y="205237"/>
                  </a:lnTo>
                  <a:lnTo>
                    <a:pt x="911494" y="205655"/>
                  </a:lnTo>
                  <a:lnTo>
                    <a:pt x="923332" y="206012"/>
                  </a:lnTo>
                  <a:lnTo>
                    <a:pt x="935169" y="206317"/>
                  </a:lnTo>
                  <a:lnTo>
                    <a:pt x="947007" y="206577"/>
                  </a:lnTo>
                  <a:lnTo>
                    <a:pt x="958844" y="206798"/>
                  </a:lnTo>
                  <a:lnTo>
                    <a:pt x="970682" y="206987"/>
                  </a:lnTo>
                  <a:lnTo>
                    <a:pt x="982520" y="207148"/>
                  </a:lnTo>
                  <a:lnTo>
                    <a:pt x="994357" y="207285"/>
                  </a:lnTo>
                  <a:lnTo>
                    <a:pt x="1006195" y="207402"/>
                  </a:lnTo>
                  <a:lnTo>
                    <a:pt x="1018032" y="207502"/>
                  </a:lnTo>
                  <a:lnTo>
                    <a:pt x="1029870" y="207587"/>
                  </a:lnTo>
                  <a:lnTo>
                    <a:pt x="1041708" y="207659"/>
                  </a:lnTo>
                  <a:lnTo>
                    <a:pt x="1053545" y="207720"/>
                  </a:lnTo>
                  <a:lnTo>
                    <a:pt x="1065383" y="207772"/>
                  </a:lnTo>
                  <a:lnTo>
                    <a:pt x="1077220" y="207817"/>
                  </a:lnTo>
                  <a:lnTo>
                    <a:pt x="1089058" y="207855"/>
                  </a:lnTo>
                  <a:lnTo>
                    <a:pt x="1100896" y="207887"/>
                  </a:lnTo>
                  <a:lnTo>
                    <a:pt x="1112733" y="207914"/>
                  </a:lnTo>
                  <a:lnTo>
                    <a:pt x="1124571" y="207938"/>
                  </a:lnTo>
                  <a:lnTo>
                    <a:pt x="1136408" y="207958"/>
                  </a:lnTo>
                  <a:lnTo>
                    <a:pt x="1148246" y="207975"/>
                  </a:lnTo>
                  <a:lnTo>
                    <a:pt x="1160084" y="207989"/>
                  </a:lnTo>
                  <a:lnTo>
                    <a:pt x="1171921" y="208001"/>
                  </a:lnTo>
                  <a:lnTo>
                    <a:pt x="1171921" y="208071"/>
                  </a:lnTo>
                  <a:lnTo>
                    <a:pt x="1183759" y="208071"/>
                  </a:lnTo>
                  <a:lnTo>
                    <a:pt x="1195596" y="208071"/>
                  </a:lnTo>
                  <a:lnTo>
                    <a:pt x="1207434" y="208071"/>
                  </a:lnTo>
                  <a:lnTo>
                    <a:pt x="1219272" y="208071"/>
                  </a:lnTo>
                  <a:lnTo>
                    <a:pt x="1231109" y="208071"/>
                  </a:lnTo>
                  <a:lnTo>
                    <a:pt x="1242947" y="208071"/>
                  </a:lnTo>
                  <a:lnTo>
                    <a:pt x="1254784" y="208071"/>
                  </a:lnTo>
                  <a:lnTo>
                    <a:pt x="1266622" y="208071"/>
                  </a:lnTo>
                  <a:lnTo>
                    <a:pt x="1278459" y="208071"/>
                  </a:lnTo>
                  <a:lnTo>
                    <a:pt x="1290297" y="208071"/>
                  </a:lnTo>
                  <a:lnTo>
                    <a:pt x="1302135" y="208071"/>
                  </a:lnTo>
                  <a:lnTo>
                    <a:pt x="1313972" y="208071"/>
                  </a:lnTo>
                  <a:lnTo>
                    <a:pt x="1325810" y="208071"/>
                  </a:lnTo>
                  <a:lnTo>
                    <a:pt x="1337647" y="208071"/>
                  </a:lnTo>
                  <a:lnTo>
                    <a:pt x="1349485" y="208071"/>
                  </a:lnTo>
                  <a:lnTo>
                    <a:pt x="1361323" y="208071"/>
                  </a:lnTo>
                  <a:lnTo>
                    <a:pt x="1373160" y="208071"/>
                  </a:lnTo>
                  <a:lnTo>
                    <a:pt x="1384998" y="208071"/>
                  </a:lnTo>
                  <a:lnTo>
                    <a:pt x="1396835" y="208071"/>
                  </a:lnTo>
                  <a:lnTo>
                    <a:pt x="1408673" y="208071"/>
                  </a:lnTo>
                  <a:lnTo>
                    <a:pt x="1420511" y="208071"/>
                  </a:lnTo>
                  <a:lnTo>
                    <a:pt x="1432348" y="208071"/>
                  </a:lnTo>
                  <a:lnTo>
                    <a:pt x="1444186" y="208071"/>
                  </a:lnTo>
                  <a:lnTo>
                    <a:pt x="1456023" y="208071"/>
                  </a:lnTo>
                  <a:lnTo>
                    <a:pt x="1467861" y="208071"/>
                  </a:lnTo>
                  <a:lnTo>
                    <a:pt x="1479699" y="208071"/>
                  </a:lnTo>
                  <a:lnTo>
                    <a:pt x="1491536" y="208071"/>
                  </a:lnTo>
                  <a:lnTo>
                    <a:pt x="1503374" y="208071"/>
                  </a:lnTo>
                  <a:lnTo>
                    <a:pt x="1515211" y="208071"/>
                  </a:lnTo>
                  <a:lnTo>
                    <a:pt x="1527049" y="208071"/>
                  </a:lnTo>
                  <a:lnTo>
                    <a:pt x="1538887" y="208071"/>
                  </a:lnTo>
                  <a:lnTo>
                    <a:pt x="1550724" y="208071"/>
                  </a:lnTo>
                  <a:lnTo>
                    <a:pt x="1562562" y="208071"/>
                  </a:lnTo>
                  <a:lnTo>
                    <a:pt x="1574399" y="208071"/>
                  </a:lnTo>
                  <a:lnTo>
                    <a:pt x="1586237" y="208071"/>
                  </a:lnTo>
                  <a:lnTo>
                    <a:pt x="1598074" y="208071"/>
                  </a:lnTo>
                  <a:lnTo>
                    <a:pt x="1609912" y="208071"/>
                  </a:lnTo>
                  <a:lnTo>
                    <a:pt x="1621750" y="208071"/>
                  </a:lnTo>
                  <a:lnTo>
                    <a:pt x="1633587" y="208071"/>
                  </a:lnTo>
                  <a:lnTo>
                    <a:pt x="1645425" y="208071"/>
                  </a:lnTo>
                  <a:lnTo>
                    <a:pt x="1657262" y="208071"/>
                  </a:lnTo>
                  <a:lnTo>
                    <a:pt x="1669100" y="208071"/>
                  </a:lnTo>
                  <a:lnTo>
                    <a:pt x="1680938" y="208071"/>
                  </a:lnTo>
                  <a:lnTo>
                    <a:pt x="1692775" y="208071"/>
                  </a:lnTo>
                  <a:lnTo>
                    <a:pt x="1704613" y="208071"/>
                  </a:lnTo>
                  <a:lnTo>
                    <a:pt x="1716450" y="208071"/>
                  </a:lnTo>
                  <a:lnTo>
                    <a:pt x="1728288" y="208071"/>
                  </a:lnTo>
                  <a:lnTo>
                    <a:pt x="1740126" y="208071"/>
                  </a:lnTo>
                  <a:lnTo>
                    <a:pt x="1751963" y="208071"/>
                  </a:lnTo>
                  <a:lnTo>
                    <a:pt x="1763801" y="208071"/>
                  </a:lnTo>
                  <a:lnTo>
                    <a:pt x="1775638" y="208071"/>
                  </a:lnTo>
                  <a:lnTo>
                    <a:pt x="1787476" y="208071"/>
                  </a:lnTo>
                  <a:lnTo>
                    <a:pt x="1799314" y="208071"/>
                  </a:lnTo>
                  <a:lnTo>
                    <a:pt x="1811151" y="208071"/>
                  </a:lnTo>
                  <a:lnTo>
                    <a:pt x="1822989" y="208071"/>
                  </a:lnTo>
                  <a:lnTo>
                    <a:pt x="1834826" y="208071"/>
                  </a:lnTo>
                  <a:lnTo>
                    <a:pt x="1846664" y="208071"/>
                  </a:lnTo>
                  <a:lnTo>
                    <a:pt x="1858502" y="208071"/>
                  </a:lnTo>
                  <a:lnTo>
                    <a:pt x="1870339" y="208071"/>
                  </a:lnTo>
                  <a:lnTo>
                    <a:pt x="1882177" y="208071"/>
                  </a:lnTo>
                  <a:lnTo>
                    <a:pt x="1894014" y="208071"/>
                  </a:lnTo>
                  <a:lnTo>
                    <a:pt x="1905852" y="208071"/>
                  </a:lnTo>
                  <a:lnTo>
                    <a:pt x="1917689" y="208071"/>
                  </a:lnTo>
                  <a:lnTo>
                    <a:pt x="1929527" y="208071"/>
                  </a:lnTo>
                  <a:lnTo>
                    <a:pt x="1941365" y="208071"/>
                  </a:lnTo>
                  <a:lnTo>
                    <a:pt x="1953202" y="208071"/>
                  </a:lnTo>
                  <a:lnTo>
                    <a:pt x="1965040" y="208071"/>
                  </a:lnTo>
                  <a:lnTo>
                    <a:pt x="1976877" y="208071"/>
                  </a:lnTo>
                  <a:lnTo>
                    <a:pt x="1988715" y="208071"/>
                  </a:lnTo>
                  <a:lnTo>
                    <a:pt x="2000553" y="208071"/>
                  </a:lnTo>
                  <a:lnTo>
                    <a:pt x="2012390" y="208071"/>
                  </a:lnTo>
                  <a:lnTo>
                    <a:pt x="2024228" y="208071"/>
                  </a:lnTo>
                  <a:lnTo>
                    <a:pt x="2036065" y="208071"/>
                  </a:lnTo>
                  <a:lnTo>
                    <a:pt x="2047903" y="208071"/>
                  </a:lnTo>
                  <a:lnTo>
                    <a:pt x="2059741" y="208071"/>
                  </a:lnTo>
                  <a:lnTo>
                    <a:pt x="2071578" y="208071"/>
                  </a:lnTo>
                  <a:lnTo>
                    <a:pt x="2083416" y="208071"/>
                  </a:lnTo>
                  <a:lnTo>
                    <a:pt x="2095253" y="208071"/>
                  </a:lnTo>
                  <a:lnTo>
                    <a:pt x="2107091" y="208071"/>
                  </a:lnTo>
                  <a:lnTo>
                    <a:pt x="2118929" y="208071"/>
                  </a:lnTo>
                  <a:lnTo>
                    <a:pt x="2130766" y="208071"/>
                  </a:lnTo>
                  <a:lnTo>
                    <a:pt x="2142604" y="208071"/>
                  </a:lnTo>
                  <a:lnTo>
                    <a:pt x="2154441" y="208071"/>
                  </a:lnTo>
                  <a:lnTo>
                    <a:pt x="2166279" y="208071"/>
                  </a:lnTo>
                  <a:lnTo>
                    <a:pt x="2178117" y="208071"/>
                  </a:lnTo>
                  <a:lnTo>
                    <a:pt x="2189954" y="208071"/>
                  </a:lnTo>
                  <a:lnTo>
                    <a:pt x="2201792" y="208071"/>
                  </a:lnTo>
                  <a:lnTo>
                    <a:pt x="2213629" y="208071"/>
                  </a:lnTo>
                  <a:lnTo>
                    <a:pt x="2225467" y="208071"/>
                  </a:lnTo>
                  <a:lnTo>
                    <a:pt x="2237304" y="208071"/>
                  </a:lnTo>
                  <a:lnTo>
                    <a:pt x="2249142" y="208071"/>
                  </a:lnTo>
                  <a:lnTo>
                    <a:pt x="2260980" y="208071"/>
                  </a:lnTo>
                  <a:lnTo>
                    <a:pt x="2272817" y="208071"/>
                  </a:lnTo>
                  <a:lnTo>
                    <a:pt x="2284655" y="208071"/>
                  </a:lnTo>
                  <a:lnTo>
                    <a:pt x="2296492" y="208071"/>
                  </a:lnTo>
                  <a:lnTo>
                    <a:pt x="2308330" y="208071"/>
                  </a:lnTo>
                  <a:lnTo>
                    <a:pt x="2320168" y="208071"/>
                  </a:lnTo>
                  <a:lnTo>
                    <a:pt x="2332005" y="208071"/>
                  </a:lnTo>
                  <a:lnTo>
                    <a:pt x="2343843" y="208071"/>
                  </a:lnTo>
                  <a:lnTo>
                    <a:pt x="2343843" y="208350"/>
                  </a:lnTo>
                  <a:lnTo>
                    <a:pt x="2355680" y="208399"/>
                  </a:lnTo>
                  <a:lnTo>
                    <a:pt x="2367518" y="208457"/>
                  </a:lnTo>
                  <a:lnTo>
                    <a:pt x="2379356" y="208524"/>
                  </a:lnTo>
                  <a:lnTo>
                    <a:pt x="2391193" y="208604"/>
                  </a:lnTo>
                  <a:lnTo>
                    <a:pt x="2403031" y="208697"/>
                  </a:lnTo>
                  <a:lnTo>
                    <a:pt x="2414868" y="208807"/>
                  </a:lnTo>
                  <a:lnTo>
                    <a:pt x="2426706" y="208936"/>
                  </a:lnTo>
                  <a:lnTo>
                    <a:pt x="2438544" y="209087"/>
                  </a:lnTo>
                  <a:lnTo>
                    <a:pt x="2450381" y="209265"/>
                  </a:lnTo>
                  <a:lnTo>
                    <a:pt x="2462219" y="209475"/>
                  </a:lnTo>
                  <a:lnTo>
                    <a:pt x="2474056" y="209720"/>
                  </a:lnTo>
                  <a:lnTo>
                    <a:pt x="2485894" y="210009"/>
                  </a:lnTo>
                  <a:lnTo>
                    <a:pt x="2497732" y="210348"/>
                  </a:lnTo>
                  <a:lnTo>
                    <a:pt x="2509569" y="210746"/>
                  </a:lnTo>
                  <a:lnTo>
                    <a:pt x="2521407" y="211213"/>
                  </a:lnTo>
                  <a:lnTo>
                    <a:pt x="2533244" y="211762"/>
                  </a:lnTo>
                  <a:lnTo>
                    <a:pt x="2545082" y="212406"/>
                  </a:lnTo>
                  <a:lnTo>
                    <a:pt x="2556919" y="213162"/>
                  </a:lnTo>
                  <a:lnTo>
                    <a:pt x="2568757" y="214049"/>
                  </a:lnTo>
                  <a:lnTo>
                    <a:pt x="2580595" y="215088"/>
                  </a:lnTo>
                  <a:lnTo>
                    <a:pt x="2592432" y="216307"/>
                  </a:lnTo>
                  <a:lnTo>
                    <a:pt x="2604270" y="217735"/>
                  </a:lnTo>
                  <a:lnTo>
                    <a:pt x="2616107" y="219407"/>
                  </a:lnTo>
                  <a:lnTo>
                    <a:pt x="2627945" y="221364"/>
                  </a:lnTo>
                  <a:lnTo>
                    <a:pt x="2639783" y="223652"/>
                  </a:lnTo>
                  <a:lnTo>
                    <a:pt x="2651620" y="226325"/>
                  </a:lnTo>
                  <a:lnTo>
                    <a:pt x="2663458" y="229444"/>
                  </a:lnTo>
                  <a:lnTo>
                    <a:pt x="2675295" y="233081"/>
                  </a:lnTo>
                  <a:lnTo>
                    <a:pt x="2687133" y="237314"/>
                  </a:lnTo>
                  <a:lnTo>
                    <a:pt x="2698971" y="242233"/>
                  </a:lnTo>
                  <a:lnTo>
                    <a:pt x="2710808" y="247938"/>
                  </a:lnTo>
                  <a:lnTo>
                    <a:pt x="2722646" y="254541"/>
                  </a:lnTo>
                  <a:lnTo>
                    <a:pt x="2734483" y="262162"/>
                  </a:lnTo>
                  <a:lnTo>
                    <a:pt x="2746321" y="270934"/>
                  </a:lnTo>
                  <a:lnTo>
                    <a:pt x="2758159" y="280995"/>
                  </a:lnTo>
                  <a:lnTo>
                    <a:pt x="2769996" y="292489"/>
                  </a:lnTo>
                  <a:lnTo>
                    <a:pt x="2781834" y="305563"/>
                  </a:lnTo>
                  <a:lnTo>
                    <a:pt x="2793671" y="320357"/>
                  </a:lnTo>
                  <a:lnTo>
                    <a:pt x="2805509" y="337003"/>
                  </a:lnTo>
                  <a:lnTo>
                    <a:pt x="2817347" y="355611"/>
                  </a:lnTo>
                  <a:lnTo>
                    <a:pt x="2829184" y="376263"/>
                  </a:lnTo>
                  <a:lnTo>
                    <a:pt x="2841022" y="399000"/>
                  </a:lnTo>
                  <a:lnTo>
                    <a:pt x="2852859" y="423812"/>
                  </a:lnTo>
                  <a:lnTo>
                    <a:pt x="2864697" y="450630"/>
                  </a:lnTo>
                  <a:lnTo>
                    <a:pt x="2876534" y="479315"/>
                  </a:lnTo>
                  <a:lnTo>
                    <a:pt x="2888372" y="509659"/>
                  </a:lnTo>
                  <a:lnTo>
                    <a:pt x="2900210" y="541382"/>
                  </a:lnTo>
                  <a:lnTo>
                    <a:pt x="2912047" y="574141"/>
                  </a:lnTo>
                  <a:lnTo>
                    <a:pt x="2923885" y="607543"/>
                  </a:lnTo>
                  <a:lnTo>
                    <a:pt x="2935722" y="641164"/>
                  </a:lnTo>
                  <a:lnTo>
                    <a:pt x="2947560" y="674567"/>
                  </a:lnTo>
                  <a:lnTo>
                    <a:pt x="2959398" y="707326"/>
                  </a:lnTo>
                  <a:lnTo>
                    <a:pt x="2971235" y="739048"/>
                  </a:lnTo>
                  <a:lnTo>
                    <a:pt x="2983073" y="769392"/>
                  </a:lnTo>
                  <a:lnTo>
                    <a:pt x="2994910" y="798077"/>
                  </a:lnTo>
                  <a:lnTo>
                    <a:pt x="3006748" y="824895"/>
                  </a:lnTo>
                  <a:lnTo>
                    <a:pt x="3018586" y="849708"/>
                  </a:lnTo>
                  <a:lnTo>
                    <a:pt x="3030423" y="872444"/>
                  </a:lnTo>
                  <a:lnTo>
                    <a:pt x="3042261" y="893096"/>
                  </a:lnTo>
                  <a:lnTo>
                    <a:pt x="3054098" y="911704"/>
                  </a:lnTo>
                  <a:lnTo>
                    <a:pt x="3065936" y="928350"/>
                  </a:lnTo>
                  <a:lnTo>
                    <a:pt x="3077774" y="943145"/>
                  </a:lnTo>
                  <a:lnTo>
                    <a:pt x="3089611" y="956218"/>
                  </a:lnTo>
                  <a:lnTo>
                    <a:pt x="3101449" y="967713"/>
                  </a:lnTo>
                  <a:lnTo>
                    <a:pt x="3113286" y="977774"/>
                  </a:lnTo>
                  <a:lnTo>
                    <a:pt x="3125124" y="986545"/>
                  </a:lnTo>
                  <a:lnTo>
                    <a:pt x="3136962" y="994167"/>
                  </a:lnTo>
                  <a:lnTo>
                    <a:pt x="3148799" y="1000770"/>
                  </a:lnTo>
                  <a:lnTo>
                    <a:pt x="3160637" y="1006475"/>
                  </a:lnTo>
                  <a:lnTo>
                    <a:pt x="3172474" y="1011394"/>
                  </a:lnTo>
                  <a:lnTo>
                    <a:pt x="3184312" y="1015627"/>
                  </a:lnTo>
                  <a:lnTo>
                    <a:pt x="3196149" y="1019263"/>
                  </a:lnTo>
                  <a:lnTo>
                    <a:pt x="3207987" y="1022383"/>
                  </a:lnTo>
                  <a:lnTo>
                    <a:pt x="3219825" y="1025056"/>
                  </a:lnTo>
                  <a:lnTo>
                    <a:pt x="3231662" y="1027344"/>
                  </a:lnTo>
                  <a:lnTo>
                    <a:pt x="3243500" y="1029300"/>
                  </a:lnTo>
                  <a:lnTo>
                    <a:pt x="3255337" y="1030973"/>
                  </a:lnTo>
                  <a:lnTo>
                    <a:pt x="3267175" y="1032400"/>
                  </a:lnTo>
                  <a:lnTo>
                    <a:pt x="3279013" y="1033619"/>
                  </a:lnTo>
                  <a:lnTo>
                    <a:pt x="3290850" y="1034659"/>
                  </a:lnTo>
                  <a:lnTo>
                    <a:pt x="3302688" y="1035545"/>
                  </a:lnTo>
                  <a:lnTo>
                    <a:pt x="3314525" y="1036301"/>
                  </a:lnTo>
                  <a:lnTo>
                    <a:pt x="3326363" y="1036945"/>
                  </a:lnTo>
                  <a:lnTo>
                    <a:pt x="3338201" y="1037494"/>
                  </a:lnTo>
                  <a:lnTo>
                    <a:pt x="3350038" y="1037961"/>
                  </a:lnTo>
                  <a:lnTo>
                    <a:pt x="3361876" y="1038360"/>
                  </a:lnTo>
                  <a:lnTo>
                    <a:pt x="3373713" y="1038699"/>
                  </a:lnTo>
                  <a:lnTo>
                    <a:pt x="3385551" y="1038987"/>
                  </a:lnTo>
                  <a:lnTo>
                    <a:pt x="3397389" y="1039233"/>
                  </a:lnTo>
                  <a:lnTo>
                    <a:pt x="3409226" y="1039442"/>
                  </a:lnTo>
                  <a:lnTo>
                    <a:pt x="3421064" y="1039620"/>
                  </a:lnTo>
                  <a:lnTo>
                    <a:pt x="3432901" y="1039772"/>
                  </a:lnTo>
                  <a:lnTo>
                    <a:pt x="3444739" y="1039900"/>
                  </a:lnTo>
                  <a:lnTo>
                    <a:pt x="3456576" y="1040010"/>
                  </a:lnTo>
                  <a:lnTo>
                    <a:pt x="3468414" y="1040104"/>
                  </a:lnTo>
                  <a:lnTo>
                    <a:pt x="3480252" y="1040183"/>
                  </a:lnTo>
                  <a:lnTo>
                    <a:pt x="3492089" y="1040251"/>
                  </a:lnTo>
                  <a:lnTo>
                    <a:pt x="3503927" y="1040308"/>
                  </a:lnTo>
                  <a:lnTo>
                    <a:pt x="3515764" y="1040357"/>
                  </a:lnTo>
                  <a:lnTo>
                    <a:pt x="3515764" y="1040567"/>
                  </a:lnTo>
                  <a:lnTo>
                    <a:pt x="3527602" y="1040554"/>
                  </a:lnTo>
                  <a:lnTo>
                    <a:pt x="3539440" y="1040540"/>
                  </a:lnTo>
                  <a:lnTo>
                    <a:pt x="3551277" y="1040523"/>
                  </a:lnTo>
                  <a:lnTo>
                    <a:pt x="3563115" y="1040503"/>
                  </a:lnTo>
                  <a:lnTo>
                    <a:pt x="3574952" y="1040480"/>
                  </a:lnTo>
                  <a:lnTo>
                    <a:pt x="3586790" y="1040452"/>
                  </a:lnTo>
                  <a:lnTo>
                    <a:pt x="3598628" y="1040420"/>
                  </a:lnTo>
                  <a:lnTo>
                    <a:pt x="3610465" y="1040382"/>
                  </a:lnTo>
                  <a:lnTo>
                    <a:pt x="3622303" y="1040338"/>
                  </a:lnTo>
                  <a:lnTo>
                    <a:pt x="3634140" y="1040285"/>
                  </a:lnTo>
                  <a:lnTo>
                    <a:pt x="3645978" y="1040224"/>
                  </a:lnTo>
                  <a:lnTo>
                    <a:pt x="3657816" y="1040152"/>
                  </a:lnTo>
                  <a:lnTo>
                    <a:pt x="3669653" y="1040067"/>
                  </a:lnTo>
                  <a:lnTo>
                    <a:pt x="3681491" y="1039968"/>
                  </a:lnTo>
                  <a:lnTo>
                    <a:pt x="3693328" y="1039851"/>
                  </a:lnTo>
                  <a:lnTo>
                    <a:pt x="3705166" y="1039714"/>
                  </a:lnTo>
                  <a:lnTo>
                    <a:pt x="3717004" y="1039553"/>
                  </a:lnTo>
                  <a:lnTo>
                    <a:pt x="3728841" y="1039364"/>
                  </a:lnTo>
                  <a:lnTo>
                    <a:pt x="3740679" y="1039142"/>
                  </a:lnTo>
                  <a:lnTo>
                    <a:pt x="3752516" y="1038882"/>
                  </a:lnTo>
                  <a:lnTo>
                    <a:pt x="3764354" y="1038577"/>
                  </a:lnTo>
                  <a:lnTo>
                    <a:pt x="3776191" y="1038220"/>
                  </a:lnTo>
                  <a:lnTo>
                    <a:pt x="3788029" y="1037802"/>
                  </a:lnTo>
                  <a:lnTo>
                    <a:pt x="3799867" y="1037313"/>
                  </a:lnTo>
                  <a:lnTo>
                    <a:pt x="3811704" y="1036741"/>
                  </a:lnTo>
                  <a:lnTo>
                    <a:pt x="3823542" y="1036073"/>
                  </a:lnTo>
                  <a:lnTo>
                    <a:pt x="3835379" y="1035293"/>
                  </a:lnTo>
                  <a:lnTo>
                    <a:pt x="3847217" y="1034384"/>
                  </a:lnTo>
                  <a:lnTo>
                    <a:pt x="3859055" y="1033326"/>
                  </a:lnTo>
                  <a:lnTo>
                    <a:pt x="3870892" y="1032096"/>
                  </a:lnTo>
                  <a:lnTo>
                    <a:pt x="3882730" y="1030670"/>
                  </a:lnTo>
                  <a:lnTo>
                    <a:pt x="3894567" y="1029019"/>
                  </a:lnTo>
                  <a:lnTo>
                    <a:pt x="3906405" y="1027114"/>
                  </a:lnTo>
                  <a:lnTo>
                    <a:pt x="3918243" y="1024921"/>
                  </a:lnTo>
                  <a:lnTo>
                    <a:pt x="3930080" y="1022405"/>
                  </a:lnTo>
                  <a:lnTo>
                    <a:pt x="3941918" y="1019532"/>
                  </a:lnTo>
                  <a:lnTo>
                    <a:pt x="3953755" y="1016263"/>
                  </a:lnTo>
                  <a:lnTo>
                    <a:pt x="3965593" y="1012565"/>
                  </a:lnTo>
                  <a:lnTo>
                    <a:pt x="3977431" y="1008403"/>
                  </a:lnTo>
                  <a:lnTo>
                    <a:pt x="3989268" y="1003751"/>
                  </a:lnTo>
                  <a:lnTo>
                    <a:pt x="4001106" y="998588"/>
                  </a:lnTo>
                  <a:lnTo>
                    <a:pt x="4012943" y="992904"/>
                  </a:lnTo>
                  <a:lnTo>
                    <a:pt x="4024781" y="986701"/>
                  </a:lnTo>
                  <a:lnTo>
                    <a:pt x="4036619" y="979997"/>
                  </a:lnTo>
                  <a:lnTo>
                    <a:pt x="4048456" y="972825"/>
                  </a:lnTo>
                  <a:lnTo>
                    <a:pt x="4060294" y="965239"/>
                  </a:lnTo>
                  <a:lnTo>
                    <a:pt x="4072131" y="957309"/>
                  </a:lnTo>
                  <a:lnTo>
                    <a:pt x="4083969" y="949119"/>
                  </a:lnTo>
                  <a:lnTo>
                    <a:pt x="4095806" y="940768"/>
                  </a:lnTo>
                  <a:lnTo>
                    <a:pt x="4107644" y="932363"/>
                  </a:lnTo>
                  <a:lnTo>
                    <a:pt x="4119482" y="924012"/>
                  </a:lnTo>
                  <a:lnTo>
                    <a:pt x="4131319" y="915823"/>
                  </a:lnTo>
                  <a:lnTo>
                    <a:pt x="4143157" y="907892"/>
                  </a:lnTo>
                  <a:lnTo>
                    <a:pt x="4154994" y="900306"/>
                  </a:lnTo>
                  <a:lnTo>
                    <a:pt x="4166832" y="893135"/>
                  </a:lnTo>
                  <a:lnTo>
                    <a:pt x="4178670" y="886430"/>
                  </a:lnTo>
                  <a:lnTo>
                    <a:pt x="4190507" y="880227"/>
                  </a:lnTo>
                  <a:lnTo>
                    <a:pt x="4202345" y="874543"/>
                  </a:lnTo>
                  <a:lnTo>
                    <a:pt x="4214182" y="869380"/>
                  </a:lnTo>
                  <a:lnTo>
                    <a:pt x="4226020" y="864728"/>
                  </a:lnTo>
                  <a:lnTo>
                    <a:pt x="4237858" y="860567"/>
                  </a:lnTo>
                  <a:lnTo>
                    <a:pt x="4249695" y="856868"/>
                  </a:lnTo>
                  <a:lnTo>
                    <a:pt x="4261533" y="853600"/>
                  </a:lnTo>
                  <a:lnTo>
                    <a:pt x="4273370" y="850726"/>
                  </a:lnTo>
                  <a:lnTo>
                    <a:pt x="4285208" y="848211"/>
                  </a:lnTo>
                  <a:lnTo>
                    <a:pt x="4297046" y="846018"/>
                  </a:lnTo>
                  <a:lnTo>
                    <a:pt x="4308883" y="844112"/>
                  </a:lnTo>
                  <a:lnTo>
                    <a:pt x="4320721" y="842462"/>
                  </a:lnTo>
                  <a:lnTo>
                    <a:pt x="4332558" y="841035"/>
                  </a:lnTo>
                  <a:lnTo>
                    <a:pt x="4344396" y="839806"/>
                  </a:lnTo>
                  <a:lnTo>
                    <a:pt x="4356234" y="838747"/>
                  </a:lnTo>
                  <a:lnTo>
                    <a:pt x="4368071" y="837838"/>
                  </a:lnTo>
                  <a:lnTo>
                    <a:pt x="4379909" y="837058"/>
                  </a:lnTo>
                  <a:lnTo>
                    <a:pt x="4391746" y="836390"/>
                  </a:lnTo>
                  <a:lnTo>
                    <a:pt x="4403584" y="835818"/>
                  </a:lnTo>
                  <a:lnTo>
                    <a:pt x="4415421" y="835329"/>
                  </a:lnTo>
                  <a:lnTo>
                    <a:pt x="4427259" y="834911"/>
                  </a:lnTo>
                  <a:lnTo>
                    <a:pt x="4439097" y="834554"/>
                  </a:lnTo>
                  <a:lnTo>
                    <a:pt x="4450934" y="834249"/>
                  </a:lnTo>
                  <a:lnTo>
                    <a:pt x="4462772" y="833989"/>
                  </a:lnTo>
                  <a:lnTo>
                    <a:pt x="4474609" y="833768"/>
                  </a:lnTo>
                  <a:lnTo>
                    <a:pt x="4486447" y="833579"/>
                  </a:lnTo>
                  <a:lnTo>
                    <a:pt x="4498285" y="833418"/>
                  </a:lnTo>
                  <a:lnTo>
                    <a:pt x="4510122" y="833281"/>
                  </a:lnTo>
                  <a:lnTo>
                    <a:pt x="4521960" y="833164"/>
                  </a:lnTo>
                  <a:lnTo>
                    <a:pt x="4533797" y="833064"/>
                  </a:lnTo>
                  <a:lnTo>
                    <a:pt x="4545635" y="832979"/>
                  </a:lnTo>
                  <a:lnTo>
                    <a:pt x="4557473" y="832907"/>
                  </a:lnTo>
                  <a:lnTo>
                    <a:pt x="4569310" y="832846"/>
                  </a:lnTo>
                  <a:lnTo>
                    <a:pt x="4581148" y="832794"/>
                  </a:lnTo>
                  <a:lnTo>
                    <a:pt x="4592985" y="832749"/>
                  </a:lnTo>
                  <a:lnTo>
                    <a:pt x="4604823" y="832711"/>
                  </a:lnTo>
                  <a:lnTo>
                    <a:pt x="4616661" y="832679"/>
                  </a:lnTo>
                  <a:lnTo>
                    <a:pt x="4628498" y="832652"/>
                  </a:lnTo>
                  <a:lnTo>
                    <a:pt x="4640336" y="832628"/>
                  </a:lnTo>
                  <a:lnTo>
                    <a:pt x="4652173" y="832608"/>
                  </a:lnTo>
                  <a:lnTo>
                    <a:pt x="4664011" y="832591"/>
                  </a:lnTo>
                  <a:lnTo>
                    <a:pt x="4675849" y="832577"/>
                  </a:lnTo>
                  <a:lnTo>
                    <a:pt x="4687686" y="832565"/>
                  </a:lnTo>
                </a:path>
              </a:pathLst>
            </a:custGeom>
            <a:ln w="40651" cap="flat">
              <a:solidFill>
                <a:srgbClr val="619CFF">
                  <a:alpha val="100000"/>
                </a:srgbClr>
              </a:solidFill>
              <a:prstDash val="solid"/>
              <a:round/>
            </a:ln>
          </p:spPr>
          <p:txBody>
            <a:bodyPr/>
            <a:lstStyle/>
            <a:p/>
          </p:txBody>
        </p:sp>
        <p:sp>
          <p:nvSpPr>
            <p:cNvPr id="45" name="pl45"/>
            <p:cNvSpPr/>
            <p:nvPr/>
          </p:nvSpPr>
          <p:spPr>
            <a:xfrm>
              <a:off x="2482351" y="3813871"/>
              <a:ext cx="4687686" cy="1248429"/>
            </a:xfrm>
            <a:custGeom>
              <a:avLst/>
              <a:pathLst>
                <a:path w="4687686" h="1248429">
                  <a:moveTo>
                    <a:pt x="0" y="0"/>
                  </a:moveTo>
                  <a:lnTo>
                    <a:pt x="11837" y="73"/>
                  </a:lnTo>
                  <a:lnTo>
                    <a:pt x="23675" y="159"/>
                  </a:lnTo>
                  <a:lnTo>
                    <a:pt x="35512" y="261"/>
                  </a:lnTo>
                  <a:lnTo>
                    <a:pt x="47350" y="380"/>
                  </a:lnTo>
                  <a:lnTo>
                    <a:pt x="59187" y="520"/>
                  </a:lnTo>
                  <a:lnTo>
                    <a:pt x="71025" y="685"/>
                  </a:lnTo>
                  <a:lnTo>
                    <a:pt x="82863" y="878"/>
                  </a:lnTo>
                  <a:lnTo>
                    <a:pt x="94700" y="1105"/>
                  </a:lnTo>
                  <a:lnTo>
                    <a:pt x="106538" y="1372"/>
                  </a:lnTo>
                  <a:lnTo>
                    <a:pt x="118375" y="1686"/>
                  </a:lnTo>
                  <a:lnTo>
                    <a:pt x="130213" y="2055"/>
                  </a:lnTo>
                  <a:lnTo>
                    <a:pt x="142051" y="2487"/>
                  </a:lnTo>
                  <a:lnTo>
                    <a:pt x="153888" y="2996"/>
                  </a:lnTo>
                  <a:lnTo>
                    <a:pt x="165726" y="3593"/>
                  </a:lnTo>
                  <a:lnTo>
                    <a:pt x="177563" y="4294"/>
                  </a:lnTo>
                  <a:lnTo>
                    <a:pt x="189401" y="5117"/>
                  </a:lnTo>
                  <a:lnTo>
                    <a:pt x="201239" y="6083"/>
                  </a:lnTo>
                  <a:lnTo>
                    <a:pt x="213076" y="7217"/>
                  </a:lnTo>
                  <a:lnTo>
                    <a:pt x="224914" y="8547"/>
                  </a:lnTo>
                  <a:lnTo>
                    <a:pt x="236751" y="10107"/>
                  </a:lnTo>
                  <a:lnTo>
                    <a:pt x="248589" y="11935"/>
                  </a:lnTo>
                  <a:lnTo>
                    <a:pt x="260427" y="14076"/>
                  </a:lnTo>
                  <a:lnTo>
                    <a:pt x="272264" y="16585"/>
                  </a:lnTo>
                  <a:lnTo>
                    <a:pt x="284102" y="19520"/>
                  </a:lnTo>
                  <a:lnTo>
                    <a:pt x="295939" y="22952"/>
                  </a:lnTo>
                  <a:lnTo>
                    <a:pt x="307777" y="26961"/>
                  </a:lnTo>
                  <a:lnTo>
                    <a:pt x="319614" y="31641"/>
                  </a:lnTo>
                  <a:lnTo>
                    <a:pt x="331452" y="37095"/>
                  </a:lnTo>
                  <a:lnTo>
                    <a:pt x="343290" y="43445"/>
                  </a:lnTo>
                  <a:lnTo>
                    <a:pt x="355127" y="50823"/>
                  </a:lnTo>
                  <a:lnTo>
                    <a:pt x="366965" y="59381"/>
                  </a:lnTo>
                  <a:lnTo>
                    <a:pt x="378802" y="69285"/>
                  </a:lnTo>
                  <a:lnTo>
                    <a:pt x="390640" y="80717"/>
                  </a:lnTo>
                  <a:lnTo>
                    <a:pt x="402478" y="93875"/>
                  </a:lnTo>
                  <a:lnTo>
                    <a:pt x="414315" y="108966"/>
                  </a:lnTo>
                  <a:lnTo>
                    <a:pt x="426153" y="126208"/>
                  </a:lnTo>
                  <a:lnTo>
                    <a:pt x="437990" y="145818"/>
                  </a:lnTo>
                  <a:lnTo>
                    <a:pt x="449828" y="168010"/>
                  </a:lnTo>
                  <a:lnTo>
                    <a:pt x="461666" y="192979"/>
                  </a:lnTo>
                  <a:lnTo>
                    <a:pt x="473503" y="220891"/>
                  </a:lnTo>
                  <a:lnTo>
                    <a:pt x="485341" y="251869"/>
                  </a:lnTo>
                  <a:lnTo>
                    <a:pt x="497178" y="285974"/>
                  </a:lnTo>
                  <a:lnTo>
                    <a:pt x="509016" y="323192"/>
                  </a:lnTo>
                  <a:lnTo>
                    <a:pt x="520854" y="363419"/>
                  </a:lnTo>
                  <a:lnTo>
                    <a:pt x="532691" y="406447"/>
                  </a:lnTo>
                  <a:lnTo>
                    <a:pt x="544529" y="451963"/>
                  </a:lnTo>
                  <a:lnTo>
                    <a:pt x="556366" y="499547"/>
                  </a:lnTo>
                  <a:lnTo>
                    <a:pt x="568204" y="548685"/>
                  </a:lnTo>
                  <a:lnTo>
                    <a:pt x="580042" y="598789"/>
                  </a:lnTo>
                  <a:lnTo>
                    <a:pt x="591879" y="649220"/>
                  </a:lnTo>
                  <a:lnTo>
                    <a:pt x="603717" y="699324"/>
                  </a:lnTo>
                  <a:lnTo>
                    <a:pt x="615554" y="748462"/>
                  </a:lnTo>
                  <a:lnTo>
                    <a:pt x="627392" y="796046"/>
                  </a:lnTo>
                  <a:lnTo>
                    <a:pt x="639229" y="841562"/>
                  </a:lnTo>
                  <a:lnTo>
                    <a:pt x="651067" y="884590"/>
                  </a:lnTo>
                  <a:lnTo>
                    <a:pt x="662905" y="924817"/>
                  </a:lnTo>
                  <a:lnTo>
                    <a:pt x="674742" y="962035"/>
                  </a:lnTo>
                  <a:lnTo>
                    <a:pt x="686580" y="996141"/>
                  </a:lnTo>
                  <a:lnTo>
                    <a:pt x="698417" y="1027118"/>
                  </a:lnTo>
                  <a:lnTo>
                    <a:pt x="710255" y="1055030"/>
                  </a:lnTo>
                  <a:lnTo>
                    <a:pt x="722093" y="1079999"/>
                  </a:lnTo>
                  <a:lnTo>
                    <a:pt x="733930" y="1102191"/>
                  </a:lnTo>
                  <a:lnTo>
                    <a:pt x="745768" y="1121802"/>
                  </a:lnTo>
                  <a:lnTo>
                    <a:pt x="757605" y="1139043"/>
                  </a:lnTo>
                  <a:lnTo>
                    <a:pt x="769443" y="1154135"/>
                  </a:lnTo>
                  <a:lnTo>
                    <a:pt x="781281" y="1167292"/>
                  </a:lnTo>
                  <a:lnTo>
                    <a:pt x="793118" y="1178724"/>
                  </a:lnTo>
                  <a:lnTo>
                    <a:pt x="804956" y="1188628"/>
                  </a:lnTo>
                  <a:lnTo>
                    <a:pt x="816793" y="1197186"/>
                  </a:lnTo>
                  <a:lnTo>
                    <a:pt x="828631" y="1204565"/>
                  </a:lnTo>
                  <a:lnTo>
                    <a:pt x="840469" y="1210914"/>
                  </a:lnTo>
                  <a:lnTo>
                    <a:pt x="852306" y="1216369"/>
                  </a:lnTo>
                  <a:lnTo>
                    <a:pt x="864144" y="1221048"/>
                  </a:lnTo>
                  <a:lnTo>
                    <a:pt x="875981" y="1225058"/>
                  </a:lnTo>
                  <a:lnTo>
                    <a:pt x="887819" y="1228490"/>
                  </a:lnTo>
                  <a:lnTo>
                    <a:pt x="899657" y="1231425"/>
                  </a:lnTo>
                  <a:lnTo>
                    <a:pt x="911494" y="1233933"/>
                  </a:lnTo>
                  <a:lnTo>
                    <a:pt x="923332" y="1236075"/>
                  </a:lnTo>
                  <a:lnTo>
                    <a:pt x="935169" y="1237903"/>
                  </a:lnTo>
                  <a:lnTo>
                    <a:pt x="947007" y="1239462"/>
                  </a:lnTo>
                  <a:lnTo>
                    <a:pt x="958844" y="1240792"/>
                  </a:lnTo>
                  <a:lnTo>
                    <a:pt x="970682" y="1241926"/>
                  </a:lnTo>
                  <a:lnTo>
                    <a:pt x="982520" y="1242892"/>
                  </a:lnTo>
                  <a:lnTo>
                    <a:pt x="994357" y="1243715"/>
                  </a:lnTo>
                  <a:lnTo>
                    <a:pt x="1006195" y="1244416"/>
                  </a:lnTo>
                  <a:lnTo>
                    <a:pt x="1018032" y="1245013"/>
                  </a:lnTo>
                  <a:lnTo>
                    <a:pt x="1029870" y="1245522"/>
                  </a:lnTo>
                  <a:lnTo>
                    <a:pt x="1041708" y="1245955"/>
                  </a:lnTo>
                  <a:lnTo>
                    <a:pt x="1053545" y="1246323"/>
                  </a:lnTo>
                  <a:lnTo>
                    <a:pt x="1065383" y="1246637"/>
                  </a:lnTo>
                  <a:lnTo>
                    <a:pt x="1077220" y="1246904"/>
                  </a:lnTo>
                  <a:lnTo>
                    <a:pt x="1089058" y="1247131"/>
                  </a:lnTo>
                  <a:lnTo>
                    <a:pt x="1100896" y="1247325"/>
                  </a:lnTo>
                  <a:lnTo>
                    <a:pt x="1112733" y="1247489"/>
                  </a:lnTo>
                  <a:lnTo>
                    <a:pt x="1124571" y="1247630"/>
                  </a:lnTo>
                  <a:lnTo>
                    <a:pt x="1136408" y="1247749"/>
                  </a:lnTo>
                  <a:lnTo>
                    <a:pt x="1148246" y="1247850"/>
                  </a:lnTo>
                  <a:lnTo>
                    <a:pt x="1160084" y="1247936"/>
                  </a:lnTo>
                  <a:lnTo>
                    <a:pt x="1171921" y="1248010"/>
                  </a:lnTo>
                  <a:lnTo>
                    <a:pt x="1171921" y="1248429"/>
                  </a:lnTo>
                  <a:lnTo>
                    <a:pt x="1183759" y="1248429"/>
                  </a:lnTo>
                  <a:lnTo>
                    <a:pt x="1195596" y="1248429"/>
                  </a:lnTo>
                  <a:lnTo>
                    <a:pt x="1207434" y="1248429"/>
                  </a:lnTo>
                  <a:lnTo>
                    <a:pt x="1219272" y="1248429"/>
                  </a:lnTo>
                  <a:lnTo>
                    <a:pt x="1231109" y="1248429"/>
                  </a:lnTo>
                  <a:lnTo>
                    <a:pt x="1242947" y="1248429"/>
                  </a:lnTo>
                  <a:lnTo>
                    <a:pt x="1254784" y="1248429"/>
                  </a:lnTo>
                  <a:lnTo>
                    <a:pt x="1266622" y="1248429"/>
                  </a:lnTo>
                  <a:lnTo>
                    <a:pt x="1278459" y="1248429"/>
                  </a:lnTo>
                  <a:lnTo>
                    <a:pt x="1290297" y="1248429"/>
                  </a:lnTo>
                  <a:lnTo>
                    <a:pt x="1302135" y="1248429"/>
                  </a:lnTo>
                  <a:lnTo>
                    <a:pt x="1313972" y="1248429"/>
                  </a:lnTo>
                  <a:lnTo>
                    <a:pt x="1325810" y="1248429"/>
                  </a:lnTo>
                  <a:lnTo>
                    <a:pt x="1337647" y="1248429"/>
                  </a:lnTo>
                  <a:lnTo>
                    <a:pt x="1349485" y="1248429"/>
                  </a:lnTo>
                  <a:lnTo>
                    <a:pt x="1361323" y="1248429"/>
                  </a:lnTo>
                  <a:lnTo>
                    <a:pt x="1373160" y="1248429"/>
                  </a:lnTo>
                  <a:lnTo>
                    <a:pt x="1384998" y="1248429"/>
                  </a:lnTo>
                  <a:lnTo>
                    <a:pt x="1396835" y="1248429"/>
                  </a:lnTo>
                  <a:lnTo>
                    <a:pt x="1408673" y="1248429"/>
                  </a:lnTo>
                  <a:lnTo>
                    <a:pt x="1420511" y="1248429"/>
                  </a:lnTo>
                  <a:lnTo>
                    <a:pt x="1432348" y="1248429"/>
                  </a:lnTo>
                  <a:lnTo>
                    <a:pt x="1444186" y="1248429"/>
                  </a:lnTo>
                  <a:lnTo>
                    <a:pt x="1456023" y="1248429"/>
                  </a:lnTo>
                  <a:lnTo>
                    <a:pt x="1467861" y="1248429"/>
                  </a:lnTo>
                  <a:lnTo>
                    <a:pt x="1479699" y="1248429"/>
                  </a:lnTo>
                  <a:lnTo>
                    <a:pt x="1491536" y="1248429"/>
                  </a:lnTo>
                  <a:lnTo>
                    <a:pt x="1503374" y="1248429"/>
                  </a:lnTo>
                  <a:lnTo>
                    <a:pt x="1515211" y="1248429"/>
                  </a:lnTo>
                  <a:lnTo>
                    <a:pt x="1527049" y="1248429"/>
                  </a:lnTo>
                  <a:lnTo>
                    <a:pt x="1538887" y="1248429"/>
                  </a:lnTo>
                  <a:lnTo>
                    <a:pt x="1550724" y="1248429"/>
                  </a:lnTo>
                  <a:lnTo>
                    <a:pt x="1562562" y="1248429"/>
                  </a:lnTo>
                  <a:lnTo>
                    <a:pt x="1574399" y="1248429"/>
                  </a:lnTo>
                  <a:lnTo>
                    <a:pt x="1586237" y="1248429"/>
                  </a:lnTo>
                  <a:lnTo>
                    <a:pt x="1598074" y="1248429"/>
                  </a:lnTo>
                  <a:lnTo>
                    <a:pt x="1609912" y="1248429"/>
                  </a:lnTo>
                  <a:lnTo>
                    <a:pt x="1621750" y="1248429"/>
                  </a:lnTo>
                  <a:lnTo>
                    <a:pt x="1633587" y="1248429"/>
                  </a:lnTo>
                  <a:lnTo>
                    <a:pt x="1645425" y="1248429"/>
                  </a:lnTo>
                  <a:lnTo>
                    <a:pt x="1657262" y="1248429"/>
                  </a:lnTo>
                  <a:lnTo>
                    <a:pt x="1669100" y="1248429"/>
                  </a:lnTo>
                  <a:lnTo>
                    <a:pt x="1680938" y="1248429"/>
                  </a:lnTo>
                  <a:lnTo>
                    <a:pt x="1692775" y="1248429"/>
                  </a:lnTo>
                  <a:lnTo>
                    <a:pt x="1704613" y="1248429"/>
                  </a:lnTo>
                  <a:lnTo>
                    <a:pt x="1716450" y="1248429"/>
                  </a:lnTo>
                  <a:lnTo>
                    <a:pt x="1728288" y="1248429"/>
                  </a:lnTo>
                  <a:lnTo>
                    <a:pt x="1740126" y="1248429"/>
                  </a:lnTo>
                  <a:lnTo>
                    <a:pt x="1751963" y="1248429"/>
                  </a:lnTo>
                  <a:lnTo>
                    <a:pt x="1763801" y="1248429"/>
                  </a:lnTo>
                  <a:lnTo>
                    <a:pt x="1775638" y="1248429"/>
                  </a:lnTo>
                  <a:lnTo>
                    <a:pt x="1787476" y="1248429"/>
                  </a:lnTo>
                  <a:lnTo>
                    <a:pt x="1799314" y="1248429"/>
                  </a:lnTo>
                  <a:lnTo>
                    <a:pt x="1811151" y="1248429"/>
                  </a:lnTo>
                  <a:lnTo>
                    <a:pt x="1822989" y="1248429"/>
                  </a:lnTo>
                  <a:lnTo>
                    <a:pt x="1834826" y="1248429"/>
                  </a:lnTo>
                  <a:lnTo>
                    <a:pt x="1846664" y="1248429"/>
                  </a:lnTo>
                  <a:lnTo>
                    <a:pt x="1858502" y="1248429"/>
                  </a:lnTo>
                  <a:lnTo>
                    <a:pt x="1870339" y="1248429"/>
                  </a:lnTo>
                  <a:lnTo>
                    <a:pt x="1882177" y="1248429"/>
                  </a:lnTo>
                  <a:lnTo>
                    <a:pt x="1894014" y="1248429"/>
                  </a:lnTo>
                  <a:lnTo>
                    <a:pt x="1905852" y="1248429"/>
                  </a:lnTo>
                  <a:lnTo>
                    <a:pt x="1917689" y="1248429"/>
                  </a:lnTo>
                  <a:lnTo>
                    <a:pt x="1929527" y="1248429"/>
                  </a:lnTo>
                  <a:lnTo>
                    <a:pt x="1941365" y="1248429"/>
                  </a:lnTo>
                  <a:lnTo>
                    <a:pt x="1953202" y="1248429"/>
                  </a:lnTo>
                  <a:lnTo>
                    <a:pt x="1965040" y="1248429"/>
                  </a:lnTo>
                  <a:lnTo>
                    <a:pt x="1976877" y="1248429"/>
                  </a:lnTo>
                  <a:lnTo>
                    <a:pt x="1988715" y="1248429"/>
                  </a:lnTo>
                  <a:lnTo>
                    <a:pt x="2000553" y="1248429"/>
                  </a:lnTo>
                  <a:lnTo>
                    <a:pt x="2012390" y="1248429"/>
                  </a:lnTo>
                  <a:lnTo>
                    <a:pt x="2024228" y="1248429"/>
                  </a:lnTo>
                  <a:lnTo>
                    <a:pt x="2036065" y="1248429"/>
                  </a:lnTo>
                  <a:lnTo>
                    <a:pt x="2047903" y="1248429"/>
                  </a:lnTo>
                  <a:lnTo>
                    <a:pt x="2059741" y="1248429"/>
                  </a:lnTo>
                  <a:lnTo>
                    <a:pt x="2071578" y="1248429"/>
                  </a:lnTo>
                  <a:lnTo>
                    <a:pt x="2083416" y="1248429"/>
                  </a:lnTo>
                  <a:lnTo>
                    <a:pt x="2095253" y="1248429"/>
                  </a:lnTo>
                  <a:lnTo>
                    <a:pt x="2107091" y="1248429"/>
                  </a:lnTo>
                  <a:lnTo>
                    <a:pt x="2118929" y="1248429"/>
                  </a:lnTo>
                  <a:lnTo>
                    <a:pt x="2130766" y="1248429"/>
                  </a:lnTo>
                  <a:lnTo>
                    <a:pt x="2142604" y="1248429"/>
                  </a:lnTo>
                  <a:lnTo>
                    <a:pt x="2154441" y="1248429"/>
                  </a:lnTo>
                  <a:lnTo>
                    <a:pt x="2166279" y="1248429"/>
                  </a:lnTo>
                  <a:lnTo>
                    <a:pt x="2178117" y="1248429"/>
                  </a:lnTo>
                  <a:lnTo>
                    <a:pt x="2189954" y="1248429"/>
                  </a:lnTo>
                  <a:lnTo>
                    <a:pt x="2201792" y="1248429"/>
                  </a:lnTo>
                  <a:lnTo>
                    <a:pt x="2213629" y="1248429"/>
                  </a:lnTo>
                  <a:lnTo>
                    <a:pt x="2225467" y="1248429"/>
                  </a:lnTo>
                  <a:lnTo>
                    <a:pt x="2237304" y="1248429"/>
                  </a:lnTo>
                  <a:lnTo>
                    <a:pt x="2249142" y="1248429"/>
                  </a:lnTo>
                  <a:lnTo>
                    <a:pt x="2260980" y="1248429"/>
                  </a:lnTo>
                  <a:lnTo>
                    <a:pt x="2272817" y="1248429"/>
                  </a:lnTo>
                  <a:lnTo>
                    <a:pt x="2284655" y="1248429"/>
                  </a:lnTo>
                  <a:lnTo>
                    <a:pt x="2296492" y="1248429"/>
                  </a:lnTo>
                  <a:lnTo>
                    <a:pt x="2308330" y="1248429"/>
                  </a:lnTo>
                  <a:lnTo>
                    <a:pt x="2320168" y="1248429"/>
                  </a:lnTo>
                  <a:lnTo>
                    <a:pt x="2332005" y="1248429"/>
                  </a:lnTo>
                  <a:lnTo>
                    <a:pt x="2343843" y="1248429"/>
                  </a:lnTo>
                  <a:lnTo>
                    <a:pt x="2343843" y="1248429"/>
                  </a:lnTo>
                  <a:lnTo>
                    <a:pt x="2355680" y="1248429"/>
                  </a:lnTo>
                  <a:lnTo>
                    <a:pt x="2367518" y="1248429"/>
                  </a:lnTo>
                  <a:lnTo>
                    <a:pt x="2379356" y="1248429"/>
                  </a:lnTo>
                  <a:lnTo>
                    <a:pt x="2391193" y="1248429"/>
                  </a:lnTo>
                  <a:lnTo>
                    <a:pt x="2403031" y="1248429"/>
                  </a:lnTo>
                  <a:lnTo>
                    <a:pt x="2414868" y="1248429"/>
                  </a:lnTo>
                  <a:lnTo>
                    <a:pt x="2426706" y="1248429"/>
                  </a:lnTo>
                  <a:lnTo>
                    <a:pt x="2438544" y="1248429"/>
                  </a:lnTo>
                  <a:lnTo>
                    <a:pt x="2450381" y="1248429"/>
                  </a:lnTo>
                  <a:lnTo>
                    <a:pt x="2462219" y="1248429"/>
                  </a:lnTo>
                  <a:lnTo>
                    <a:pt x="2474056" y="1248429"/>
                  </a:lnTo>
                  <a:lnTo>
                    <a:pt x="2485894" y="1248429"/>
                  </a:lnTo>
                  <a:lnTo>
                    <a:pt x="2497732" y="1248429"/>
                  </a:lnTo>
                  <a:lnTo>
                    <a:pt x="2509569" y="1248429"/>
                  </a:lnTo>
                  <a:lnTo>
                    <a:pt x="2521407" y="1248429"/>
                  </a:lnTo>
                  <a:lnTo>
                    <a:pt x="2533244" y="1248429"/>
                  </a:lnTo>
                  <a:lnTo>
                    <a:pt x="2545082" y="1248429"/>
                  </a:lnTo>
                  <a:lnTo>
                    <a:pt x="2556919" y="1248429"/>
                  </a:lnTo>
                  <a:lnTo>
                    <a:pt x="2568757" y="1248429"/>
                  </a:lnTo>
                  <a:lnTo>
                    <a:pt x="2580595" y="1248429"/>
                  </a:lnTo>
                  <a:lnTo>
                    <a:pt x="2592432" y="1248429"/>
                  </a:lnTo>
                  <a:lnTo>
                    <a:pt x="2604270" y="1248429"/>
                  </a:lnTo>
                  <a:lnTo>
                    <a:pt x="2616107" y="1248429"/>
                  </a:lnTo>
                  <a:lnTo>
                    <a:pt x="2627945" y="1248429"/>
                  </a:lnTo>
                  <a:lnTo>
                    <a:pt x="2639783" y="1248429"/>
                  </a:lnTo>
                  <a:lnTo>
                    <a:pt x="2651620" y="1248429"/>
                  </a:lnTo>
                  <a:lnTo>
                    <a:pt x="2663458" y="1248429"/>
                  </a:lnTo>
                  <a:lnTo>
                    <a:pt x="2675295" y="1248429"/>
                  </a:lnTo>
                  <a:lnTo>
                    <a:pt x="2687133" y="1248429"/>
                  </a:lnTo>
                  <a:lnTo>
                    <a:pt x="2698971" y="1248429"/>
                  </a:lnTo>
                  <a:lnTo>
                    <a:pt x="2710808" y="1248429"/>
                  </a:lnTo>
                  <a:lnTo>
                    <a:pt x="2722646" y="1248429"/>
                  </a:lnTo>
                  <a:lnTo>
                    <a:pt x="2734483" y="1248429"/>
                  </a:lnTo>
                  <a:lnTo>
                    <a:pt x="2746321" y="1248429"/>
                  </a:lnTo>
                  <a:lnTo>
                    <a:pt x="2758159" y="1248429"/>
                  </a:lnTo>
                  <a:lnTo>
                    <a:pt x="2769996" y="1248429"/>
                  </a:lnTo>
                  <a:lnTo>
                    <a:pt x="2781834" y="1248429"/>
                  </a:lnTo>
                  <a:lnTo>
                    <a:pt x="2793671" y="1248429"/>
                  </a:lnTo>
                  <a:lnTo>
                    <a:pt x="2805509" y="1248429"/>
                  </a:lnTo>
                  <a:lnTo>
                    <a:pt x="2817347" y="1248429"/>
                  </a:lnTo>
                  <a:lnTo>
                    <a:pt x="2829184" y="1248429"/>
                  </a:lnTo>
                  <a:lnTo>
                    <a:pt x="2841022" y="1248429"/>
                  </a:lnTo>
                  <a:lnTo>
                    <a:pt x="2852859" y="1248429"/>
                  </a:lnTo>
                  <a:lnTo>
                    <a:pt x="2864697" y="1248429"/>
                  </a:lnTo>
                  <a:lnTo>
                    <a:pt x="2876534" y="1248429"/>
                  </a:lnTo>
                  <a:lnTo>
                    <a:pt x="2888372" y="1248429"/>
                  </a:lnTo>
                  <a:lnTo>
                    <a:pt x="2900210" y="1248429"/>
                  </a:lnTo>
                  <a:lnTo>
                    <a:pt x="2912047" y="1248429"/>
                  </a:lnTo>
                  <a:lnTo>
                    <a:pt x="2923885" y="1248429"/>
                  </a:lnTo>
                  <a:lnTo>
                    <a:pt x="2935722" y="1248429"/>
                  </a:lnTo>
                  <a:lnTo>
                    <a:pt x="2947560" y="1248429"/>
                  </a:lnTo>
                  <a:lnTo>
                    <a:pt x="2959398" y="1248429"/>
                  </a:lnTo>
                  <a:lnTo>
                    <a:pt x="2971235" y="1248429"/>
                  </a:lnTo>
                  <a:lnTo>
                    <a:pt x="2983073" y="1248429"/>
                  </a:lnTo>
                  <a:lnTo>
                    <a:pt x="2994910" y="1248429"/>
                  </a:lnTo>
                  <a:lnTo>
                    <a:pt x="3006748" y="1248429"/>
                  </a:lnTo>
                  <a:lnTo>
                    <a:pt x="3018586" y="1248429"/>
                  </a:lnTo>
                  <a:lnTo>
                    <a:pt x="3030423" y="1248429"/>
                  </a:lnTo>
                  <a:lnTo>
                    <a:pt x="3042261" y="1248429"/>
                  </a:lnTo>
                  <a:lnTo>
                    <a:pt x="3054098" y="1248429"/>
                  </a:lnTo>
                  <a:lnTo>
                    <a:pt x="3065936" y="1248429"/>
                  </a:lnTo>
                  <a:lnTo>
                    <a:pt x="3077774" y="1248429"/>
                  </a:lnTo>
                  <a:lnTo>
                    <a:pt x="3089611" y="1248429"/>
                  </a:lnTo>
                  <a:lnTo>
                    <a:pt x="3101449" y="1248429"/>
                  </a:lnTo>
                  <a:lnTo>
                    <a:pt x="3113286" y="1248429"/>
                  </a:lnTo>
                  <a:lnTo>
                    <a:pt x="3125124" y="1248429"/>
                  </a:lnTo>
                  <a:lnTo>
                    <a:pt x="3136962" y="1248429"/>
                  </a:lnTo>
                  <a:lnTo>
                    <a:pt x="3148799" y="1248429"/>
                  </a:lnTo>
                  <a:lnTo>
                    <a:pt x="3160637" y="1248429"/>
                  </a:lnTo>
                  <a:lnTo>
                    <a:pt x="3172474" y="1248429"/>
                  </a:lnTo>
                  <a:lnTo>
                    <a:pt x="3184312" y="1248429"/>
                  </a:lnTo>
                  <a:lnTo>
                    <a:pt x="3196149" y="1248429"/>
                  </a:lnTo>
                  <a:lnTo>
                    <a:pt x="3207987" y="1248429"/>
                  </a:lnTo>
                  <a:lnTo>
                    <a:pt x="3219825" y="1248429"/>
                  </a:lnTo>
                  <a:lnTo>
                    <a:pt x="3231662" y="1248429"/>
                  </a:lnTo>
                  <a:lnTo>
                    <a:pt x="3243500" y="1248429"/>
                  </a:lnTo>
                  <a:lnTo>
                    <a:pt x="3255337" y="1248429"/>
                  </a:lnTo>
                  <a:lnTo>
                    <a:pt x="3267175" y="1248429"/>
                  </a:lnTo>
                  <a:lnTo>
                    <a:pt x="3279013" y="1248429"/>
                  </a:lnTo>
                  <a:lnTo>
                    <a:pt x="3290850" y="1248429"/>
                  </a:lnTo>
                  <a:lnTo>
                    <a:pt x="3302688" y="1248429"/>
                  </a:lnTo>
                  <a:lnTo>
                    <a:pt x="3314525" y="1248429"/>
                  </a:lnTo>
                  <a:lnTo>
                    <a:pt x="3326363" y="1248429"/>
                  </a:lnTo>
                  <a:lnTo>
                    <a:pt x="3338201" y="1248429"/>
                  </a:lnTo>
                  <a:lnTo>
                    <a:pt x="3350038" y="1248429"/>
                  </a:lnTo>
                  <a:lnTo>
                    <a:pt x="3361876" y="1248429"/>
                  </a:lnTo>
                  <a:lnTo>
                    <a:pt x="3373713" y="1248429"/>
                  </a:lnTo>
                  <a:lnTo>
                    <a:pt x="3385551" y="1248429"/>
                  </a:lnTo>
                  <a:lnTo>
                    <a:pt x="3397389" y="1248429"/>
                  </a:lnTo>
                  <a:lnTo>
                    <a:pt x="3409226" y="1248429"/>
                  </a:lnTo>
                  <a:lnTo>
                    <a:pt x="3421064" y="1248429"/>
                  </a:lnTo>
                  <a:lnTo>
                    <a:pt x="3432901" y="1248429"/>
                  </a:lnTo>
                  <a:lnTo>
                    <a:pt x="3444739" y="1248429"/>
                  </a:lnTo>
                  <a:lnTo>
                    <a:pt x="3456576" y="1248429"/>
                  </a:lnTo>
                  <a:lnTo>
                    <a:pt x="3468414" y="1248429"/>
                  </a:lnTo>
                  <a:lnTo>
                    <a:pt x="3480252" y="1248429"/>
                  </a:lnTo>
                  <a:lnTo>
                    <a:pt x="3492089" y="1248429"/>
                  </a:lnTo>
                  <a:lnTo>
                    <a:pt x="3503927" y="1248429"/>
                  </a:lnTo>
                  <a:lnTo>
                    <a:pt x="3515764" y="1248429"/>
                  </a:lnTo>
                  <a:lnTo>
                    <a:pt x="3515764" y="1248429"/>
                  </a:lnTo>
                  <a:lnTo>
                    <a:pt x="3527602" y="1248429"/>
                  </a:lnTo>
                  <a:lnTo>
                    <a:pt x="3539440" y="1248429"/>
                  </a:lnTo>
                  <a:lnTo>
                    <a:pt x="3551277" y="1248429"/>
                  </a:lnTo>
                  <a:lnTo>
                    <a:pt x="3563115" y="1248429"/>
                  </a:lnTo>
                  <a:lnTo>
                    <a:pt x="3574952" y="1248429"/>
                  </a:lnTo>
                  <a:lnTo>
                    <a:pt x="3586790" y="1248429"/>
                  </a:lnTo>
                  <a:lnTo>
                    <a:pt x="3598628" y="1248429"/>
                  </a:lnTo>
                  <a:lnTo>
                    <a:pt x="3610465" y="1248429"/>
                  </a:lnTo>
                  <a:lnTo>
                    <a:pt x="3622303" y="1248429"/>
                  </a:lnTo>
                  <a:lnTo>
                    <a:pt x="3634140" y="1248429"/>
                  </a:lnTo>
                  <a:lnTo>
                    <a:pt x="3645978" y="1248429"/>
                  </a:lnTo>
                  <a:lnTo>
                    <a:pt x="3657816" y="1248429"/>
                  </a:lnTo>
                  <a:lnTo>
                    <a:pt x="3669653" y="1248429"/>
                  </a:lnTo>
                  <a:lnTo>
                    <a:pt x="3681491" y="1248429"/>
                  </a:lnTo>
                  <a:lnTo>
                    <a:pt x="3693328" y="1248429"/>
                  </a:lnTo>
                  <a:lnTo>
                    <a:pt x="3705166" y="1248429"/>
                  </a:lnTo>
                  <a:lnTo>
                    <a:pt x="3717004" y="1248429"/>
                  </a:lnTo>
                  <a:lnTo>
                    <a:pt x="3728841" y="1248429"/>
                  </a:lnTo>
                  <a:lnTo>
                    <a:pt x="3740679" y="1248429"/>
                  </a:lnTo>
                  <a:lnTo>
                    <a:pt x="3752516" y="1248429"/>
                  </a:lnTo>
                  <a:lnTo>
                    <a:pt x="3764354" y="1248429"/>
                  </a:lnTo>
                  <a:lnTo>
                    <a:pt x="3776191" y="1248429"/>
                  </a:lnTo>
                  <a:lnTo>
                    <a:pt x="3788029" y="1248429"/>
                  </a:lnTo>
                  <a:lnTo>
                    <a:pt x="3799867" y="1248429"/>
                  </a:lnTo>
                  <a:lnTo>
                    <a:pt x="3811704" y="1248429"/>
                  </a:lnTo>
                  <a:lnTo>
                    <a:pt x="3823542" y="1248429"/>
                  </a:lnTo>
                  <a:lnTo>
                    <a:pt x="3835379" y="1248429"/>
                  </a:lnTo>
                  <a:lnTo>
                    <a:pt x="3847217" y="1248429"/>
                  </a:lnTo>
                  <a:lnTo>
                    <a:pt x="3859055" y="1248429"/>
                  </a:lnTo>
                  <a:lnTo>
                    <a:pt x="3870892" y="1248429"/>
                  </a:lnTo>
                  <a:lnTo>
                    <a:pt x="3882730" y="1248429"/>
                  </a:lnTo>
                  <a:lnTo>
                    <a:pt x="3894567" y="1248429"/>
                  </a:lnTo>
                  <a:lnTo>
                    <a:pt x="3906405" y="1248429"/>
                  </a:lnTo>
                  <a:lnTo>
                    <a:pt x="3918243" y="1248429"/>
                  </a:lnTo>
                  <a:lnTo>
                    <a:pt x="3930080" y="1248429"/>
                  </a:lnTo>
                  <a:lnTo>
                    <a:pt x="3941918" y="1248429"/>
                  </a:lnTo>
                  <a:lnTo>
                    <a:pt x="3953755" y="1248429"/>
                  </a:lnTo>
                  <a:lnTo>
                    <a:pt x="3965593" y="1248429"/>
                  </a:lnTo>
                  <a:lnTo>
                    <a:pt x="3977431" y="1248429"/>
                  </a:lnTo>
                  <a:lnTo>
                    <a:pt x="3989268" y="1248429"/>
                  </a:lnTo>
                  <a:lnTo>
                    <a:pt x="4001106" y="1248429"/>
                  </a:lnTo>
                  <a:lnTo>
                    <a:pt x="4012943" y="1248429"/>
                  </a:lnTo>
                  <a:lnTo>
                    <a:pt x="4024781" y="1248429"/>
                  </a:lnTo>
                  <a:lnTo>
                    <a:pt x="4036619" y="1248429"/>
                  </a:lnTo>
                  <a:lnTo>
                    <a:pt x="4048456" y="1248429"/>
                  </a:lnTo>
                  <a:lnTo>
                    <a:pt x="4060294" y="1248429"/>
                  </a:lnTo>
                  <a:lnTo>
                    <a:pt x="4072131" y="1248429"/>
                  </a:lnTo>
                  <a:lnTo>
                    <a:pt x="4083969" y="1248429"/>
                  </a:lnTo>
                  <a:lnTo>
                    <a:pt x="4095806" y="1248429"/>
                  </a:lnTo>
                  <a:lnTo>
                    <a:pt x="4107644" y="1248429"/>
                  </a:lnTo>
                  <a:lnTo>
                    <a:pt x="4119482" y="1248429"/>
                  </a:lnTo>
                  <a:lnTo>
                    <a:pt x="4131319" y="1248429"/>
                  </a:lnTo>
                  <a:lnTo>
                    <a:pt x="4143157" y="1248429"/>
                  </a:lnTo>
                  <a:lnTo>
                    <a:pt x="4154994" y="1248429"/>
                  </a:lnTo>
                  <a:lnTo>
                    <a:pt x="4166832" y="1248429"/>
                  </a:lnTo>
                  <a:lnTo>
                    <a:pt x="4178670" y="1248429"/>
                  </a:lnTo>
                  <a:lnTo>
                    <a:pt x="4190507" y="1248429"/>
                  </a:lnTo>
                  <a:lnTo>
                    <a:pt x="4202345" y="1248429"/>
                  </a:lnTo>
                  <a:lnTo>
                    <a:pt x="4214182" y="1248429"/>
                  </a:lnTo>
                  <a:lnTo>
                    <a:pt x="4226020" y="1248429"/>
                  </a:lnTo>
                  <a:lnTo>
                    <a:pt x="4237858" y="1248429"/>
                  </a:lnTo>
                  <a:lnTo>
                    <a:pt x="4249695" y="1248429"/>
                  </a:lnTo>
                  <a:lnTo>
                    <a:pt x="4261533" y="1248429"/>
                  </a:lnTo>
                  <a:lnTo>
                    <a:pt x="4273370" y="1248429"/>
                  </a:lnTo>
                  <a:lnTo>
                    <a:pt x="4285208" y="1248429"/>
                  </a:lnTo>
                  <a:lnTo>
                    <a:pt x="4297046" y="1248429"/>
                  </a:lnTo>
                  <a:lnTo>
                    <a:pt x="4308883" y="1248429"/>
                  </a:lnTo>
                  <a:lnTo>
                    <a:pt x="4320721" y="1248429"/>
                  </a:lnTo>
                  <a:lnTo>
                    <a:pt x="4332558" y="1248429"/>
                  </a:lnTo>
                  <a:lnTo>
                    <a:pt x="4344396" y="1248429"/>
                  </a:lnTo>
                  <a:lnTo>
                    <a:pt x="4356234" y="1248429"/>
                  </a:lnTo>
                  <a:lnTo>
                    <a:pt x="4368071" y="1248429"/>
                  </a:lnTo>
                  <a:lnTo>
                    <a:pt x="4379909" y="1248429"/>
                  </a:lnTo>
                  <a:lnTo>
                    <a:pt x="4391746" y="1248429"/>
                  </a:lnTo>
                  <a:lnTo>
                    <a:pt x="4403584" y="1248429"/>
                  </a:lnTo>
                  <a:lnTo>
                    <a:pt x="4415421" y="1248429"/>
                  </a:lnTo>
                  <a:lnTo>
                    <a:pt x="4427259" y="1248429"/>
                  </a:lnTo>
                  <a:lnTo>
                    <a:pt x="4439097" y="1248429"/>
                  </a:lnTo>
                  <a:lnTo>
                    <a:pt x="4450934" y="1248429"/>
                  </a:lnTo>
                  <a:lnTo>
                    <a:pt x="4462772" y="1248429"/>
                  </a:lnTo>
                  <a:lnTo>
                    <a:pt x="4474609" y="1248429"/>
                  </a:lnTo>
                  <a:lnTo>
                    <a:pt x="4486447" y="1248429"/>
                  </a:lnTo>
                  <a:lnTo>
                    <a:pt x="4498285" y="1248429"/>
                  </a:lnTo>
                  <a:lnTo>
                    <a:pt x="4510122" y="1248429"/>
                  </a:lnTo>
                  <a:lnTo>
                    <a:pt x="4521960" y="1248429"/>
                  </a:lnTo>
                  <a:lnTo>
                    <a:pt x="4533797" y="1248429"/>
                  </a:lnTo>
                  <a:lnTo>
                    <a:pt x="4545635" y="1248429"/>
                  </a:lnTo>
                  <a:lnTo>
                    <a:pt x="4557473" y="1248429"/>
                  </a:lnTo>
                  <a:lnTo>
                    <a:pt x="4569310" y="1248429"/>
                  </a:lnTo>
                  <a:lnTo>
                    <a:pt x="4581148" y="1248429"/>
                  </a:lnTo>
                  <a:lnTo>
                    <a:pt x="4592985" y="1248429"/>
                  </a:lnTo>
                  <a:lnTo>
                    <a:pt x="4604823" y="1248429"/>
                  </a:lnTo>
                  <a:lnTo>
                    <a:pt x="4616661" y="1248429"/>
                  </a:lnTo>
                  <a:lnTo>
                    <a:pt x="4628498" y="1248429"/>
                  </a:lnTo>
                  <a:lnTo>
                    <a:pt x="4640336" y="1248429"/>
                  </a:lnTo>
                  <a:lnTo>
                    <a:pt x="4652173" y="1248429"/>
                  </a:lnTo>
                  <a:lnTo>
                    <a:pt x="4664011" y="1248429"/>
                  </a:lnTo>
                  <a:lnTo>
                    <a:pt x="4675849" y="1248429"/>
                  </a:lnTo>
                  <a:lnTo>
                    <a:pt x="4687686" y="1248429"/>
                  </a:lnTo>
                </a:path>
              </a:pathLst>
            </a:custGeom>
            <a:ln w="40651" cap="flat">
              <a:solidFill>
                <a:srgbClr val="9F8CFF">
                  <a:alpha val="100000"/>
                </a:srgbClr>
              </a:solidFill>
              <a:prstDash val="solid"/>
              <a:round/>
            </a:ln>
          </p:spPr>
          <p:txBody>
            <a:bodyPr/>
            <a:lstStyle/>
            <a:p/>
          </p:txBody>
        </p:sp>
        <p:sp>
          <p:nvSpPr>
            <p:cNvPr id="46" name="pl46"/>
            <p:cNvSpPr/>
            <p:nvPr/>
          </p:nvSpPr>
          <p:spPr>
            <a:xfrm>
              <a:off x="2482351" y="2772746"/>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77CFF">
                  <a:alpha val="100000"/>
                </a:srgbClr>
              </a:solidFill>
              <a:prstDash val="solid"/>
              <a:round/>
            </a:ln>
          </p:spPr>
          <p:txBody>
            <a:bodyPr/>
            <a:lstStyle/>
            <a:p/>
          </p:txBody>
        </p:sp>
        <p:sp>
          <p:nvSpPr>
            <p:cNvPr id="47" name="pl47"/>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36EF6">
                  <a:alpha val="100000"/>
                </a:srgbClr>
              </a:solidFill>
              <a:prstDash val="solid"/>
              <a:round/>
            </a:ln>
          </p:spPr>
          <p:txBody>
            <a:bodyPr/>
            <a:lstStyle/>
            <a:p/>
          </p:txBody>
        </p:sp>
        <p:sp>
          <p:nvSpPr>
            <p:cNvPr id="48" name="pl48"/>
            <p:cNvSpPr/>
            <p:nvPr/>
          </p:nvSpPr>
          <p:spPr>
            <a:xfrm>
              <a:off x="2482351" y="5478583"/>
              <a:ext cx="4687686" cy="208071"/>
            </a:xfrm>
            <a:custGeom>
              <a:avLst/>
              <a:pathLst>
                <a:path w="4687686" h="208071">
                  <a:moveTo>
                    <a:pt x="0" y="208071"/>
                  </a:moveTo>
                  <a:lnTo>
                    <a:pt x="11837" y="208059"/>
                  </a:lnTo>
                  <a:lnTo>
                    <a:pt x="23675" y="208044"/>
                  </a:lnTo>
                  <a:lnTo>
                    <a:pt x="35512" y="208028"/>
                  </a:lnTo>
                  <a:lnTo>
                    <a:pt x="47350" y="208008"/>
                  </a:lnTo>
                  <a:lnTo>
                    <a:pt x="59187" y="207984"/>
                  </a:lnTo>
                  <a:lnTo>
                    <a:pt x="71025" y="207957"/>
                  </a:lnTo>
                  <a:lnTo>
                    <a:pt x="82863" y="207925"/>
                  </a:lnTo>
                  <a:lnTo>
                    <a:pt x="94700" y="207887"/>
                  </a:lnTo>
                  <a:lnTo>
                    <a:pt x="106538" y="207842"/>
                  </a:lnTo>
                  <a:lnTo>
                    <a:pt x="118375" y="207790"/>
                  </a:lnTo>
                  <a:lnTo>
                    <a:pt x="130213" y="207729"/>
                  </a:lnTo>
                  <a:lnTo>
                    <a:pt x="142051" y="207656"/>
                  </a:lnTo>
                  <a:lnTo>
                    <a:pt x="153888" y="207572"/>
                  </a:lnTo>
                  <a:lnTo>
                    <a:pt x="165726" y="207472"/>
                  </a:lnTo>
                  <a:lnTo>
                    <a:pt x="177563" y="207355"/>
                  </a:lnTo>
                  <a:lnTo>
                    <a:pt x="189401" y="207218"/>
                  </a:lnTo>
                  <a:lnTo>
                    <a:pt x="201239" y="207057"/>
                  </a:lnTo>
                  <a:lnTo>
                    <a:pt x="213076" y="206868"/>
                  </a:lnTo>
                  <a:lnTo>
                    <a:pt x="224914" y="206646"/>
                  </a:lnTo>
                  <a:lnTo>
                    <a:pt x="236751" y="206387"/>
                  </a:lnTo>
                  <a:lnTo>
                    <a:pt x="248589" y="206082"/>
                  </a:lnTo>
                  <a:lnTo>
                    <a:pt x="260427" y="205725"/>
                  </a:lnTo>
                  <a:lnTo>
                    <a:pt x="272264" y="205307"/>
                  </a:lnTo>
                  <a:lnTo>
                    <a:pt x="284102" y="204818"/>
                  </a:lnTo>
                  <a:lnTo>
                    <a:pt x="295939" y="204246"/>
                  </a:lnTo>
                  <a:lnTo>
                    <a:pt x="307777" y="203577"/>
                  </a:lnTo>
                  <a:lnTo>
                    <a:pt x="319614" y="202798"/>
                  </a:lnTo>
                  <a:lnTo>
                    <a:pt x="331452" y="201888"/>
                  </a:lnTo>
                  <a:lnTo>
                    <a:pt x="343290" y="200830"/>
                  </a:lnTo>
                  <a:lnTo>
                    <a:pt x="355127" y="199600"/>
                  </a:lnTo>
                  <a:lnTo>
                    <a:pt x="366965" y="198174"/>
                  </a:lnTo>
                  <a:lnTo>
                    <a:pt x="378802" y="196523"/>
                  </a:lnTo>
                  <a:lnTo>
                    <a:pt x="390640" y="194618"/>
                  </a:lnTo>
                  <a:lnTo>
                    <a:pt x="402478" y="192425"/>
                  </a:lnTo>
                  <a:lnTo>
                    <a:pt x="414315" y="189910"/>
                  </a:lnTo>
                  <a:lnTo>
                    <a:pt x="426153" y="187036"/>
                  </a:lnTo>
                  <a:lnTo>
                    <a:pt x="437990" y="183768"/>
                  </a:lnTo>
                  <a:lnTo>
                    <a:pt x="449828" y="180069"/>
                  </a:lnTo>
                  <a:lnTo>
                    <a:pt x="461666" y="175908"/>
                  </a:lnTo>
                  <a:lnTo>
                    <a:pt x="473503" y="171256"/>
                  </a:lnTo>
                  <a:lnTo>
                    <a:pt x="485341" y="166093"/>
                  </a:lnTo>
                  <a:lnTo>
                    <a:pt x="497178" y="160409"/>
                  </a:lnTo>
                  <a:lnTo>
                    <a:pt x="509016" y="154206"/>
                  </a:lnTo>
                  <a:lnTo>
                    <a:pt x="520854" y="147501"/>
                  </a:lnTo>
                  <a:lnTo>
                    <a:pt x="532691" y="140330"/>
                  </a:lnTo>
                  <a:lnTo>
                    <a:pt x="544529" y="132744"/>
                  </a:lnTo>
                  <a:lnTo>
                    <a:pt x="556366" y="124813"/>
                  </a:lnTo>
                  <a:lnTo>
                    <a:pt x="568204" y="116623"/>
                  </a:lnTo>
                  <a:lnTo>
                    <a:pt x="580042" y="108273"/>
                  </a:lnTo>
                  <a:lnTo>
                    <a:pt x="591879" y="99868"/>
                  </a:lnTo>
                  <a:lnTo>
                    <a:pt x="603717" y="91517"/>
                  </a:lnTo>
                  <a:lnTo>
                    <a:pt x="615554" y="83327"/>
                  </a:lnTo>
                  <a:lnTo>
                    <a:pt x="627392" y="75397"/>
                  </a:lnTo>
                  <a:lnTo>
                    <a:pt x="639229" y="67811"/>
                  </a:lnTo>
                  <a:lnTo>
                    <a:pt x="651067" y="60639"/>
                  </a:lnTo>
                  <a:lnTo>
                    <a:pt x="662905" y="53935"/>
                  </a:lnTo>
                  <a:lnTo>
                    <a:pt x="674742" y="47732"/>
                  </a:lnTo>
                  <a:lnTo>
                    <a:pt x="686580" y="42048"/>
                  </a:lnTo>
                  <a:lnTo>
                    <a:pt x="698417" y="36885"/>
                  </a:lnTo>
                  <a:lnTo>
                    <a:pt x="710255" y="32233"/>
                  </a:lnTo>
                  <a:lnTo>
                    <a:pt x="722093" y="28071"/>
                  </a:lnTo>
                  <a:lnTo>
                    <a:pt x="733930" y="24372"/>
                  </a:lnTo>
                  <a:lnTo>
                    <a:pt x="745768" y="21104"/>
                  </a:lnTo>
                  <a:lnTo>
                    <a:pt x="757605" y="18230"/>
                  </a:lnTo>
                  <a:lnTo>
                    <a:pt x="769443" y="15715"/>
                  </a:lnTo>
                  <a:lnTo>
                    <a:pt x="781281" y="13522"/>
                  </a:lnTo>
                  <a:lnTo>
                    <a:pt x="793118" y="11617"/>
                  </a:lnTo>
                  <a:lnTo>
                    <a:pt x="804956" y="9966"/>
                  </a:lnTo>
                  <a:lnTo>
                    <a:pt x="816793" y="8540"/>
                  </a:lnTo>
                  <a:lnTo>
                    <a:pt x="828631" y="7310"/>
                  </a:lnTo>
                  <a:lnTo>
                    <a:pt x="840469" y="6252"/>
                  </a:lnTo>
                  <a:lnTo>
                    <a:pt x="852306" y="5343"/>
                  </a:lnTo>
                  <a:lnTo>
                    <a:pt x="864144" y="4563"/>
                  </a:lnTo>
                  <a:lnTo>
                    <a:pt x="875981" y="3895"/>
                  </a:lnTo>
                  <a:lnTo>
                    <a:pt x="887819" y="3323"/>
                  </a:lnTo>
                  <a:lnTo>
                    <a:pt x="899657" y="2833"/>
                  </a:lnTo>
                  <a:lnTo>
                    <a:pt x="911494" y="2415"/>
                  </a:lnTo>
                  <a:lnTo>
                    <a:pt x="923332" y="2058"/>
                  </a:lnTo>
                  <a:lnTo>
                    <a:pt x="935169" y="1754"/>
                  </a:lnTo>
                  <a:lnTo>
                    <a:pt x="947007" y="1494"/>
                  </a:lnTo>
                  <a:lnTo>
                    <a:pt x="958844" y="1272"/>
                  </a:lnTo>
                  <a:lnTo>
                    <a:pt x="970682" y="1083"/>
                  </a:lnTo>
                  <a:lnTo>
                    <a:pt x="982520" y="922"/>
                  </a:lnTo>
                  <a:lnTo>
                    <a:pt x="994357" y="785"/>
                  </a:lnTo>
                  <a:lnTo>
                    <a:pt x="1006195" y="668"/>
                  </a:lnTo>
                  <a:lnTo>
                    <a:pt x="1018032" y="569"/>
                  </a:lnTo>
                  <a:lnTo>
                    <a:pt x="1029870" y="484"/>
                  </a:lnTo>
                  <a:lnTo>
                    <a:pt x="1041708" y="412"/>
                  </a:lnTo>
                  <a:lnTo>
                    <a:pt x="1053545" y="350"/>
                  </a:lnTo>
                  <a:lnTo>
                    <a:pt x="1065383" y="298"/>
                  </a:lnTo>
                  <a:lnTo>
                    <a:pt x="1077220" y="254"/>
                  </a:lnTo>
                  <a:lnTo>
                    <a:pt x="1089058" y="216"/>
                  </a:lnTo>
                  <a:lnTo>
                    <a:pt x="1100896" y="183"/>
                  </a:lnTo>
                  <a:lnTo>
                    <a:pt x="1112733" y="156"/>
                  </a:lnTo>
                  <a:lnTo>
                    <a:pt x="1124571" y="133"/>
                  </a:lnTo>
                  <a:lnTo>
                    <a:pt x="1136408" y="113"/>
                  </a:lnTo>
                  <a:lnTo>
                    <a:pt x="1148246" y="96"/>
                  </a:lnTo>
                  <a:lnTo>
                    <a:pt x="1160084" y="82"/>
                  </a:lnTo>
                  <a:lnTo>
                    <a:pt x="1171921" y="69"/>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564E3">
                  <a:alpha val="100000"/>
                </a:srgbClr>
              </a:solidFill>
              <a:prstDash val="solid"/>
              <a:round/>
            </a:ln>
          </p:spPr>
          <p:txBody>
            <a:bodyPr/>
            <a:lstStyle/>
            <a:p/>
          </p:txBody>
        </p:sp>
        <p:sp>
          <p:nvSpPr>
            <p:cNvPr id="49" name="pl49"/>
            <p:cNvSpPr/>
            <p:nvPr/>
          </p:nvSpPr>
          <p:spPr>
            <a:xfrm>
              <a:off x="2482351" y="2980887"/>
              <a:ext cx="4687686" cy="416212"/>
            </a:xfrm>
            <a:custGeom>
              <a:avLst/>
              <a:pathLst>
                <a:path w="4687686" h="41621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39"/>
                  </a:lnTo>
                  <a:lnTo>
                    <a:pt x="2355680" y="164"/>
                  </a:lnTo>
                  <a:lnTo>
                    <a:pt x="2367518" y="192"/>
                  </a:lnTo>
                  <a:lnTo>
                    <a:pt x="2379356" y="226"/>
                  </a:lnTo>
                  <a:lnTo>
                    <a:pt x="2391193" y="266"/>
                  </a:lnTo>
                  <a:lnTo>
                    <a:pt x="2403031" y="313"/>
                  </a:lnTo>
                  <a:lnTo>
                    <a:pt x="2414868" y="367"/>
                  </a:lnTo>
                  <a:lnTo>
                    <a:pt x="2426706" y="432"/>
                  </a:lnTo>
                  <a:lnTo>
                    <a:pt x="2438544" y="508"/>
                  </a:lnTo>
                  <a:lnTo>
                    <a:pt x="2450381" y="597"/>
                  </a:lnTo>
                  <a:lnTo>
                    <a:pt x="2462219" y="701"/>
                  </a:lnTo>
                  <a:lnTo>
                    <a:pt x="2474056" y="824"/>
                  </a:lnTo>
                  <a:lnTo>
                    <a:pt x="2485894" y="968"/>
                  </a:lnTo>
                  <a:lnTo>
                    <a:pt x="2497732" y="1138"/>
                  </a:lnTo>
                  <a:lnTo>
                    <a:pt x="2509569" y="1337"/>
                  </a:lnTo>
                  <a:lnTo>
                    <a:pt x="2521407" y="1571"/>
                  </a:lnTo>
                  <a:lnTo>
                    <a:pt x="2533244" y="1845"/>
                  </a:lnTo>
                  <a:lnTo>
                    <a:pt x="2545082" y="2167"/>
                  </a:lnTo>
                  <a:lnTo>
                    <a:pt x="2556919" y="2545"/>
                  </a:lnTo>
                  <a:lnTo>
                    <a:pt x="2568757" y="2988"/>
                  </a:lnTo>
                  <a:lnTo>
                    <a:pt x="2580595" y="3508"/>
                  </a:lnTo>
                  <a:lnTo>
                    <a:pt x="2592432" y="4117"/>
                  </a:lnTo>
                  <a:lnTo>
                    <a:pt x="2604270" y="4831"/>
                  </a:lnTo>
                  <a:lnTo>
                    <a:pt x="2616107" y="5667"/>
                  </a:lnTo>
                  <a:lnTo>
                    <a:pt x="2627945" y="6646"/>
                  </a:lnTo>
                  <a:lnTo>
                    <a:pt x="2639783" y="7790"/>
                  </a:lnTo>
                  <a:lnTo>
                    <a:pt x="2651620" y="9126"/>
                  </a:lnTo>
                  <a:lnTo>
                    <a:pt x="2663458" y="10686"/>
                  </a:lnTo>
                  <a:lnTo>
                    <a:pt x="2675295" y="12504"/>
                  </a:lnTo>
                  <a:lnTo>
                    <a:pt x="2687133" y="14621"/>
                  </a:lnTo>
                  <a:lnTo>
                    <a:pt x="2698971" y="17080"/>
                  </a:lnTo>
                  <a:lnTo>
                    <a:pt x="2710808" y="19933"/>
                  </a:lnTo>
                  <a:lnTo>
                    <a:pt x="2722646" y="23234"/>
                  </a:lnTo>
                  <a:lnTo>
                    <a:pt x="2734483" y="27045"/>
                  </a:lnTo>
                  <a:lnTo>
                    <a:pt x="2746321" y="31431"/>
                  </a:lnTo>
                  <a:lnTo>
                    <a:pt x="2758159" y="36461"/>
                  </a:lnTo>
                  <a:lnTo>
                    <a:pt x="2769996" y="42209"/>
                  </a:lnTo>
                  <a:lnTo>
                    <a:pt x="2781834" y="48745"/>
                  </a:lnTo>
                  <a:lnTo>
                    <a:pt x="2793671" y="56143"/>
                  </a:lnTo>
                  <a:lnTo>
                    <a:pt x="2805509" y="64466"/>
                  </a:lnTo>
                  <a:lnTo>
                    <a:pt x="2817347" y="73770"/>
                  </a:lnTo>
                  <a:lnTo>
                    <a:pt x="2829184" y="84096"/>
                  </a:lnTo>
                  <a:lnTo>
                    <a:pt x="2841022" y="95464"/>
                  </a:lnTo>
                  <a:lnTo>
                    <a:pt x="2852859" y="107870"/>
                  </a:lnTo>
                  <a:lnTo>
                    <a:pt x="2864697" y="121279"/>
                  </a:lnTo>
                  <a:lnTo>
                    <a:pt x="2876534" y="135622"/>
                  </a:lnTo>
                  <a:lnTo>
                    <a:pt x="2888372" y="150794"/>
                  </a:lnTo>
                  <a:lnTo>
                    <a:pt x="2900210" y="166655"/>
                  </a:lnTo>
                  <a:lnTo>
                    <a:pt x="2912047" y="183034"/>
                  </a:lnTo>
                  <a:lnTo>
                    <a:pt x="2923885" y="199736"/>
                  </a:lnTo>
                  <a:lnTo>
                    <a:pt x="2935722" y="216546"/>
                  </a:lnTo>
                  <a:lnTo>
                    <a:pt x="2947560" y="233247"/>
                  </a:lnTo>
                  <a:lnTo>
                    <a:pt x="2959398" y="249627"/>
                  </a:lnTo>
                  <a:lnTo>
                    <a:pt x="2971235" y="265488"/>
                  </a:lnTo>
                  <a:lnTo>
                    <a:pt x="2983073" y="280660"/>
                  </a:lnTo>
                  <a:lnTo>
                    <a:pt x="2994910" y="295003"/>
                  </a:lnTo>
                  <a:lnTo>
                    <a:pt x="3006748" y="308412"/>
                  </a:lnTo>
                  <a:lnTo>
                    <a:pt x="3018586" y="320818"/>
                  </a:lnTo>
                  <a:lnTo>
                    <a:pt x="3030423" y="332186"/>
                  </a:lnTo>
                  <a:lnTo>
                    <a:pt x="3042261" y="342512"/>
                  </a:lnTo>
                  <a:lnTo>
                    <a:pt x="3054098" y="351816"/>
                  </a:lnTo>
                  <a:lnTo>
                    <a:pt x="3065936" y="360139"/>
                  </a:lnTo>
                  <a:lnTo>
                    <a:pt x="3077774" y="367536"/>
                  </a:lnTo>
                  <a:lnTo>
                    <a:pt x="3089611" y="374073"/>
                  </a:lnTo>
                  <a:lnTo>
                    <a:pt x="3101449" y="379820"/>
                  </a:lnTo>
                  <a:lnTo>
                    <a:pt x="3113286" y="384851"/>
                  </a:lnTo>
                  <a:lnTo>
                    <a:pt x="3125124" y="389237"/>
                  </a:lnTo>
                  <a:lnTo>
                    <a:pt x="3136962" y="393047"/>
                  </a:lnTo>
                  <a:lnTo>
                    <a:pt x="3148799" y="396349"/>
                  </a:lnTo>
                  <a:lnTo>
                    <a:pt x="3160637" y="399201"/>
                  </a:lnTo>
                  <a:lnTo>
                    <a:pt x="3172474" y="401661"/>
                  </a:lnTo>
                  <a:lnTo>
                    <a:pt x="3184312" y="403777"/>
                  </a:lnTo>
                  <a:lnTo>
                    <a:pt x="3196149" y="405596"/>
                  </a:lnTo>
                  <a:lnTo>
                    <a:pt x="3207987" y="407155"/>
                  </a:lnTo>
                  <a:lnTo>
                    <a:pt x="3219825" y="408492"/>
                  </a:lnTo>
                  <a:lnTo>
                    <a:pt x="3231662" y="409636"/>
                  </a:lnTo>
                  <a:lnTo>
                    <a:pt x="3243500" y="410614"/>
                  </a:lnTo>
                  <a:lnTo>
                    <a:pt x="3255337" y="411450"/>
                  </a:lnTo>
                  <a:lnTo>
                    <a:pt x="3267175" y="412164"/>
                  </a:lnTo>
                  <a:lnTo>
                    <a:pt x="3279013" y="412774"/>
                  </a:lnTo>
                  <a:lnTo>
                    <a:pt x="3290850" y="413293"/>
                  </a:lnTo>
                  <a:lnTo>
                    <a:pt x="3302688" y="413737"/>
                  </a:lnTo>
                  <a:lnTo>
                    <a:pt x="3314525" y="414115"/>
                  </a:lnTo>
                  <a:lnTo>
                    <a:pt x="3326363" y="414437"/>
                  </a:lnTo>
                  <a:lnTo>
                    <a:pt x="3338201" y="414711"/>
                  </a:lnTo>
                  <a:lnTo>
                    <a:pt x="3350038" y="414945"/>
                  </a:lnTo>
                  <a:lnTo>
                    <a:pt x="3361876" y="415144"/>
                  </a:lnTo>
                  <a:lnTo>
                    <a:pt x="3373713" y="415313"/>
                  </a:lnTo>
                  <a:lnTo>
                    <a:pt x="3385551" y="415458"/>
                  </a:lnTo>
                  <a:lnTo>
                    <a:pt x="3397389" y="415580"/>
                  </a:lnTo>
                  <a:lnTo>
                    <a:pt x="3409226" y="415685"/>
                  </a:lnTo>
                  <a:lnTo>
                    <a:pt x="3421064" y="415774"/>
                  </a:lnTo>
                  <a:lnTo>
                    <a:pt x="3432901" y="415850"/>
                  </a:lnTo>
                  <a:lnTo>
                    <a:pt x="3444739" y="415914"/>
                  </a:lnTo>
                  <a:lnTo>
                    <a:pt x="3456576" y="415969"/>
                  </a:lnTo>
                  <a:lnTo>
                    <a:pt x="3468414" y="416016"/>
                  </a:lnTo>
                  <a:lnTo>
                    <a:pt x="3480252" y="416056"/>
                  </a:lnTo>
                  <a:lnTo>
                    <a:pt x="3492089" y="416089"/>
                  </a:lnTo>
                  <a:lnTo>
                    <a:pt x="3503927" y="416118"/>
                  </a:lnTo>
                  <a:lnTo>
                    <a:pt x="3515764" y="416143"/>
                  </a:lnTo>
                  <a:lnTo>
                    <a:pt x="3515764" y="416212"/>
                  </a:lnTo>
                  <a:lnTo>
                    <a:pt x="3527602" y="416200"/>
                  </a:lnTo>
                  <a:lnTo>
                    <a:pt x="3539440" y="416186"/>
                  </a:lnTo>
                  <a:lnTo>
                    <a:pt x="3551277" y="416169"/>
                  </a:lnTo>
                  <a:lnTo>
                    <a:pt x="3563115" y="416149"/>
                  </a:lnTo>
                  <a:lnTo>
                    <a:pt x="3574952" y="416126"/>
                  </a:lnTo>
                  <a:lnTo>
                    <a:pt x="3586790" y="416098"/>
                  </a:lnTo>
                  <a:lnTo>
                    <a:pt x="3598628" y="416066"/>
                  </a:lnTo>
                  <a:lnTo>
                    <a:pt x="3610465" y="416028"/>
                  </a:lnTo>
                  <a:lnTo>
                    <a:pt x="3622303" y="415984"/>
                  </a:lnTo>
                  <a:lnTo>
                    <a:pt x="3634140" y="415931"/>
                  </a:lnTo>
                  <a:lnTo>
                    <a:pt x="3645978" y="415870"/>
                  </a:lnTo>
                  <a:lnTo>
                    <a:pt x="3657816" y="415798"/>
                  </a:lnTo>
                  <a:lnTo>
                    <a:pt x="3669653" y="415713"/>
                  </a:lnTo>
                  <a:lnTo>
                    <a:pt x="3681491" y="415613"/>
                  </a:lnTo>
                  <a:lnTo>
                    <a:pt x="3693328" y="415497"/>
                  </a:lnTo>
                  <a:lnTo>
                    <a:pt x="3705166" y="415359"/>
                  </a:lnTo>
                  <a:lnTo>
                    <a:pt x="3717004" y="415198"/>
                  </a:lnTo>
                  <a:lnTo>
                    <a:pt x="3728841" y="415009"/>
                  </a:lnTo>
                  <a:lnTo>
                    <a:pt x="3740679" y="414788"/>
                  </a:lnTo>
                  <a:lnTo>
                    <a:pt x="3752516" y="414528"/>
                  </a:lnTo>
                  <a:lnTo>
                    <a:pt x="3764354" y="414223"/>
                  </a:lnTo>
                  <a:lnTo>
                    <a:pt x="3776191" y="413866"/>
                  </a:lnTo>
                  <a:lnTo>
                    <a:pt x="3788029" y="413448"/>
                  </a:lnTo>
                  <a:lnTo>
                    <a:pt x="3799867" y="412959"/>
                  </a:lnTo>
                  <a:lnTo>
                    <a:pt x="3811704" y="412387"/>
                  </a:lnTo>
                  <a:lnTo>
                    <a:pt x="3823542" y="411719"/>
                  </a:lnTo>
                  <a:lnTo>
                    <a:pt x="3835379" y="410939"/>
                  </a:lnTo>
                  <a:lnTo>
                    <a:pt x="3847217" y="410030"/>
                  </a:lnTo>
                  <a:lnTo>
                    <a:pt x="3859055" y="408972"/>
                  </a:lnTo>
                  <a:lnTo>
                    <a:pt x="3870892" y="407742"/>
                  </a:lnTo>
                  <a:lnTo>
                    <a:pt x="3882730" y="406315"/>
                  </a:lnTo>
                  <a:lnTo>
                    <a:pt x="3894567" y="404665"/>
                  </a:lnTo>
                  <a:lnTo>
                    <a:pt x="3906405" y="402759"/>
                  </a:lnTo>
                  <a:lnTo>
                    <a:pt x="3918243" y="400566"/>
                  </a:lnTo>
                  <a:lnTo>
                    <a:pt x="3930080" y="398051"/>
                  </a:lnTo>
                  <a:lnTo>
                    <a:pt x="3941918" y="395178"/>
                  </a:lnTo>
                  <a:lnTo>
                    <a:pt x="3953755" y="391909"/>
                  </a:lnTo>
                  <a:lnTo>
                    <a:pt x="3965593" y="388211"/>
                  </a:lnTo>
                  <a:lnTo>
                    <a:pt x="3977431" y="384049"/>
                  </a:lnTo>
                  <a:lnTo>
                    <a:pt x="3989268" y="379397"/>
                  </a:lnTo>
                  <a:lnTo>
                    <a:pt x="4001106" y="374234"/>
                  </a:lnTo>
                  <a:lnTo>
                    <a:pt x="4012943" y="368550"/>
                  </a:lnTo>
                  <a:lnTo>
                    <a:pt x="4024781" y="362347"/>
                  </a:lnTo>
                  <a:lnTo>
                    <a:pt x="4036619" y="355642"/>
                  </a:lnTo>
                  <a:lnTo>
                    <a:pt x="4048456" y="348471"/>
                  </a:lnTo>
                  <a:lnTo>
                    <a:pt x="4060294" y="340885"/>
                  </a:lnTo>
                  <a:lnTo>
                    <a:pt x="4072131" y="332954"/>
                  </a:lnTo>
                  <a:lnTo>
                    <a:pt x="4083969" y="324765"/>
                  </a:lnTo>
                  <a:lnTo>
                    <a:pt x="4095806" y="316414"/>
                  </a:lnTo>
                  <a:lnTo>
                    <a:pt x="4107644" y="308009"/>
                  </a:lnTo>
                  <a:lnTo>
                    <a:pt x="4119482" y="299658"/>
                  </a:lnTo>
                  <a:lnTo>
                    <a:pt x="4131319" y="291469"/>
                  </a:lnTo>
                  <a:lnTo>
                    <a:pt x="4143157" y="283538"/>
                  </a:lnTo>
                  <a:lnTo>
                    <a:pt x="4154994" y="275952"/>
                  </a:lnTo>
                  <a:lnTo>
                    <a:pt x="4166832" y="268781"/>
                  </a:lnTo>
                  <a:lnTo>
                    <a:pt x="4178670" y="262076"/>
                  </a:lnTo>
                  <a:lnTo>
                    <a:pt x="4190507" y="255873"/>
                  </a:lnTo>
                  <a:lnTo>
                    <a:pt x="4202345" y="250189"/>
                  </a:lnTo>
                  <a:lnTo>
                    <a:pt x="4214182" y="245026"/>
                  </a:lnTo>
                  <a:lnTo>
                    <a:pt x="4226020" y="240374"/>
                  </a:lnTo>
                  <a:lnTo>
                    <a:pt x="4237858" y="236212"/>
                  </a:lnTo>
                  <a:lnTo>
                    <a:pt x="4249695" y="232514"/>
                  </a:lnTo>
                  <a:lnTo>
                    <a:pt x="4261533" y="229245"/>
                  </a:lnTo>
                  <a:lnTo>
                    <a:pt x="4273370" y="226372"/>
                  </a:lnTo>
                  <a:lnTo>
                    <a:pt x="4285208" y="223857"/>
                  </a:lnTo>
                  <a:lnTo>
                    <a:pt x="4297046" y="221664"/>
                  </a:lnTo>
                  <a:lnTo>
                    <a:pt x="4308883" y="219758"/>
                  </a:lnTo>
                  <a:lnTo>
                    <a:pt x="4320721" y="218108"/>
                  </a:lnTo>
                  <a:lnTo>
                    <a:pt x="4332558" y="216681"/>
                  </a:lnTo>
                  <a:lnTo>
                    <a:pt x="4344396" y="215451"/>
                  </a:lnTo>
                  <a:lnTo>
                    <a:pt x="4356234" y="214393"/>
                  </a:lnTo>
                  <a:lnTo>
                    <a:pt x="4368071" y="213484"/>
                  </a:lnTo>
                  <a:lnTo>
                    <a:pt x="4379909" y="212704"/>
                  </a:lnTo>
                  <a:lnTo>
                    <a:pt x="4391746" y="212036"/>
                  </a:lnTo>
                  <a:lnTo>
                    <a:pt x="4403584" y="211464"/>
                  </a:lnTo>
                  <a:lnTo>
                    <a:pt x="4415421" y="210975"/>
                  </a:lnTo>
                  <a:lnTo>
                    <a:pt x="4427259" y="210557"/>
                  </a:lnTo>
                  <a:lnTo>
                    <a:pt x="4439097" y="210200"/>
                  </a:lnTo>
                  <a:lnTo>
                    <a:pt x="4450934" y="209895"/>
                  </a:lnTo>
                  <a:lnTo>
                    <a:pt x="4462772" y="209635"/>
                  </a:lnTo>
                  <a:lnTo>
                    <a:pt x="4474609" y="209414"/>
                  </a:lnTo>
                  <a:lnTo>
                    <a:pt x="4486447" y="209225"/>
                  </a:lnTo>
                  <a:lnTo>
                    <a:pt x="4498285" y="209064"/>
                  </a:lnTo>
                  <a:lnTo>
                    <a:pt x="4510122" y="208926"/>
                  </a:lnTo>
                  <a:lnTo>
                    <a:pt x="4521960" y="208810"/>
                  </a:lnTo>
                  <a:lnTo>
                    <a:pt x="4533797" y="208710"/>
                  </a:lnTo>
                  <a:lnTo>
                    <a:pt x="4545635" y="208625"/>
                  </a:lnTo>
                  <a:lnTo>
                    <a:pt x="4557473" y="208553"/>
                  </a:lnTo>
                  <a:lnTo>
                    <a:pt x="4569310" y="208492"/>
                  </a:lnTo>
                  <a:lnTo>
                    <a:pt x="4581148" y="208439"/>
                  </a:lnTo>
                  <a:lnTo>
                    <a:pt x="4592985" y="208395"/>
                  </a:lnTo>
                  <a:lnTo>
                    <a:pt x="4604823" y="208357"/>
                  </a:lnTo>
                  <a:lnTo>
                    <a:pt x="4616661" y="208325"/>
                  </a:lnTo>
                  <a:lnTo>
                    <a:pt x="4628498" y="208297"/>
                  </a:lnTo>
                  <a:lnTo>
                    <a:pt x="4640336" y="208274"/>
                  </a:lnTo>
                  <a:lnTo>
                    <a:pt x="4652173" y="208254"/>
                  </a:lnTo>
                  <a:lnTo>
                    <a:pt x="4664011" y="208237"/>
                  </a:lnTo>
                  <a:lnTo>
                    <a:pt x="4675849" y="208223"/>
                  </a:lnTo>
                  <a:lnTo>
                    <a:pt x="4687686" y="208211"/>
                  </a:lnTo>
                </a:path>
              </a:pathLst>
            </a:custGeom>
            <a:ln w="40651" cap="flat">
              <a:solidFill>
                <a:srgbClr val="FF61CC">
                  <a:alpha val="100000"/>
                </a:srgbClr>
              </a:solidFill>
              <a:prstDash val="solid"/>
              <a:round/>
            </a:ln>
          </p:spPr>
          <p:txBody>
            <a:bodyPr/>
            <a:lstStyle/>
            <a:p/>
          </p:txBody>
        </p:sp>
        <p:sp>
          <p:nvSpPr>
            <p:cNvPr id="50" name="pl50"/>
            <p:cNvSpPr/>
            <p:nvPr/>
          </p:nvSpPr>
          <p:spPr>
            <a:xfrm>
              <a:off x="2482351" y="3605311"/>
              <a:ext cx="4687686" cy="832355"/>
            </a:xfrm>
            <a:custGeom>
              <a:avLst/>
              <a:pathLst>
                <a:path w="4687686" h="832355">
                  <a:moveTo>
                    <a:pt x="0" y="832355"/>
                  </a:moveTo>
                  <a:lnTo>
                    <a:pt x="11837" y="832319"/>
                  </a:lnTo>
                  <a:lnTo>
                    <a:pt x="23675" y="832276"/>
                  </a:lnTo>
                  <a:lnTo>
                    <a:pt x="35512" y="832225"/>
                  </a:lnTo>
                  <a:lnTo>
                    <a:pt x="47350" y="832165"/>
                  </a:lnTo>
                  <a:lnTo>
                    <a:pt x="59187" y="832095"/>
                  </a:lnTo>
                  <a:lnTo>
                    <a:pt x="71025" y="832013"/>
                  </a:lnTo>
                  <a:lnTo>
                    <a:pt x="82863" y="831916"/>
                  </a:lnTo>
                  <a:lnTo>
                    <a:pt x="94700" y="831803"/>
                  </a:lnTo>
                  <a:lnTo>
                    <a:pt x="106538" y="831669"/>
                  </a:lnTo>
                  <a:lnTo>
                    <a:pt x="118375" y="831512"/>
                  </a:lnTo>
                  <a:lnTo>
                    <a:pt x="130213" y="831328"/>
                  </a:lnTo>
                  <a:lnTo>
                    <a:pt x="142051" y="831111"/>
                  </a:lnTo>
                  <a:lnTo>
                    <a:pt x="153888" y="830857"/>
                  </a:lnTo>
                  <a:lnTo>
                    <a:pt x="165726" y="830559"/>
                  </a:lnTo>
                  <a:lnTo>
                    <a:pt x="177563" y="830208"/>
                  </a:lnTo>
                  <a:lnTo>
                    <a:pt x="189401" y="829797"/>
                  </a:lnTo>
                  <a:lnTo>
                    <a:pt x="201239" y="829313"/>
                  </a:lnTo>
                  <a:lnTo>
                    <a:pt x="213076" y="828747"/>
                  </a:lnTo>
                  <a:lnTo>
                    <a:pt x="224914" y="828082"/>
                  </a:lnTo>
                  <a:lnTo>
                    <a:pt x="236751" y="827302"/>
                  </a:lnTo>
                  <a:lnTo>
                    <a:pt x="248589" y="826388"/>
                  </a:lnTo>
                  <a:lnTo>
                    <a:pt x="260427" y="825317"/>
                  </a:lnTo>
                  <a:lnTo>
                    <a:pt x="272264" y="824063"/>
                  </a:lnTo>
                  <a:lnTo>
                    <a:pt x="284102" y="822595"/>
                  </a:lnTo>
                  <a:lnTo>
                    <a:pt x="295939" y="820879"/>
                  </a:lnTo>
                  <a:lnTo>
                    <a:pt x="307777" y="818875"/>
                  </a:lnTo>
                  <a:lnTo>
                    <a:pt x="319614" y="816535"/>
                  </a:lnTo>
                  <a:lnTo>
                    <a:pt x="331452" y="813808"/>
                  </a:lnTo>
                  <a:lnTo>
                    <a:pt x="343290" y="810633"/>
                  </a:lnTo>
                  <a:lnTo>
                    <a:pt x="355127" y="806944"/>
                  </a:lnTo>
                  <a:lnTo>
                    <a:pt x="366965" y="802665"/>
                  </a:lnTo>
                  <a:lnTo>
                    <a:pt x="378802" y="797713"/>
                  </a:lnTo>
                  <a:lnTo>
                    <a:pt x="390640" y="791997"/>
                  </a:lnTo>
                  <a:lnTo>
                    <a:pt x="402478" y="785418"/>
                  </a:lnTo>
                  <a:lnTo>
                    <a:pt x="414315" y="777872"/>
                  </a:lnTo>
                  <a:lnTo>
                    <a:pt x="426153" y="769251"/>
                  </a:lnTo>
                  <a:lnTo>
                    <a:pt x="437990" y="759446"/>
                  </a:lnTo>
                  <a:lnTo>
                    <a:pt x="449828" y="748350"/>
                  </a:lnTo>
                  <a:lnTo>
                    <a:pt x="461666" y="735866"/>
                  </a:lnTo>
                  <a:lnTo>
                    <a:pt x="473503" y="721910"/>
                  </a:lnTo>
                  <a:lnTo>
                    <a:pt x="485341" y="706421"/>
                  </a:lnTo>
                  <a:lnTo>
                    <a:pt x="497178" y="689368"/>
                  </a:lnTo>
                  <a:lnTo>
                    <a:pt x="509016" y="670759"/>
                  </a:lnTo>
                  <a:lnTo>
                    <a:pt x="520854" y="650646"/>
                  </a:lnTo>
                  <a:lnTo>
                    <a:pt x="532691" y="629132"/>
                  </a:lnTo>
                  <a:lnTo>
                    <a:pt x="544529" y="606374"/>
                  </a:lnTo>
                  <a:lnTo>
                    <a:pt x="556366" y="582582"/>
                  </a:lnTo>
                  <a:lnTo>
                    <a:pt x="568204" y="558012"/>
                  </a:lnTo>
                  <a:lnTo>
                    <a:pt x="580042" y="532961"/>
                  </a:lnTo>
                  <a:lnTo>
                    <a:pt x="591879" y="507745"/>
                  </a:lnTo>
                  <a:lnTo>
                    <a:pt x="603717" y="482693"/>
                  </a:lnTo>
                  <a:lnTo>
                    <a:pt x="615554" y="458124"/>
                  </a:lnTo>
                  <a:lnTo>
                    <a:pt x="627392" y="434332"/>
                  </a:lnTo>
                  <a:lnTo>
                    <a:pt x="639229" y="411574"/>
                  </a:lnTo>
                  <a:lnTo>
                    <a:pt x="651067" y="390060"/>
                  </a:lnTo>
                  <a:lnTo>
                    <a:pt x="662905" y="369947"/>
                  </a:lnTo>
                  <a:lnTo>
                    <a:pt x="674742" y="351337"/>
                  </a:lnTo>
                  <a:lnTo>
                    <a:pt x="686580" y="334285"/>
                  </a:lnTo>
                  <a:lnTo>
                    <a:pt x="698417" y="318796"/>
                  </a:lnTo>
                  <a:lnTo>
                    <a:pt x="710255" y="304840"/>
                  </a:lnTo>
                  <a:lnTo>
                    <a:pt x="722093" y="292356"/>
                  </a:lnTo>
                  <a:lnTo>
                    <a:pt x="733930" y="281260"/>
                  </a:lnTo>
                  <a:lnTo>
                    <a:pt x="745768" y="271454"/>
                  </a:lnTo>
                  <a:lnTo>
                    <a:pt x="757605" y="262834"/>
                  </a:lnTo>
                  <a:lnTo>
                    <a:pt x="769443" y="255288"/>
                  </a:lnTo>
                  <a:lnTo>
                    <a:pt x="781281" y="248709"/>
                  </a:lnTo>
                  <a:lnTo>
                    <a:pt x="793118" y="242993"/>
                  </a:lnTo>
                  <a:lnTo>
                    <a:pt x="804956" y="238041"/>
                  </a:lnTo>
                  <a:lnTo>
                    <a:pt x="816793" y="233762"/>
                  </a:lnTo>
                  <a:lnTo>
                    <a:pt x="828631" y="230073"/>
                  </a:lnTo>
                  <a:lnTo>
                    <a:pt x="840469" y="226898"/>
                  </a:lnTo>
                  <a:lnTo>
                    <a:pt x="852306" y="224171"/>
                  </a:lnTo>
                  <a:lnTo>
                    <a:pt x="864144" y="221831"/>
                  </a:lnTo>
                  <a:lnTo>
                    <a:pt x="875981" y="219826"/>
                  </a:lnTo>
                  <a:lnTo>
                    <a:pt x="887819" y="218110"/>
                  </a:lnTo>
                  <a:lnTo>
                    <a:pt x="899657" y="216643"/>
                  </a:lnTo>
                  <a:lnTo>
                    <a:pt x="911494" y="215389"/>
                  </a:lnTo>
                  <a:lnTo>
                    <a:pt x="923332" y="214318"/>
                  </a:lnTo>
                  <a:lnTo>
                    <a:pt x="935169" y="213404"/>
                  </a:lnTo>
                  <a:lnTo>
                    <a:pt x="947007" y="212624"/>
                  </a:lnTo>
                  <a:lnTo>
                    <a:pt x="958844" y="211959"/>
                  </a:lnTo>
                  <a:lnTo>
                    <a:pt x="970682" y="211392"/>
                  </a:lnTo>
                  <a:lnTo>
                    <a:pt x="982520" y="210909"/>
                  </a:lnTo>
                  <a:lnTo>
                    <a:pt x="994357" y="210498"/>
                  </a:lnTo>
                  <a:lnTo>
                    <a:pt x="1006195" y="210147"/>
                  </a:lnTo>
                  <a:lnTo>
                    <a:pt x="1018032" y="209848"/>
                  </a:lnTo>
                  <a:lnTo>
                    <a:pt x="1029870" y="209594"/>
                  </a:lnTo>
                  <a:lnTo>
                    <a:pt x="1041708" y="209378"/>
                  </a:lnTo>
                  <a:lnTo>
                    <a:pt x="1053545" y="209193"/>
                  </a:lnTo>
                  <a:lnTo>
                    <a:pt x="1065383" y="209037"/>
                  </a:lnTo>
                  <a:lnTo>
                    <a:pt x="1077220" y="208903"/>
                  </a:lnTo>
                  <a:lnTo>
                    <a:pt x="1089058" y="208789"/>
                  </a:lnTo>
                  <a:lnTo>
                    <a:pt x="1100896" y="208693"/>
                  </a:lnTo>
                  <a:lnTo>
                    <a:pt x="1112733" y="208610"/>
                  </a:lnTo>
                  <a:lnTo>
                    <a:pt x="1124571" y="208540"/>
                  </a:lnTo>
                  <a:lnTo>
                    <a:pt x="1136408" y="208481"/>
                  </a:lnTo>
                  <a:lnTo>
                    <a:pt x="1148246" y="208430"/>
                  </a:lnTo>
                  <a:lnTo>
                    <a:pt x="1160084" y="208387"/>
                  </a:lnTo>
                  <a:lnTo>
                    <a:pt x="1171921" y="208350"/>
                  </a:lnTo>
                  <a:lnTo>
                    <a:pt x="1171921" y="208071"/>
                  </a:lnTo>
                  <a:lnTo>
                    <a:pt x="1183759" y="208059"/>
                  </a:lnTo>
                  <a:lnTo>
                    <a:pt x="1195596" y="208044"/>
                  </a:lnTo>
                  <a:lnTo>
                    <a:pt x="1207434" y="208028"/>
                  </a:lnTo>
                  <a:lnTo>
                    <a:pt x="1219272" y="208008"/>
                  </a:lnTo>
                  <a:lnTo>
                    <a:pt x="1231109" y="207984"/>
                  </a:lnTo>
                  <a:lnTo>
                    <a:pt x="1242947" y="207957"/>
                  </a:lnTo>
                  <a:lnTo>
                    <a:pt x="1254784" y="207925"/>
                  </a:lnTo>
                  <a:lnTo>
                    <a:pt x="1266622" y="207887"/>
                  </a:lnTo>
                  <a:lnTo>
                    <a:pt x="1278459" y="207842"/>
                  </a:lnTo>
                  <a:lnTo>
                    <a:pt x="1290297" y="207790"/>
                  </a:lnTo>
                  <a:lnTo>
                    <a:pt x="1302135" y="207729"/>
                  </a:lnTo>
                  <a:lnTo>
                    <a:pt x="1313972" y="207656"/>
                  </a:lnTo>
                  <a:lnTo>
                    <a:pt x="1325810" y="207572"/>
                  </a:lnTo>
                  <a:lnTo>
                    <a:pt x="1337647" y="207472"/>
                  </a:lnTo>
                  <a:lnTo>
                    <a:pt x="1349485" y="207355"/>
                  </a:lnTo>
                  <a:lnTo>
                    <a:pt x="1361323" y="207218"/>
                  </a:lnTo>
                  <a:lnTo>
                    <a:pt x="1373160" y="207057"/>
                  </a:lnTo>
                  <a:lnTo>
                    <a:pt x="1384998" y="206868"/>
                  </a:lnTo>
                  <a:lnTo>
                    <a:pt x="1396835" y="206646"/>
                  </a:lnTo>
                  <a:lnTo>
                    <a:pt x="1408673" y="206387"/>
                  </a:lnTo>
                  <a:lnTo>
                    <a:pt x="1420511" y="206082"/>
                  </a:lnTo>
                  <a:lnTo>
                    <a:pt x="1432348" y="205725"/>
                  </a:lnTo>
                  <a:lnTo>
                    <a:pt x="1444186" y="205307"/>
                  </a:lnTo>
                  <a:lnTo>
                    <a:pt x="1456023" y="204818"/>
                  </a:lnTo>
                  <a:lnTo>
                    <a:pt x="1467861" y="204246"/>
                  </a:lnTo>
                  <a:lnTo>
                    <a:pt x="1479699" y="203577"/>
                  </a:lnTo>
                  <a:lnTo>
                    <a:pt x="1491536" y="202798"/>
                  </a:lnTo>
                  <a:lnTo>
                    <a:pt x="1503374" y="201888"/>
                  </a:lnTo>
                  <a:lnTo>
                    <a:pt x="1515211" y="200830"/>
                  </a:lnTo>
                  <a:lnTo>
                    <a:pt x="1527049" y="199600"/>
                  </a:lnTo>
                  <a:lnTo>
                    <a:pt x="1538887" y="198174"/>
                  </a:lnTo>
                  <a:lnTo>
                    <a:pt x="1550724" y="196523"/>
                  </a:lnTo>
                  <a:lnTo>
                    <a:pt x="1562562" y="194618"/>
                  </a:lnTo>
                  <a:lnTo>
                    <a:pt x="1574399" y="192425"/>
                  </a:lnTo>
                  <a:lnTo>
                    <a:pt x="1586237" y="189910"/>
                  </a:lnTo>
                  <a:lnTo>
                    <a:pt x="1598074" y="187036"/>
                  </a:lnTo>
                  <a:lnTo>
                    <a:pt x="1609912" y="183768"/>
                  </a:lnTo>
                  <a:lnTo>
                    <a:pt x="1621750" y="180069"/>
                  </a:lnTo>
                  <a:lnTo>
                    <a:pt x="1633587" y="175908"/>
                  </a:lnTo>
                  <a:lnTo>
                    <a:pt x="1645425" y="171256"/>
                  </a:lnTo>
                  <a:lnTo>
                    <a:pt x="1657262" y="166093"/>
                  </a:lnTo>
                  <a:lnTo>
                    <a:pt x="1669100" y="160409"/>
                  </a:lnTo>
                  <a:lnTo>
                    <a:pt x="1680938" y="154206"/>
                  </a:lnTo>
                  <a:lnTo>
                    <a:pt x="1692775" y="147501"/>
                  </a:lnTo>
                  <a:lnTo>
                    <a:pt x="1704613" y="140330"/>
                  </a:lnTo>
                  <a:lnTo>
                    <a:pt x="1716450" y="132744"/>
                  </a:lnTo>
                  <a:lnTo>
                    <a:pt x="1728288" y="124813"/>
                  </a:lnTo>
                  <a:lnTo>
                    <a:pt x="1740126" y="116623"/>
                  </a:lnTo>
                  <a:lnTo>
                    <a:pt x="1751963" y="108273"/>
                  </a:lnTo>
                  <a:lnTo>
                    <a:pt x="1763801" y="99868"/>
                  </a:lnTo>
                  <a:lnTo>
                    <a:pt x="1775638" y="91517"/>
                  </a:lnTo>
                  <a:lnTo>
                    <a:pt x="1787476" y="83327"/>
                  </a:lnTo>
                  <a:lnTo>
                    <a:pt x="1799314" y="75397"/>
                  </a:lnTo>
                  <a:lnTo>
                    <a:pt x="1811151" y="67811"/>
                  </a:lnTo>
                  <a:lnTo>
                    <a:pt x="1822989" y="60639"/>
                  </a:lnTo>
                  <a:lnTo>
                    <a:pt x="1834826" y="53935"/>
                  </a:lnTo>
                  <a:lnTo>
                    <a:pt x="1846664" y="47732"/>
                  </a:lnTo>
                  <a:lnTo>
                    <a:pt x="1858502" y="42048"/>
                  </a:lnTo>
                  <a:lnTo>
                    <a:pt x="1870339" y="36885"/>
                  </a:lnTo>
                  <a:lnTo>
                    <a:pt x="1882177" y="32233"/>
                  </a:lnTo>
                  <a:lnTo>
                    <a:pt x="1894014" y="28071"/>
                  </a:lnTo>
                  <a:lnTo>
                    <a:pt x="1905852" y="24372"/>
                  </a:lnTo>
                  <a:lnTo>
                    <a:pt x="1917689" y="21104"/>
                  </a:lnTo>
                  <a:lnTo>
                    <a:pt x="1929527" y="18230"/>
                  </a:lnTo>
                  <a:lnTo>
                    <a:pt x="1941365" y="15715"/>
                  </a:lnTo>
                  <a:lnTo>
                    <a:pt x="1953202" y="13522"/>
                  </a:lnTo>
                  <a:lnTo>
                    <a:pt x="1965040" y="11617"/>
                  </a:lnTo>
                  <a:lnTo>
                    <a:pt x="1976877" y="9966"/>
                  </a:lnTo>
                  <a:lnTo>
                    <a:pt x="1988715" y="8540"/>
                  </a:lnTo>
                  <a:lnTo>
                    <a:pt x="2000553" y="7310"/>
                  </a:lnTo>
                  <a:lnTo>
                    <a:pt x="2012390" y="6252"/>
                  </a:lnTo>
                  <a:lnTo>
                    <a:pt x="2024228" y="5343"/>
                  </a:lnTo>
                  <a:lnTo>
                    <a:pt x="2036065" y="4563"/>
                  </a:lnTo>
                  <a:lnTo>
                    <a:pt x="2047903" y="3895"/>
                  </a:lnTo>
                  <a:lnTo>
                    <a:pt x="2059741" y="3323"/>
                  </a:lnTo>
                  <a:lnTo>
                    <a:pt x="2071578" y="2833"/>
                  </a:lnTo>
                  <a:lnTo>
                    <a:pt x="2083416" y="2415"/>
                  </a:lnTo>
                  <a:lnTo>
                    <a:pt x="2095253" y="2058"/>
                  </a:lnTo>
                  <a:lnTo>
                    <a:pt x="2107091" y="1754"/>
                  </a:lnTo>
                  <a:lnTo>
                    <a:pt x="2118929" y="1494"/>
                  </a:lnTo>
                  <a:lnTo>
                    <a:pt x="2130766" y="1272"/>
                  </a:lnTo>
                  <a:lnTo>
                    <a:pt x="2142604" y="1083"/>
                  </a:lnTo>
                  <a:lnTo>
                    <a:pt x="2154441" y="922"/>
                  </a:lnTo>
                  <a:lnTo>
                    <a:pt x="2166279" y="785"/>
                  </a:lnTo>
                  <a:lnTo>
                    <a:pt x="2178117" y="668"/>
                  </a:lnTo>
                  <a:lnTo>
                    <a:pt x="2189954" y="569"/>
                  </a:lnTo>
                  <a:lnTo>
                    <a:pt x="2201792" y="484"/>
                  </a:lnTo>
                  <a:lnTo>
                    <a:pt x="2213629" y="412"/>
                  </a:lnTo>
                  <a:lnTo>
                    <a:pt x="2225467" y="350"/>
                  </a:lnTo>
                  <a:lnTo>
                    <a:pt x="2237304" y="298"/>
                  </a:lnTo>
                  <a:lnTo>
                    <a:pt x="2249142" y="254"/>
                  </a:lnTo>
                  <a:lnTo>
                    <a:pt x="2260980" y="216"/>
                  </a:lnTo>
                  <a:lnTo>
                    <a:pt x="2272817" y="183"/>
                  </a:lnTo>
                  <a:lnTo>
                    <a:pt x="2284655" y="156"/>
                  </a:lnTo>
                  <a:lnTo>
                    <a:pt x="2296492" y="133"/>
                  </a:lnTo>
                  <a:lnTo>
                    <a:pt x="2308330" y="113"/>
                  </a:lnTo>
                  <a:lnTo>
                    <a:pt x="2320168" y="96"/>
                  </a:lnTo>
                  <a:lnTo>
                    <a:pt x="2332005" y="82"/>
                  </a:lnTo>
                  <a:lnTo>
                    <a:pt x="2343843" y="69"/>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F64B0">
                  <a:alpha val="100000"/>
                </a:srgbClr>
              </a:solidFill>
              <a:prstDash val="solid"/>
              <a:round/>
            </a:ln>
          </p:spPr>
          <p:txBody>
            <a:bodyPr/>
            <a:lstStyle/>
            <a:p/>
          </p:txBody>
        </p:sp>
        <p:sp>
          <p:nvSpPr>
            <p:cNvPr id="51" name="pl51"/>
            <p:cNvSpPr/>
            <p:nvPr/>
          </p:nvSpPr>
          <p:spPr>
            <a:xfrm>
              <a:off x="2482351" y="4021594"/>
              <a:ext cx="4687686" cy="416212"/>
            </a:xfrm>
            <a:custGeom>
              <a:avLst/>
              <a:pathLst>
                <a:path w="4687686" h="41621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9"/>
                  </a:lnTo>
                  <a:lnTo>
                    <a:pt x="1183759" y="82"/>
                  </a:lnTo>
                  <a:lnTo>
                    <a:pt x="1195596" y="96"/>
                  </a:lnTo>
                  <a:lnTo>
                    <a:pt x="1207434" y="113"/>
                  </a:lnTo>
                  <a:lnTo>
                    <a:pt x="1219272" y="133"/>
                  </a:lnTo>
                  <a:lnTo>
                    <a:pt x="1231109" y="156"/>
                  </a:lnTo>
                  <a:lnTo>
                    <a:pt x="1242947" y="183"/>
                  </a:lnTo>
                  <a:lnTo>
                    <a:pt x="1254784" y="216"/>
                  </a:lnTo>
                  <a:lnTo>
                    <a:pt x="1266622" y="254"/>
                  </a:lnTo>
                  <a:lnTo>
                    <a:pt x="1278459" y="298"/>
                  </a:lnTo>
                  <a:lnTo>
                    <a:pt x="1290297" y="350"/>
                  </a:lnTo>
                  <a:lnTo>
                    <a:pt x="1302135" y="412"/>
                  </a:lnTo>
                  <a:lnTo>
                    <a:pt x="1313972" y="484"/>
                  </a:lnTo>
                  <a:lnTo>
                    <a:pt x="1325810" y="569"/>
                  </a:lnTo>
                  <a:lnTo>
                    <a:pt x="1337647" y="668"/>
                  </a:lnTo>
                  <a:lnTo>
                    <a:pt x="1349485" y="785"/>
                  </a:lnTo>
                  <a:lnTo>
                    <a:pt x="1361323" y="922"/>
                  </a:lnTo>
                  <a:lnTo>
                    <a:pt x="1373160" y="1083"/>
                  </a:lnTo>
                  <a:lnTo>
                    <a:pt x="1384998" y="1272"/>
                  </a:lnTo>
                  <a:lnTo>
                    <a:pt x="1396835" y="1494"/>
                  </a:lnTo>
                  <a:lnTo>
                    <a:pt x="1408673" y="1754"/>
                  </a:lnTo>
                  <a:lnTo>
                    <a:pt x="1420511" y="2058"/>
                  </a:lnTo>
                  <a:lnTo>
                    <a:pt x="1432348" y="2415"/>
                  </a:lnTo>
                  <a:lnTo>
                    <a:pt x="1444186" y="2833"/>
                  </a:lnTo>
                  <a:lnTo>
                    <a:pt x="1456023" y="3323"/>
                  </a:lnTo>
                  <a:lnTo>
                    <a:pt x="1467861" y="3895"/>
                  </a:lnTo>
                  <a:lnTo>
                    <a:pt x="1479699" y="4563"/>
                  </a:lnTo>
                  <a:lnTo>
                    <a:pt x="1491536" y="5343"/>
                  </a:lnTo>
                  <a:lnTo>
                    <a:pt x="1503374" y="6252"/>
                  </a:lnTo>
                  <a:lnTo>
                    <a:pt x="1515211" y="7310"/>
                  </a:lnTo>
                  <a:lnTo>
                    <a:pt x="1527049" y="8540"/>
                  </a:lnTo>
                  <a:lnTo>
                    <a:pt x="1538887" y="9966"/>
                  </a:lnTo>
                  <a:lnTo>
                    <a:pt x="1550724" y="11617"/>
                  </a:lnTo>
                  <a:lnTo>
                    <a:pt x="1562562" y="13522"/>
                  </a:lnTo>
                  <a:lnTo>
                    <a:pt x="1574399" y="15715"/>
                  </a:lnTo>
                  <a:lnTo>
                    <a:pt x="1586237" y="18230"/>
                  </a:lnTo>
                  <a:lnTo>
                    <a:pt x="1598074" y="21104"/>
                  </a:lnTo>
                  <a:lnTo>
                    <a:pt x="1609912" y="24372"/>
                  </a:lnTo>
                  <a:lnTo>
                    <a:pt x="1621750" y="28071"/>
                  </a:lnTo>
                  <a:lnTo>
                    <a:pt x="1633587" y="32233"/>
                  </a:lnTo>
                  <a:lnTo>
                    <a:pt x="1645425" y="36885"/>
                  </a:lnTo>
                  <a:lnTo>
                    <a:pt x="1657262" y="42048"/>
                  </a:lnTo>
                  <a:lnTo>
                    <a:pt x="1669100" y="47732"/>
                  </a:lnTo>
                  <a:lnTo>
                    <a:pt x="1680938" y="53935"/>
                  </a:lnTo>
                  <a:lnTo>
                    <a:pt x="1692775" y="60639"/>
                  </a:lnTo>
                  <a:lnTo>
                    <a:pt x="1704613" y="67811"/>
                  </a:lnTo>
                  <a:lnTo>
                    <a:pt x="1716450" y="75397"/>
                  </a:lnTo>
                  <a:lnTo>
                    <a:pt x="1728288" y="83327"/>
                  </a:lnTo>
                  <a:lnTo>
                    <a:pt x="1740126" y="91517"/>
                  </a:lnTo>
                  <a:lnTo>
                    <a:pt x="1751963" y="99868"/>
                  </a:lnTo>
                  <a:lnTo>
                    <a:pt x="1763801" y="108273"/>
                  </a:lnTo>
                  <a:lnTo>
                    <a:pt x="1775638" y="116623"/>
                  </a:lnTo>
                  <a:lnTo>
                    <a:pt x="1787476" y="124813"/>
                  </a:lnTo>
                  <a:lnTo>
                    <a:pt x="1799314" y="132744"/>
                  </a:lnTo>
                  <a:lnTo>
                    <a:pt x="1811151" y="140330"/>
                  </a:lnTo>
                  <a:lnTo>
                    <a:pt x="1822989" y="147501"/>
                  </a:lnTo>
                  <a:lnTo>
                    <a:pt x="1834826" y="154206"/>
                  </a:lnTo>
                  <a:lnTo>
                    <a:pt x="1846664" y="160409"/>
                  </a:lnTo>
                  <a:lnTo>
                    <a:pt x="1858502" y="166093"/>
                  </a:lnTo>
                  <a:lnTo>
                    <a:pt x="1870339" y="171256"/>
                  </a:lnTo>
                  <a:lnTo>
                    <a:pt x="1882177" y="175908"/>
                  </a:lnTo>
                  <a:lnTo>
                    <a:pt x="1894014" y="180069"/>
                  </a:lnTo>
                  <a:lnTo>
                    <a:pt x="1905852" y="183768"/>
                  </a:lnTo>
                  <a:lnTo>
                    <a:pt x="1917689" y="187036"/>
                  </a:lnTo>
                  <a:lnTo>
                    <a:pt x="1929527" y="189910"/>
                  </a:lnTo>
                  <a:lnTo>
                    <a:pt x="1941365" y="192425"/>
                  </a:lnTo>
                  <a:lnTo>
                    <a:pt x="1953202" y="194618"/>
                  </a:lnTo>
                  <a:lnTo>
                    <a:pt x="1965040" y="196523"/>
                  </a:lnTo>
                  <a:lnTo>
                    <a:pt x="1976877" y="198174"/>
                  </a:lnTo>
                  <a:lnTo>
                    <a:pt x="1988715" y="199600"/>
                  </a:lnTo>
                  <a:lnTo>
                    <a:pt x="2000553" y="200830"/>
                  </a:lnTo>
                  <a:lnTo>
                    <a:pt x="2012390" y="201888"/>
                  </a:lnTo>
                  <a:lnTo>
                    <a:pt x="2024228" y="202798"/>
                  </a:lnTo>
                  <a:lnTo>
                    <a:pt x="2036065" y="203577"/>
                  </a:lnTo>
                  <a:lnTo>
                    <a:pt x="2047903" y="204246"/>
                  </a:lnTo>
                  <a:lnTo>
                    <a:pt x="2059741" y="204818"/>
                  </a:lnTo>
                  <a:lnTo>
                    <a:pt x="2071578" y="205307"/>
                  </a:lnTo>
                  <a:lnTo>
                    <a:pt x="2083416" y="205725"/>
                  </a:lnTo>
                  <a:lnTo>
                    <a:pt x="2095253" y="206082"/>
                  </a:lnTo>
                  <a:lnTo>
                    <a:pt x="2107091" y="206387"/>
                  </a:lnTo>
                  <a:lnTo>
                    <a:pt x="2118929" y="206646"/>
                  </a:lnTo>
                  <a:lnTo>
                    <a:pt x="2130766" y="206868"/>
                  </a:lnTo>
                  <a:lnTo>
                    <a:pt x="2142604" y="207057"/>
                  </a:lnTo>
                  <a:lnTo>
                    <a:pt x="2154441" y="207218"/>
                  </a:lnTo>
                  <a:lnTo>
                    <a:pt x="2166279" y="207355"/>
                  </a:lnTo>
                  <a:lnTo>
                    <a:pt x="2178117" y="207472"/>
                  </a:lnTo>
                  <a:lnTo>
                    <a:pt x="2189954" y="207572"/>
                  </a:lnTo>
                  <a:lnTo>
                    <a:pt x="2201792" y="207656"/>
                  </a:lnTo>
                  <a:lnTo>
                    <a:pt x="2213629" y="207729"/>
                  </a:lnTo>
                  <a:lnTo>
                    <a:pt x="2225467" y="207790"/>
                  </a:lnTo>
                  <a:lnTo>
                    <a:pt x="2237304" y="207842"/>
                  </a:lnTo>
                  <a:lnTo>
                    <a:pt x="2249142" y="207887"/>
                  </a:lnTo>
                  <a:lnTo>
                    <a:pt x="2260980" y="207925"/>
                  </a:lnTo>
                  <a:lnTo>
                    <a:pt x="2272817" y="207957"/>
                  </a:lnTo>
                  <a:lnTo>
                    <a:pt x="2284655" y="207984"/>
                  </a:lnTo>
                  <a:lnTo>
                    <a:pt x="2296492" y="208008"/>
                  </a:lnTo>
                  <a:lnTo>
                    <a:pt x="2308330" y="208028"/>
                  </a:lnTo>
                  <a:lnTo>
                    <a:pt x="2320168" y="208044"/>
                  </a:lnTo>
                  <a:lnTo>
                    <a:pt x="2332005" y="208059"/>
                  </a:lnTo>
                  <a:lnTo>
                    <a:pt x="2343843" y="208071"/>
                  </a:lnTo>
                  <a:lnTo>
                    <a:pt x="2343843" y="208211"/>
                  </a:lnTo>
                  <a:lnTo>
                    <a:pt x="2355680" y="208223"/>
                  </a:lnTo>
                  <a:lnTo>
                    <a:pt x="2367518" y="208237"/>
                  </a:lnTo>
                  <a:lnTo>
                    <a:pt x="2379356" y="208254"/>
                  </a:lnTo>
                  <a:lnTo>
                    <a:pt x="2391193" y="208274"/>
                  </a:lnTo>
                  <a:lnTo>
                    <a:pt x="2403031" y="208297"/>
                  </a:lnTo>
                  <a:lnTo>
                    <a:pt x="2414868" y="208325"/>
                  </a:lnTo>
                  <a:lnTo>
                    <a:pt x="2426706" y="208357"/>
                  </a:lnTo>
                  <a:lnTo>
                    <a:pt x="2438544" y="208395"/>
                  </a:lnTo>
                  <a:lnTo>
                    <a:pt x="2450381" y="208439"/>
                  </a:lnTo>
                  <a:lnTo>
                    <a:pt x="2462219" y="208492"/>
                  </a:lnTo>
                  <a:lnTo>
                    <a:pt x="2474056" y="208553"/>
                  </a:lnTo>
                  <a:lnTo>
                    <a:pt x="2485894" y="208625"/>
                  </a:lnTo>
                  <a:lnTo>
                    <a:pt x="2497732" y="208710"/>
                  </a:lnTo>
                  <a:lnTo>
                    <a:pt x="2509569" y="208810"/>
                  </a:lnTo>
                  <a:lnTo>
                    <a:pt x="2521407" y="208926"/>
                  </a:lnTo>
                  <a:lnTo>
                    <a:pt x="2533244" y="209064"/>
                  </a:lnTo>
                  <a:lnTo>
                    <a:pt x="2545082" y="209225"/>
                  </a:lnTo>
                  <a:lnTo>
                    <a:pt x="2556919" y="209414"/>
                  </a:lnTo>
                  <a:lnTo>
                    <a:pt x="2568757" y="209635"/>
                  </a:lnTo>
                  <a:lnTo>
                    <a:pt x="2580595" y="209895"/>
                  </a:lnTo>
                  <a:lnTo>
                    <a:pt x="2592432" y="210200"/>
                  </a:lnTo>
                  <a:lnTo>
                    <a:pt x="2604270" y="210557"/>
                  </a:lnTo>
                  <a:lnTo>
                    <a:pt x="2616107" y="210975"/>
                  </a:lnTo>
                  <a:lnTo>
                    <a:pt x="2627945" y="211464"/>
                  </a:lnTo>
                  <a:lnTo>
                    <a:pt x="2639783" y="212036"/>
                  </a:lnTo>
                  <a:lnTo>
                    <a:pt x="2651620" y="212704"/>
                  </a:lnTo>
                  <a:lnTo>
                    <a:pt x="2663458" y="213484"/>
                  </a:lnTo>
                  <a:lnTo>
                    <a:pt x="2675295" y="214393"/>
                  </a:lnTo>
                  <a:lnTo>
                    <a:pt x="2687133" y="215451"/>
                  </a:lnTo>
                  <a:lnTo>
                    <a:pt x="2698971" y="216681"/>
                  </a:lnTo>
                  <a:lnTo>
                    <a:pt x="2710808" y="218108"/>
                  </a:lnTo>
                  <a:lnTo>
                    <a:pt x="2722646" y="219758"/>
                  </a:lnTo>
                  <a:lnTo>
                    <a:pt x="2734483" y="221664"/>
                  </a:lnTo>
                  <a:lnTo>
                    <a:pt x="2746321" y="223857"/>
                  </a:lnTo>
                  <a:lnTo>
                    <a:pt x="2758159" y="226372"/>
                  </a:lnTo>
                  <a:lnTo>
                    <a:pt x="2769996" y="229245"/>
                  </a:lnTo>
                  <a:lnTo>
                    <a:pt x="2781834" y="232514"/>
                  </a:lnTo>
                  <a:lnTo>
                    <a:pt x="2793671" y="236212"/>
                  </a:lnTo>
                  <a:lnTo>
                    <a:pt x="2805509" y="240374"/>
                  </a:lnTo>
                  <a:lnTo>
                    <a:pt x="2817347" y="245026"/>
                  </a:lnTo>
                  <a:lnTo>
                    <a:pt x="2829184" y="250189"/>
                  </a:lnTo>
                  <a:lnTo>
                    <a:pt x="2841022" y="255873"/>
                  </a:lnTo>
                  <a:lnTo>
                    <a:pt x="2852859" y="262076"/>
                  </a:lnTo>
                  <a:lnTo>
                    <a:pt x="2864697" y="268781"/>
                  </a:lnTo>
                  <a:lnTo>
                    <a:pt x="2876534" y="275952"/>
                  </a:lnTo>
                  <a:lnTo>
                    <a:pt x="2888372" y="283538"/>
                  </a:lnTo>
                  <a:lnTo>
                    <a:pt x="2900210" y="291469"/>
                  </a:lnTo>
                  <a:lnTo>
                    <a:pt x="2912047" y="299658"/>
                  </a:lnTo>
                  <a:lnTo>
                    <a:pt x="2923885" y="308009"/>
                  </a:lnTo>
                  <a:lnTo>
                    <a:pt x="2935722" y="316414"/>
                  </a:lnTo>
                  <a:lnTo>
                    <a:pt x="2947560" y="324765"/>
                  </a:lnTo>
                  <a:lnTo>
                    <a:pt x="2959398" y="332954"/>
                  </a:lnTo>
                  <a:lnTo>
                    <a:pt x="2971235" y="340885"/>
                  </a:lnTo>
                  <a:lnTo>
                    <a:pt x="2983073" y="348471"/>
                  </a:lnTo>
                  <a:lnTo>
                    <a:pt x="2994910" y="355642"/>
                  </a:lnTo>
                  <a:lnTo>
                    <a:pt x="3006748" y="362347"/>
                  </a:lnTo>
                  <a:lnTo>
                    <a:pt x="3018586" y="368550"/>
                  </a:lnTo>
                  <a:lnTo>
                    <a:pt x="3030423" y="374234"/>
                  </a:lnTo>
                  <a:lnTo>
                    <a:pt x="3042261" y="379397"/>
                  </a:lnTo>
                  <a:lnTo>
                    <a:pt x="3054098" y="384049"/>
                  </a:lnTo>
                  <a:lnTo>
                    <a:pt x="3065936" y="388211"/>
                  </a:lnTo>
                  <a:lnTo>
                    <a:pt x="3077774" y="391909"/>
                  </a:lnTo>
                  <a:lnTo>
                    <a:pt x="3089611" y="395178"/>
                  </a:lnTo>
                  <a:lnTo>
                    <a:pt x="3101449" y="398051"/>
                  </a:lnTo>
                  <a:lnTo>
                    <a:pt x="3113286" y="400566"/>
                  </a:lnTo>
                  <a:lnTo>
                    <a:pt x="3125124" y="402759"/>
                  </a:lnTo>
                  <a:lnTo>
                    <a:pt x="3136962" y="404665"/>
                  </a:lnTo>
                  <a:lnTo>
                    <a:pt x="3148799" y="406315"/>
                  </a:lnTo>
                  <a:lnTo>
                    <a:pt x="3160637" y="407742"/>
                  </a:lnTo>
                  <a:lnTo>
                    <a:pt x="3172474" y="408972"/>
                  </a:lnTo>
                  <a:lnTo>
                    <a:pt x="3184312" y="410030"/>
                  </a:lnTo>
                  <a:lnTo>
                    <a:pt x="3196149" y="410939"/>
                  </a:lnTo>
                  <a:lnTo>
                    <a:pt x="3207987" y="411719"/>
                  </a:lnTo>
                  <a:lnTo>
                    <a:pt x="3219825" y="412387"/>
                  </a:lnTo>
                  <a:lnTo>
                    <a:pt x="3231662" y="412959"/>
                  </a:lnTo>
                  <a:lnTo>
                    <a:pt x="3243500" y="413448"/>
                  </a:lnTo>
                  <a:lnTo>
                    <a:pt x="3255337" y="413866"/>
                  </a:lnTo>
                  <a:lnTo>
                    <a:pt x="3267175" y="414223"/>
                  </a:lnTo>
                  <a:lnTo>
                    <a:pt x="3279013" y="414528"/>
                  </a:lnTo>
                  <a:lnTo>
                    <a:pt x="3290850" y="414788"/>
                  </a:lnTo>
                  <a:lnTo>
                    <a:pt x="3302688" y="415009"/>
                  </a:lnTo>
                  <a:lnTo>
                    <a:pt x="3314525" y="415198"/>
                  </a:lnTo>
                  <a:lnTo>
                    <a:pt x="3326363" y="415359"/>
                  </a:lnTo>
                  <a:lnTo>
                    <a:pt x="3338201" y="415497"/>
                  </a:lnTo>
                  <a:lnTo>
                    <a:pt x="3350038" y="415613"/>
                  </a:lnTo>
                  <a:lnTo>
                    <a:pt x="3361876" y="415713"/>
                  </a:lnTo>
                  <a:lnTo>
                    <a:pt x="3373713" y="415798"/>
                  </a:lnTo>
                  <a:lnTo>
                    <a:pt x="3385551" y="415870"/>
                  </a:lnTo>
                  <a:lnTo>
                    <a:pt x="3397389" y="415931"/>
                  </a:lnTo>
                  <a:lnTo>
                    <a:pt x="3409226" y="415984"/>
                  </a:lnTo>
                  <a:lnTo>
                    <a:pt x="3421064" y="416028"/>
                  </a:lnTo>
                  <a:lnTo>
                    <a:pt x="3432901" y="416066"/>
                  </a:lnTo>
                  <a:lnTo>
                    <a:pt x="3444739" y="416098"/>
                  </a:lnTo>
                  <a:lnTo>
                    <a:pt x="3456576" y="416126"/>
                  </a:lnTo>
                  <a:lnTo>
                    <a:pt x="3468414" y="416149"/>
                  </a:lnTo>
                  <a:lnTo>
                    <a:pt x="3480252" y="416169"/>
                  </a:lnTo>
                  <a:lnTo>
                    <a:pt x="3492089" y="416186"/>
                  </a:lnTo>
                  <a:lnTo>
                    <a:pt x="3503927" y="416200"/>
                  </a:lnTo>
                  <a:lnTo>
                    <a:pt x="3515764" y="416212"/>
                  </a:lnTo>
                  <a:lnTo>
                    <a:pt x="3515764" y="416143"/>
                  </a:lnTo>
                  <a:lnTo>
                    <a:pt x="3527602" y="416118"/>
                  </a:lnTo>
                  <a:lnTo>
                    <a:pt x="3539440" y="416089"/>
                  </a:lnTo>
                  <a:lnTo>
                    <a:pt x="3551277" y="416056"/>
                  </a:lnTo>
                  <a:lnTo>
                    <a:pt x="3563115" y="416016"/>
                  </a:lnTo>
                  <a:lnTo>
                    <a:pt x="3574952" y="415969"/>
                  </a:lnTo>
                  <a:lnTo>
                    <a:pt x="3586790" y="415914"/>
                  </a:lnTo>
                  <a:lnTo>
                    <a:pt x="3598628" y="415850"/>
                  </a:lnTo>
                  <a:lnTo>
                    <a:pt x="3610465" y="415774"/>
                  </a:lnTo>
                  <a:lnTo>
                    <a:pt x="3622303" y="415685"/>
                  </a:lnTo>
                  <a:lnTo>
                    <a:pt x="3634140" y="415580"/>
                  </a:lnTo>
                  <a:lnTo>
                    <a:pt x="3645978" y="415458"/>
                  </a:lnTo>
                  <a:lnTo>
                    <a:pt x="3657816" y="415313"/>
                  </a:lnTo>
                  <a:lnTo>
                    <a:pt x="3669653" y="415144"/>
                  </a:lnTo>
                  <a:lnTo>
                    <a:pt x="3681491" y="414945"/>
                  </a:lnTo>
                  <a:lnTo>
                    <a:pt x="3693328" y="414711"/>
                  </a:lnTo>
                  <a:lnTo>
                    <a:pt x="3705166" y="414437"/>
                  </a:lnTo>
                  <a:lnTo>
                    <a:pt x="3717004" y="414115"/>
                  </a:lnTo>
                  <a:lnTo>
                    <a:pt x="3728841" y="413737"/>
                  </a:lnTo>
                  <a:lnTo>
                    <a:pt x="3740679" y="413293"/>
                  </a:lnTo>
                  <a:lnTo>
                    <a:pt x="3752516" y="412774"/>
                  </a:lnTo>
                  <a:lnTo>
                    <a:pt x="3764354" y="412164"/>
                  </a:lnTo>
                  <a:lnTo>
                    <a:pt x="3776191" y="411450"/>
                  </a:lnTo>
                  <a:lnTo>
                    <a:pt x="3788029" y="410614"/>
                  </a:lnTo>
                  <a:lnTo>
                    <a:pt x="3799867" y="409636"/>
                  </a:lnTo>
                  <a:lnTo>
                    <a:pt x="3811704" y="408492"/>
                  </a:lnTo>
                  <a:lnTo>
                    <a:pt x="3823542" y="407155"/>
                  </a:lnTo>
                  <a:lnTo>
                    <a:pt x="3835379" y="405596"/>
                  </a:lnTo>
                  <a:lnTo>
                    <a:pt x="3847217" y="403777"/>
                  </a:lnTo>
                  <a:lnTo>
                    <a:pt x="3859055" y="401661"/>
                  </a:lnTo>
                  <a:lnTo>
                    <a:pt x="3870892" y="399201"/>
                  </a:lnTo>
                  <a:lnTo>
                    <a:pt x="3882730" y="396349"/>
                  </a:lnTo>
                  <a:lnTo>
                    <a:pt x="3894567" y="393047"/>
                  </a:lnTo>
                  <a:lnTo>
                    <a:pt x="3906405" y="389237"/>
                  </a:lnTo>
                  <a:lnTo>
                    <a:pt x="3918243" y="384851"/>
                  </a:lnTo>
                  <a:lnTo>
                    <a:pt x="3930080" y="379820"/>
                  </a:lnTo>
                  <a:lnTo>
                    <a:pt x="3941918" y="374073"/>
                  </a:lnTo>
                  <a:lnTo>
                    <a:pt x="3953755" y="367536"/>
                  </a:lnTo>
                  <a:lnTo>
                    <a:pt x="3965593" y="360139"/>
                  </a:lnTo>
                  <a:lnTo>
                    <a:pt x="3977431" y="351816"/>
                  </a:lnTo>
                  <a:lnTo>
                    <a:pt x="3989268" y="342512"/>
                  </a:lnTo>
                  <a:lnTo>
                    <a:pt x="4001106" y="332186"/>
                  </a:lnTo>
                  <a:lnTo>
                    <a:pt x="4012943" y="320818"/>
                  </a:lnTo>
                  <a:lnTo>
                    <a:pt x="4024781" y="308412"/>
                  </a:lnTo>
                  <a:lnTo>
                    <a:pt x="4036619" y="295003"/>
                  </a:lnTo>
                  <a:lnTo>
                    <a:pt x="4048456" y="280660"/>
                  </a:lnTo>
                  <a:lnTo>
                    <a:pt x="4060294" y="265488"/>
                  </a:lnTo>
                  <a:lnTo>
                    <a:pt x="4072131" y="249627"/>
                  </a:lnTo>
                  <a:lnTo>
                    <a:pt x="4083969" y="233247"/>
                  </a:lnTo>
                  <a:lnTo>
                    <a:pt x="4095806" y="216546"/>
                  </a:lnTo>
                  <a:lnTo>
                    <a:pt x="4107644" y="199736"/>
                  </a:lnTo>
                  <a:lnTo>
                    <a:pt x="4119482" y="183034"/>
                  </a:lnTo>
                  <a:lnTo>
                    <a:pt x="4131319" y="166655"/>
                  </a:lnTo>
                  <a:lnTo>
                    <a:pt x="4143157" y="150794"/>
                  </a:lnTo>
                  <a:lnTo>
                    <a:pt x="4154994" y="135622"/>
                  </a:lnTo>
                  <a:lnTo>
                    <a:pt x="4166832" y="121279"/>
                  </a:lnTo>
                  <a:lnTo>
                    <a:pt x="4178670" y="107870"/>
                  </a:lnTo>
                  <a:lnTo>
                    <a:pt x="4190507" y="95464"/>
                  </a:lnTo>
                  <a:lnTo>
                    <a:pt x="4202345" y="84096"/>
                  </a:lnTo>
                  <a:lnTo>
                    <a:pt x="4214182" y="73770"/>
                  </a:lnTo>
                  <a:lnTo>
                    <a:pt x="4226020" y="64466"/>
                  </a:lnTo>
                  <a:lnTo>
                    <a:pt x="4237858" y="56143"/>
                  </a:lnTo>
                  <a:lnTo>
                    <a:pt x="4249695" y="48745"/>
                  </a:lnTo>
                  <a:lnTo>
                    <a:pt x="4261533" y="42209"/>
                  </a:lnTo>
                  <a:lnTo>
                    <a:pt x="4273370" y="36461"/>
                  </a:lnTo>
                  <a:lnTo>
                    <a:pt x="4285208" y="31431"/>
                  </a:lnTo>
                  <a:lnTo>
                    <a:pt x="4297046" y="27045"/>
                  </a:lnTo>
                  <a:lnTo>
                    <a:pt x="4308883" y="23234"/>
                  </a:lnTo>
                  <a:lnTo>
                    <a:pt x="4320721" y="19933"/>
                  </a:lnTo>
                  <a:lnTo>
                    <a:pt x="4332558" y="17080"/>
                  </a:lnTo>
                  <a:lnTo>
                    <a:pt x="4344396" y="14621"/>
                  </a:lnTo>
                  <a:lnTo>
                    <a:pt x="4356234" y="12504"/>
                  </a:lnTo>
                  <a:lnTo>
                    <a:pt x="4368071" y="10686"/>
                  </a:lnTo>
                  <a:lnTo>
                    <a:pt x="4379909" y="9126"/>
                  </a:lnTo>
                  <a:lnTo>
                    <a:pt x="4391746" y="7790"/>
                  </a:lnTo>
                  <a:lnTo>
                    <a:pt x="4403584" y="6646"/>
                  </a:lnTo>
                  <a:lnTo>
                    <a:pt x="4415421" y="5667"/>
                  </a:lnTo>
                  <a:lnTo>
                    <a:pt x="4427259" y="4831"/>
                  </a:lnTo>
                  <a:lnTo>
                    <a:pt x="4439097" y="4117"/>
                  </a:lnTo>
                  <a:lnTo>
                    <a:pt x="4450934" y="3508"/>
                  </a:lnTo>
                  <a:lnTo>
                    <a:pt x="4462772" y="2988"/>
                  </a:lnTo>
                  <a:lnTo>
                    <a:pt x="4474609" y="2545"/>
                  </a:lnTo>
                  <a:lnTo>
                    <a:pt x="4486447" y="2167"/>
                  </a:lnTo>
                  <a:lnTo>
                    <a:pt x="4498285" y="1845"/>
                  </a:lnTo>
                  <a:lnTo>
                    <a:pt x="4510122" y="1571"/>
                  </a:lnTo>
                  <a:lnTo>
                    <a:pt x="4521960" y="1337"/>
                  </a:lnTo>
                  <a:lnTo>
                    <a:pt x="4533797" y="1138"/>
                  </a:lnTo>
                  <a:lnTo>
                    <a:pt x="4545635" y="968"/>
                  </a:lnTo>
                  <a:lnTo>
                    <a:pt x="4557473" y="824"/>
                  </a:lnTo>
                  <a:lnTo>
                    <a:pt x="4569310" y="701"/>
                  </a:lnTo>
                  <a:lnTo>
                    <a:pt x="4581148" y="597"/>
                  </a:lnTo>
                  <a:lnTo>
                    <a:pt x="4592985" y="508"/>
                  </a:lnTo>
                  <a:lnTo>
                    <a:pt x="4604823" y="432"/>
                  </a:lnTo>
                  <a:lnTo>
                    <a:pt x="4616661" y="367"/>
                  </a:lnTo>
                  <a:lnTo>
                    <a:pt x="4628498" y="313"/>
                  </a:lnTo>
                  <a:lnTo>
                    <a:pt x="4640336" y="266"/>
                  </a:lnTo>
                  <a:lnTo>
                    <a:pt x="4652173" y="226"/>
                  </a:lnTo>
                  <a:lnTo>
                    <a:pt x="4664011" y="192"/>
                  </a:lnTo>
                  <a:lnTo>
                    <a:pt x="4675849" y="164"/>
                  </a:lnTo>
                  <a:lnTo>
                    <a:pt x="4687686" y="139"/>
                  </a:lnTo>
                </a:path>
              </a:pathLst>
            </a:custGeom>
            <a:ln w="40651" cap="flat">
              <a:solidFill>
                <a:srgbClr val="FF6C91">
                  <a:alpha val="100000"/>
                </a:srgbClr>
              </a:solidFill>
              <a:prstDash val="solid"/>
              <a:round/>
            </a:ln>
          </p:spPr>
          <p:txBody>
            <a:bodyPr/>
            <a:lstStyle/>
            <a:p/>
          </p:txBody>
        </p:sp>
        <p:sp>
          <p:nvSpPr>
            <p:cNvPr id="52" name="pt52"/>
            <p:cNvSpPr/>
            <p:nvPr/>
          </p:nvSpPr>
          <p:spPr>
            <a:xfrm>
              <a:off x="2423649" y="840771"/>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3" name="pt53"/>
            <p:cNvSpPr/>
            <p:nvPr/>
          </p:nvSpPr>
          <p:spPr>
            <a:xfrm>
              <a:off x="3595570" y="840771"/>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4" name="pt54"/>
            <p:cNvSpPr/>
            <p:nvPr/>
          </p:nvSpPr>
          <p:spPr>
            <a:xfrm>
              <a:off x="7111335" y="840771"/>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5" name="pt55"/>
            <p:cNvSpPr/>
            <p:nvPr/>
          </p:nvSpPr>
          <p:spPr>
            <a:xfrm>
              <a:off x="5939414" y="840771"/>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6" name="pt56"/>
            <p:cNvSpPr/>
            <p:nvPr/>
          </p:nvSpPr>
          <p:spPr>
            <a:xfrm>
              <a:off x="4767492" y="840771"/>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7" name="pt57"/>
            <p:cNvSpPr/>
            <p:nvPr/>
          </p:nvSpPr>
          <p:spPr>
            <a:xfrm>
              <a:off x="4767492" y="104891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58" name="pt58"/>
            <p:cNvSpPr/>
            <p:nvPr/>
          </p:nvSpPr>
          <p:spPr>
            <a:xfrm>
              <a:off x="7111335" y="104891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59" name="pt59"/>
            <p:cNvSpPr/>
            <p:nvPr/>
          </p:nvSpPr>
          <p:spPr>
            <a:xfrm>
              <a:off x="3595570" y="104891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60" name="pt60"/>
            <p:cNvSpPr/>
            <p:nvPr/>
          </p:nvSpPr>
          <p:spPr>
            <a:xfrm>
              <a:off x="5939414" y="104891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61" name="pt61"/>
            <p:cNvSpPr/>
            <p:nvPr/>
          </p:nvSpPr>
          <p:spPr>
            <a:xfrm>
              <a:off x="2423649" y="104891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62" name="pt62"/>
            <p:cNvSpPr/>
            <p:nvPr/>
          </p:nvSpPr>
          <p:spPr>
            <a:xfrm>
              <a:off x="3595570" y="1257054"/>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3" name="pt63"/>
            <p:cNvSpPr/>
            <p:nvPr/>
          </p:nvSpPr>
          <p:spPr>
            <a:xfrm>
              <a:off x="2423649" y="1257054"/>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4" name="pt64"/>
            <p:cNvSpPr/>
            <p:nvPr/>
          </p:nvSpPr>
          <p:spPr>
            <a:xfrm>
              <a:off x="5939414" y="1257054"/>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65" name="pt65"/>
            <p:cNvSpPr/>
            <p:nvPr/>
          </p:nvSpPr>
          <p:spPr>
            <a:xfrm>
              <a:off x="4767492" y="1257054"/>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6" name="pt66"/>
            <p:cNvSpPr/>
            <p:nvPr/>
          </p:nvSpPr>
          <p:spPr>
            <a:xfrm>
              <a:off x="4767492" y="146519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67" name="pt67"/>
            <p:cNvSpPr/>
            <p:nvPr/>
          </p:nvSpPr>
          <p:spPr>
            <a:xfrm>
              <a:off x="5939414" y="146519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8" name="pt68"/>
            <p:cNvSpPr/>
            <p:nvPr/>
          </p:nvSpPr>
          <p:spPr>
            <a:xfrm>
              <a:off x="2423649" y="1465195"/>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9" name="pt69"/>
            <p:cNvSpPr/>
            <p:nvPr/>
          </p:nvSpPr>
          <p:spPr>
            <a:xfrm>
              <a:off x="3595570" y="146519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70" name="pt70"/>
            <p:cNvSpPr/>
            <p:nvPr/>
          </p:nvSpPr>
          <p:spPr>
            <a:xfrm>
              <a:off x="7111335" y="1257054"/>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71" name="pt71"/>
            <p:cNvSpPr/>
            <p:nvPr/>
          </p:nvSpPr>
          <p:spPr>
            <a:xfrm>
              <a:off x="2423649" y="1673337"/>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2" name="pt72"/>
            <p:cNvSpPr/>
            <p:nvPr/>
          </p:nvSpPr>
          <p:spPr>
            <a:xfrm>
              <a:off x="5939414" y="1673337"/>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3" name="pt73"/>
            <p:cNvSpPr/>
            <p:nvPr/>
          </p:nvSpPr>
          <p:spPr>
            <a:xfrm>
              <a:off x="3595570" y="167333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4" name="pt74"/>
            <p:cNvSpPr/>
            <p:nvPr/>
          </p:nvSpPr>
          <p:spPr>
            <a:xfrm>
              <a:off x="2423649" y="1881478"/>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75" name="pt75"/>
            <p:cNvSpPr/>
            <p:nvPr/>
          </p:nvSpPr>
          <p:spPr>
            <a:xfrm>
              <a:off x="3595570" y="1881478"/>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6" name="pt76"/>
            <p:cNvSpPr/>
            <p:nvPr/>
          </p:nvSpPr>
          <p:spPr>
            <a:xfrm>
              <a:off x="2423649" y="2089619"/>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77" name="pt77"/>
            <p:cNvSpPr/>
            <p:nvPr/>
          </p:nvSpPr>
          <p:spPr>
            <a:xfrm>
              <a:off x="4767492" y="167333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8" name="pt78"/>
            <p:cNvSpPr/>
            <p:nvPr/>
          </p:nvSpPr>
          <p:spPr>
            <a:xfrm>
              <a:off x="3595570" y="2089619"/>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79" name="pt79"/>
            <p:cNvSpPr/>
            <p:nvPr/>
          </p:nvSpPr>
          <p:spPr>
            <a:xfrm>
              <a:off x="7111335" y="146519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80" name="pt80"/>
            <p:cNvSpPr/>
            <p:nvPr/>
          </p:nvSpPr>
          <p:spPr>
            <a:xfrm>
              <a:off x="4767492" y="188147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1" name="pt81"/>
            <p:cNvSpPr/>
            <p:nvPr/>
          </p:nvSpPr>
          <p:spPr>
            <a:xfrm>
              <a:off x="4767492" y="2089619"/>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82" name="pt82"/>
            <p:cNvSpPr/>
            <p:nvPr/>
          </p:nvSpPr>
          <p:spPr>
            <a:xfrm>
              <a:off x="7111335" y="1673337"/>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83" name="pt83"/>
            <p:cNvSpPr/>
            <p:nvPr/>
          </p:nvSpPr>
          <p:spPr>
            <a:xfrm>
              <a:off x="2423649" y="229776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84" name="pt84"/>
            <p:cNvSpPr/>
            <p:nvPr/>
          </p:nvSpPr>
          <p:spPr>
            <a:xfrm>
              <a:off x="4767492" y="229776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85" name="pt85"/>
            <p:cNvSpPr/>
            <p:nvPr/>
          </p:nvSpPr>
          <p:spPr>
            <a:xfrm>
              <a:off x="3595570" y="229776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86" name="pt86"/>
            <p:cNvSpPr/>
            <p:nvPr/>
          </p:nvSpPr>
          <p:spPr>
            <a:xfrm>
              <a:off x="5939414" y="1881478"/>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87" name="pt87"/>
            <p:cNvSpPr/>
            <p:nvPr/>
          </p:nvSpPr>
          <p:spPr>
            <a:xfrm>
              <a:off x="5939414" y="2089619"/>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8" name="pt88"/>
            <p:cNvSpPr/>
            <p:nvPr/>
          </p:nvSpPr>
          <p:spPr>
            <a:xfrm>
              <a:off x="7111335" y="188147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89" name="pt89"/>
            <p:cNvSpPr/>
            <p:nvPr/>
          </p:nvSpPr>
          <p:spPr>
            <a:xfrm>
              <a:off x="7111335" y="2089619"/>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90" name="pt90"/>
            <p:cNvSpPr/>
            <p:nvPr/>
          </p:nvSpPr>
          <p:spPr>
            <a:xfrm>
              <a:off x="4767492" y="250590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1" name="pt91"/>
            <p:cNvSpPr/>
            <p:nvPr/>
          </p:nvSpPr>
          <p:spPr>
            <a:xfrm>
              <a:off x="3595570" y="250590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2" name="pt92"/>
            <p:cNvSpPr/>
            <p:nvPr/>
          </p:nvSpPr>
          <p:spPr>
            <a:xfrm>
              <a:off x="7111335" y="229776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3" name="pt93"/>
            <p:cNvSpPr/>
            <p:nvPr/>
          </p:nvSpPr>
          <p:spPr>
            <a:xfrm>
              <a:off x="2423649" y="250590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4" name="pt94"/>
            <p:cNvSpPr/>
            <p:nvPr/>
          </p:nvSpPr>
          <p:spPr>
            <a:xfrm>
              <a:off x="5939414" y="229776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5" name="pt95"/>
            <p:cNvSpPr/>
            <p:nvPr/>
          </p:nvSpPr>
          <p:spPr>
            <a:xfrm>
              <a:off x="7111335" y="250590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6" name="pt96"/>
            <p:cNvSpPr/>
            <p:nvPr/>
          </p:nvSpPr>
          <p:spPr>
            <a:xfrm>
              <a:off x="5939414" y="25059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97" name="pt97"/>
            <p:cNvSpPr/>
            <p:nvPr/>
          </p:nvSpPr>
          <p:spPr>
            <a:xfrm>
              <a:off x="4767492" y="271404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98" name="pt98"/>
            <p:cNvSpPr/>
            <p:nvPr/>
          </p:nvSpPr>
          <p:spPr>
            <a:xfrm>
              <a:off x="2423649" y="271404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99" name="pt99"/>
            <p:cNvSpPr/>
            <p:nvPr/>
          </p:nvSpPr>
          <p:spPr>
            <a:xfrm>
              <a:off x="7111335" y="271404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00" name="pt100"/>
            <p:cNvSpPr/>
            <p:nvPr/>
          </p:nvSpPr>
          <p:spPr>
            <a:xfrm>
              <a:off x="5939414" y="271404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01" name="pt101"/>
            <p:cNvSpPr/>
            <p:nvPr/>
          </p:nvSpPr>
          <p:spPr>
            <a:xfrm>
              <a:off x="2423649" y="292218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2" name="pt102"/>
            <p:cNvSpPr/>
            <p:nvPr/>
          </p:nvSpPr>
          <p:spPr>
            <a:xfrm>
              <a:off x="4767492" y="292218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3" name="pt103"/>
            <p:cNvSpPr/>
            <p:nvPr/>
          </p:nvSpPr>
          <p:spPr>
            <a:xfrm>
              <a:off x="3595570" y="271404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04" name="pt104"/>
            <p:cNvSpPr/>
            <p:nvPr/>
          </p:nvSpPr>
          <p:spPr>
            <a:xfrm>
              <a:off x="3595570" y="292218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5" name="pt105"/>
            <p:cNvSpPr/>
            <p:nvPr/>
          </p:nvSpPr>
          <p:spPr>
            <a:xfrm>
              <a:off x="7111335" y="292218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06" name="pt106"/>
            <p:cNvSpPr/>
            <p:nvPr/>
          </p:nvSpPr>
          <p:spPr>
            <a:xfrm>
              <a:off x="5939414" y="292218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07" name="pt107"/>
            <p:cNvSpPr/>
            <p:nvPr/>
          </p:nvSpPr>
          <p:spPr>
            <a:xfrm>
              <a:off x="4767492" y="3130326"/>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08" name="pt108"/>
            <p:cNvSpPr/>
            <p:nvPr/>
          </p:nvSpPr>
          <p:spPr>
            <a:xfrm>
              <a:off x="3595570" y="3130326"/>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09" name="pt109"/>
            <p:cNvSpPr/>
            <p:nvPr/>
          </p:nvSpPr>
          <p:spPr>
            <a:xfrm>
              <a:off x="2423649" y="3130326"/>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10" name="pt110"/>
            <p:cNvSpPr/>
            <p:nvPr/>
          </p:nvSpPr>
          <p:spPr>
            <a:xfrm>
              <a:off x="2423649" y="3338467"/>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11" name="pt111"/>
            <p:cNvSpPr/>
            <p:nvPr/>
          </p:nvSpPr>
          <p:spPr>
            <a:xfrm>
              <a:off x="4767492" y="333846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12" name="pt112"/>
            <p:cNvSpPr/>
            <p:nvPr/>
          </p:nvSpPr>
          <p:spPr>
            <a:xfrm>
              <a:off x="3595570" y="333846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13" name="pt113"/>
            <p:cNvSpPr/>
            <p:nvPr/>
          </p:nvSpPr>
          <p:spPr>
            <a:xfrm>
              <a:off x="7111335" y="313032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14" name="pt114"/>
            <p:cNvSpPr/>
            <p:nvPr/>
          </p:nvSpPr>
          <p:spPr>
            <a:xfrm>
              <a:off x="2423649" y="3546609"/>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15" name="pt115"/>
            <p:cNvSpPr/>
            <p:nvPr/>
          </p:nvSpPr>
          <p:spPr>
            <a:xfrm>
              <a:off x="5939414" y="3130326"/>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16" name="pt116"/>
            <p:cNvSpPr/>
            <p:nvPr/>
          </p:nvSpPr>
          <p:spPr>
            <a:xfrm>
              <a:off x="7111335" y="3338467"/>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17" name="pt117"/>
            <p:cNvSpPr/>
            <p:nvPr/>
          </p:nvSpPr>
          <p:spPr>
            <a:xfrm>
              <a:off x="3595570" y="3546609"/>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18" name="pt118"/>
            <p:cNvSpPr/>
            <p:nvPr/>
          </p:nvSpPr>
          <p:spPr>
            <a:xfrm>
              <a:off x="5939414" y="3338467"/>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19" name="pt119"/>
            <p:cNvSpPr/>
            <p:nvPr/>
          </p:nvSpPr>
          <p:spPr>
            <a:xfrm>
              <a:off x="2423649" y="3754750"/>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20" name="pt120"/>
            <p:cNvSpPr/>
            <p:nvPr/>
          </p:nvSpPr>
          <p:spPr>
            <a:xfrm>
              <a:off x="7111335" y="354660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21" name="pt121"/>
            <p:cNvSpPr/>
            <p:nvPr/>
          </p:nvSpPr>
          <p:spPr>
            <a:xfrm>
              <a:off x="5939414" y="354660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22" name="pt122"/>
            <p:cNvSpPr/>
            <p:nvPr/>
          </p:nvSpPr>
          <p:spPr>
            <a:xfrm>
              <a:off x="4767492" y="354660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23" name="pt123"/>
            <p:cNvSpPr/>
            <p:nvPr/>
          </p:nvSpPr>
          <p:spPr>
            <a:xfrm>
              <a:off x="3595570" y="3754750"/>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24" name="pt124"/>
            <p:cNvSpPr/>
            <p:nvPr/>
          </p:nvSpPr>
          <p:spPr>
            <a:xfrm>
              <a:off x="5939414" y="375475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25" name="pt125"/>
            <p:cNvSpPr/>
            <p:nvPr/>
          </p:nvSpPr>
          <p:spPr>
            <a:xfrm>
              <a:off x="4767492" y="3754750"/>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26" name="pt126"/>
            <p:cNvSpPr/>
            <p:nvPr/>
          </p:nvSpPr>
          <p:spPr>
            <a:xfrm>
              <a:off x="2423649" y="396289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127" name="pt127"/>
            <p:cNvSpPr/>
            <p:nvPr/>
          </p:nvSpPr>
          <p:spPr>
            <a:xfrm>
              <a:off x="2423649" y="417103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128" name="pt128"/>
            <p:cNvSpPr/>
            <p:nvPr/>
          </p:nvSpPr>
          <p:spPr>
            <a:xfrm>
              <a:off x="7111335" y="3754750"/>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29" name="pt129"/>
            <p:cNvSpPr/>
            <p:nvPr/>
          </p:nvSpPr>
          <p:spPr>
            <a:xfrm>
              <a:off x="5939414" y="396289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30" name="pt130"/>
            <p:cNvSpPr/>
            <p:nvPr/>
          </p:nvSpPr>
          <p:spPr>
            <a:xfrm>
              <a:off x="4767492" y="396289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31" name="pt131"/>
            <p:cNvSpPr/>
            <p:nvPr/>
          </p:nvSpPr>
          <p:spPr>
            <a:xfrm>
              <a:off x="2423649" y="4379174"/>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32" name="pt132"/>
            <p:cNvSpPr/>
            <p:nvPr/>
          </p:nvSpPr>
          <p:spPr>
            <a:xfrm>
              <a:off x="5939414" y="4171033"/>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33" name="pt133"/>
            <p:cNvSpPr/>
            <p:nvPr/>
          </p:nvSpPr>
          <p:spPr>
            <a:xfrm>
              <a:off x="7111335" y="396289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134" name="pt134"/>
            <p:cNvSpPr/>
            <p:nvPr/>
          </p:nvSpPr>
          <p:spPr>
            <a:xfrm>
              <a:off x="5939414" y="4379174"/>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135" name="pt135"/>
            <p:cNvSpPr/>
            <p:nvPr/>
          </p:nvSpPr>
          <p:spPr>
            <a:xfrm>
              <a:off x="2423649" y="4587315"/>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36" name="pt136"/>
            <p:cNvSpPr/>
            <p:nvPr/>
          </p:nvSpPr>
          <p:spPr>
            <a:xfrm>
              <a:off x="4767492" y="4171033"/>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137" name="pt137"/>
            <p:cNvSpPr/>
            <p:nvPr/>
          </p:nvSpPr>
          <p:spPr>
            <a:xfrm>
              <a:off x="3595570" y="396289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138" name="pt138"/>
            <p:cNvSpPr/>
            <p:nvPr/>
          </p:nvSpPr>
          <p:spPr>
            <a:xfrm>
              <a:off x="5939414" y="4587315"/>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39" name="pt139"/>
            <p:cNvSpPr/>
            <p:nvPr/>
          </p:nvSpPr>
          <p:spPr>
            <a:xfrm>
              <a:off x="7111335" y="417103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40" name="pt140"/>
            <p:cNvSpPr/>
            <p:nvPr/>
          </p:nvSpPr>
          <p:spPr>
            <a:xfrm>
              <a:off x="7111335" y="437917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41" name="pt141"/>
            <p:cNvSpPr/>
            <p:nvPr/>
          </p:nvSpPr>
          <p:spPr>
            <a:xfrm>
              <a:off x="4767492" y="437917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42" name="pt142"/>
            <p:cNvSpPr/>
            <p:nvPr/>
          </p:nvSpPr>
          <p:spPr>
            <a:xfrm>
              <a:off x="3595570" y="4171033"/>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43" name="pt143"/>
            <p:cNvSpPr/>
            <p:nvPr/>
          </p:nvSpPr>
          <p:spPr>
            <a:xfrm>
              <a:off x="2423649" y="479545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44" name="pt144"/>
            <p:cNvSpPr/>
            <p:nvPr/>
          </p:nvSpPr>
          <p:spPr>
            <a:xfrm>
              <a:off x="3595570" y="437917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45" name="pt145"/>
            <p:cNvSpPr/>
            <p:nvPr/>
          </p:nvSpPr>
          <p:spPr>
            <a:xfrm>
              <a:off x="3595570" y="4587315"/>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46" name="pt146"/>
            <p:cNvSpPr/>
            <p:nvPr/>
          </p:nvSpPr>
          <p:spPr>
            <a:xfrm>
              <a:off x="4767492" y="4587315"/>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47" name="pt147"/>
            <p:cNvSpPr/>
            <p:nvPr/>
          </p:nvSpPr>
          <p:spPr>
            <a:xfrm>
              <a:off x="7111335" y="4587315"/>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48" name="pt148"/>
            <p:cNvSpPr/>
            <p:nvPr/>
          </p:nvSpPr>
          <p:spPr>
            <a:xfrm>
              <a:off x="7111335" y="479545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49" name="pt149"/>
            <p:cNvSpPr/>
            <p:nvPr/>
          </p:nvSpPr>
          <p:spPr>
            <a:xfrm>
              <a:off x="7111335" y="5003598"/>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50" name="pt150"/>
            <p:cNvSpPr/>
            <p:nvPr/>
          </p:nvSpPr>
          <p:spPr>
            <a:xfrm>
              <a:off x="5939414" y="479545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51" name="pt151"/>
            <p:cNvSpPr/>
            <p:nvPr/>
          </p:nvSpPr>
          <p:spPr>
            <a:xfrm>
              <a:off x="4767492" y="479545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52" name="pt152"/>
            <p:cNvSpPr/>
            <p:nvPr/>
          </p:nvSpPr>
          <p:spPr>
            <a:xfrm>
              <a:off x="3595570" y="479545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53" name="pt153"/>
            <p:cNvSpPr/>
            <p:nvPr/>
          </p:nvSpPr>
          <p:spPr>
            <a:xfrm>
              <a:off x="5939414" y="5003598"/>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54" name="pt154"/>
            <p:cNvSpPr/>
            <p:nvPr/>
          </p:nvSpPr>
          <p:spPr>
            <a:xfrm>
              <a:off x="2423649" y="500359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55" name="pt155"/>
            <p:cNvSpPr/>
            <p:nvPr/>
          </p:nvSpPr>
          <p:spPr>
            <a:xfrm>
              <a:off x="5939414" y="5211739"/>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56" name="pt156"/>
            <p:cNvSpPr/>
            <p:nvPr/>
          </p:nvSpPr>
          <p:spPr>
            <a:xfrm>
              <a:off x="4767492" y="5003598"/>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57" name="pt157"/>
            <p:cNvSpPr/>
            <p:nvPr/>
          </p:nvSpPr>
          <p:spPr>
            <a:xfrm>
              <a:off x="3595570" y="5003598"/>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58" name="pt158"/>
            <p:cNvSpPr/>
            <p:nvPr/>
          </p:nvSpPr>
          <p:spPr>
            <a:xfrm>
              <a:off x="7111335" y="5211739"/>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59" name="pt159"/>
            <p:cNvSpPr/>
            <p:nvPr/>
          </p:nvSpPr>
          <p:spPr>
            <a:xfrm>
              <a:off x="2423649" y="5211739"/>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60" name="pt160"/>
            <p:cNvSpPr/>
            <p:nvPr/>
          </p:nvSpPr>
          <p:spPr>
            <a:xfrm>
              <a:off x="3595570" y="5211739"/>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61" name="pt161"/>
            <p:cNvSpPr/>
            <p:nvPr/>
          </p:nvSpPr>
          <p:spPr>
            <a:xfrm>
              <a:off x="4767492" y="5211739"/>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62" name="pt162"/>
            <p:cNvSpPr/>
            <p:nvPr/>
          </p:nvSpPr>
          <p:spPr>
            <a:xfrm>
              <a:off x="7111335" y="5419881"/>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63" name="pt163"/>
            <p:cNvSpPr/>
            <p:nvPr/>
          </p:nvSpPr>
          <p:spPr>
            <a:xfrm>
              <a:off x="5939414" y="5419881"/>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64" name="pt164"/>
            <p:cNvSpPr/>
            <p:nvPr/>
          </p:nvSpPr>
          <p:spPr>
            <a:xfrm>
              <a:off x="4767492" y="5419881"/>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65" name="pt165"/>
            <p:cNvSpPr/>
            <p:nvPr/>
          </p:nvSpPr>
          <p:spPr>
            <a:xfrm>
              <a:off x="3595570" y="5419881"/>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66" name="pt166"/>
            <p:cNvSpPr/>
            <p:nvPr/>
          </p:nvSpPr>
          <p:spPr>
            <a:xfrm>
              <a:off x="2423649" y="5419881"/>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67" name="pt167"/>
            <p:cNvSpPr/>
            <p:nvPr/>
          </p:nvSpPr>
          <p:spPr>
            <a:xfrm>
              <a:off x="3595570" y="5628022"/>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68" name="pt168"/>
            <p:cNvSpPr/>
            <p:nvPr/>
          </p:nvSpPr>
          <p:spPr>
            <a:xfrm>
              <a:off x="4767492" y="5628022"/>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69" name="pt169"/>
            <p:cNvSpPr/>
            <p:nvPr/>
          </p:nvSpPr>
          <p:spPr>
            <a:xfrm>
              <a:off x="5939414" y="5628022"/>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70" name="pt170"/>
            <p:cNvSpPr/>
            <p:nvPr/>
          </p:nvSpPr>
          <p:spPr>
            <a:xfrm>
              <a:off x="7111335" y="5628022"/>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71" name="pt171"/>
            <p:cNvSpPr/>
            <p:nvPr/>
          </p:nvSpPr>
          <p:spPr>
            <a:xfrm>
              <a:off x="2423649" y="562802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72" name="tx172"/>
            <p:cNvSpPr/>
            <p:nvPr/>
          </p:nvSpPr>
          <p:spPr>
            <a:xfrm>
              <a:off x="1376693"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(2,980,000)</a:t>
              </a:r>
            </a:p>
          </p:txBody>
        </p:sp>
        <p:sp>
          <p:nvSpPr>
            <p:cNvPr id="173" name="tx173"/>
            <p:cNvSpPr/>
            <p:nvPr/>
          </p:nvSpPr>
          <p:spPr>
            <a:xfrm>
              <a:off x="1588651" y="1066284"/>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(757,000)</a:t>
              </a:r>
            </a:p>
          </p:txBody>
        </p:sp>
        <p:sp>
          <p:nvSpPr>
            <p:cNvPr id="174" name="tx174"/>
            <p:cNvSpPr/>
            <p:nvPr/>
          </p:nvSpPr>
          <p:spPr>
            <a:xfrm>
              <a:off x="1299792" y="1274426"/>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(216,000)</a:t>
              </a:r>
            </a:p>
          </p:txBody>
        </p:sp>
        <p:sp>
          <p:nvSpPr>
            <p:cNvPr id="175" name="tx175"/>
            <p:cNvSpPr/>
            <p:nvPr/>
          </p:nvSpPr>
          <p:spPr>
            <a:xfrm>
              <a:off x="1627055" y="1482567"/>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176" name="tx176"/>
            <p:cNvSpPr/>
            <p:nvPr/>
          </p:nvSpPr>
          <p:spPr>
            <a:xfrm>
              <a:off x="1562864" y="1690708"/>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(154,000)</a:t>
              </a:r>
            </a:p>
          </p:txBody>
        </p:sp>
        <p:sp>
          <p:nvSpPr>
            <p:cNvPr id="177" name="tx177"/>
            <p:cNvSpPr/>
            <p:nvPr/>
          </p:nvSpPr>
          <p:spPr>
            <a:xfrm>
              <a:off x="1194178" y="1898850"/>
              <a:ext cx="11709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(141,000)</a:t>
              </a:r>
            </a:p>
          </p:txBody>
        </p:sp>
        <p:sp>
          <p:nvSpPr>
            <p:cNvPr id="178" name="tx178"/>
            <p:cNvSpPr/>
            <p:nvPr/>
          </p:nvSpPr>
          <p:spPr>
            <a:xfrm>
              <a:off x="1466578" y="2106991"/>
              <a:ext cx="8985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(136,000)</a:t>
              </a:r>
            </a:p>
          </p:txBody>
        </p:sp>
        <p:sp>
          <p:nvSpPr>
            <p:cNvPr id="179" name="tx179"/>
            <p:cNvSpPr/>
            <p:nvPr/>
          </p:nvSpPr>
          <p:spPr>
            <a:xfrm>
              <a:off x="1603647" y="2315132"/>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180" name="tx180"/>
            <p:cNvSpPr/>
            <p:nvPr/>
          </p:nvSpPr>
          <p:spPr>
            <a:xfrm>
              <a:off x="1607761" y="2523274"/>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(89,000)</a:t>
              </a:r>
            </a:p>
          </p:txBody>
        </p:sp>
        <p:sp>
          <p:nvSpPr>
            <p:cNvPr id="181" name="tx181"/>
            <p:cNvSpPr/>
            <p:nvPr/>
          </p:nvSpPr>
          <p:spPr>
            <a:xfrm>
              <a:off x="1627055" y="2731415"/>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182" name="tx182"/>
            <p:cNvSpPr/>
            <p:nvPr/>
          </p:nvSpPr>
          <p:spPr>
            <a:xfrm>
              <a:off x="1479380" y="2939556"/>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(45,000)</a:t>
              </a:r>
            </a:p>
          </p:txBody>
        </p:sp>
        <p:sp>
          <p:nvSpPr>
            <p:cNvPr id="183" name="tx183"/>
            <p:cNvSpPr/>
            <p:nvPr/>
          </p:nvSpPr>
          <p:spPr>
            <a:xfrm>
              <a:off x="1562864" y="3147698"/>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(34,000)</a:t>
              </a:r>
            </a:p>
          </p:txBody>
        </p:sp>
        <p:sp>
          <p:nvSpPr>
            <p:cNvPr id="184" name="tx184"/>
            <p:cNvSpPr/>
            <p:nvPr/>
          </p:nvSpPr>
          <p:spPr>
            <a:xfrm>
              <a:off x="1222708" y="3355839"/>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185" name="tx185"/>
            <p:cNvSpPr/>
            <p:nvPr/>
          </p:nvSpPr>
          <p:spPr>
            <a:xfrm>
              <a:off x="1556372" y="3563980"/>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(30,000)</a:t>
              </a:r>
            </a:p>
          </p:txBody>
        </p:sp>
        <p:sp>
          <p:nvSpPr>
            <p:cNvPr id="186" name="tx186"/>
            <p:cNvSpPr/>
            <p:nvPr/>
          </p:nvSpPr>
          <p:spPr>
            <a:xfrm>
              <a:off x="1363891" y="3772122"/>
              <a:ext cx="10012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(21,000)</a:t>
              </a:r>
            </a:p>
          </p:txBody>
        </p:sp>
        <p:sp>
          <p:nvSpPr>
            <p:cNvPr id="187" name="tx187"/>
            <p:cNvSpPr/>
            <p:nvPr/>
          </p:nvSpPr>
          <p:spPr>
            <a:xfrm>
              <a:off x="1652750" y="3980263"/>
              <a:ext cx="71240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(16,000)</a:t>
              </a:r>
            </a:p>
          </p:txBody>
        </p:sp>
        <p:sp>
          <p:nvSpPr>
            <p:cNvPr id="188" name="tx188"/>
            <p:cNvSpPr/>
            <p:nvPr/>
          </p:nvSpPr>
          <p:spPr>
            <a:xfrm>
              <a:off x="1556464" y="4188404"/>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(16,000)</a:t>
              </a:r>
            </a:p>
          </p:txBody>
        </p:sp>
        <p:sp>
          <p:nvSpPr>
            <p:cNvPr id="189" name="tx189"/>
            <p:cNvSpPr/>
            <p:nvPr/>
          </p:nvSpPr>
          <p:spPr>
            <a:xfrm>
              <a:off x="1241910" y="4396546"/>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(15,000)</a:t>
              </a:r>
            </a:p>
          </p:txBody>
        </p:sp>
        <p:sp>
          <p:nvSpPr>
            <p:cNvPr id="190" name="tx190"/>
            <p:cNvSpPr/>
            <p:nvPr/>
          </p:nvSpPr>
          <p:spPr>
            <a:xfrm>
              <a:off x="1498765" y="4604687"/>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(14,000)</a:t>
              </a:r>
            </a:p>
          </p:txBody>
        </p:sp>
        <p:sp>
          <p:nvSpPr>
            <p:cNvPr id="191" name="tx191"/>
            <p:cNvSpPr/>
            <p:nvPr/>
          </p:nvSpPr>
          <p:spPr>
            <a:xfrm>
              <a:off x="978746" y="4812828"/>
              <a:ext cx="138641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(12,000)</a:t>
              </a:r>
            </a:p>
          </p:txBody>
        </p:sp>
        <p:sp>
          <p:nvSpPr>
            <p:cNvPr id="192" name="tx192"/>
            <p:cNvSpPr/>
            <p:nvPr/>
          </p:nvSpPr>
          <p:spPr>
            <a:xfrm>
              <a:off x="1620655" y="5020970"/>
              <a:ext cx="744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193" name="tx193"/>
            <p:cNvSpPr/>
            <p:nvPr/>
          </p:nvSpPr>
          <p:spPr>
            <a:xfrm>
              <a:off x="1209815" y="5229111"/>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194" name="tx194"/>
            <p:cNvSpPr/>
            <p:nvPr/>
          </p:nvSpPr>
          <p:spPr>
            <a:xfrm>
              <a:off x="1386294" y="5437252"/>
              <a:ext cx="9788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195" name="tx195"/>
            <p:cNvSpPr/>
            <p:nvPr/>
          </p:nvSpPr>
          <p:spPr>
            <a:xfrm>
              <a:off x="804370" y="5645394"/>
              <a:ext cx="15607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(&lt;200)</a:t>
              </a:r>
            </a:p>
          </p:txBody>
        </p:sp>
        <p:sp>
          <p:nvSpPr>
            <p:cNvPr id="196" name="tx196"/>
            <p:cNvSpPr/>
            <p:nvPr/>
          </p:nvSpPr>
          <p:spPr>
            <a:xfrm>
              <a:off x="7287230"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(2,174,000)</a:t>
              </a:r>
            </a:p>
          </p:txBody>
        </p:sp>
        <p:sp>
          <p:nvSpPr>
            <p:cNvPr id="197" name="tx197"/>
            <p:cNvSpPr/>
            <p:nvPr/>
          </p:nvSpPr>
          <p:spPr>
            <a:xfrm>
              <a:off x="7287230" y="1066284"/>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(788,000)</a:t>
              </a:r>
            </a:p>
          </p:txBody>
        </p:sp>
        <p:sp>
          <p:nvSpPr>
            <p:cNvPr id="198" name="tx198"/>
            <p:cNvSpPr/>
            <p:nvPr/>
          </p:nvSpPr>
          <p:spPr>
            <a:xfrm>
              <a:off x="7287230" y="1274426"/>
              <a:ext cx="11709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(156,000)</a:t>
              </a:r>
            </a:p>
          </p:txBody>
        </p:sp>
        <p:sp>
          <p:nvSpPr>
            <p:cNvPr id="199" name="tx199"/>
            <p:cNvSpPr/>
            <p:nvPr/>
          </p:nvSpPr>
          <p:spPr>
            <a:xfrm>
              <a:off x="7287230" y="1482567"/>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(132,000)</a:t>
              </a:r>
            </a:p>
          </p:txBody>
        </p:sp>
        <p:sp>
          <p:nvSpPr>
            <p:cNvPr id="200" name="tx200"/>
            <p:cNvSpPr/>
            <p:nvPr/>
          </p:nvSpPr>
          <p:spPr>
            <a:xfrm>
              <a:off x="7287230" y="1690708"/>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(121,000)</a:t>
              </a:r>
            </a:p>
          </p:txBody>
        </p:sp>
        <p:sp>
          <p:nvSpPr>
            <p:cNvPr id="201" name="tx201"/>
            <p:cNvSpPr/>
            <p:nvPr/>
          </p:nvSpPr>
          <p:spPr>
            <a:xfrm>
              <a:off x="7287230" y="1898850"/>
              <a:ext cx="8985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(103,000)</a:t>
              </a:r>
            </a:p>
          </p:txBody>
        </p:sp>
        <p:sp>
          <p:nvSpPr>
            <p:cNvPr id="202" name="tx202"/>
            <p:cNvSpPr/>
            <p:nvPr/>
          </p:nvSpPr>
          <p:spPr>
            <a:xfrm>
              <a:off x="7287230" y="2106991"/>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203" name="tx203"/>
            <p:cNvSpPr/>
            <p:nvPr/>
          </p:nvSpPr>
          <p:spPr>
            <a:xfrm>
              <a:off x="7287230" y="2315132"/>
              <a:ext cx="6739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204" name="tx204"/>
            <p:cNvSpPr/>
            <p:nvPr/>
          </p:nvSpPr>
          <p:spPr>
            <a:xfrm>
              <a:off x="7287230" y="2523274"/>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(84,000)</a:t>
              </a:r>
            </a:p>
          </p:txBody>
        </p:sp>
        <p:sp>
          <p:nvSpPr>
            <p:cNvPr id="205" name="tx205"/>
            <p:cNvSpPr/>
            <p:nvPr/>
          </p:nvSpPr>
          <p:spPr>
            <a:xfrm>
              <a:off x="7287230" y="2731415"/>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206" name="tx206"/>
            <p:cNvSpPr/>
            <p:nvPr/>
          </p:nvSpPr>
          <p:spPr>
            <a:xfrm>
              <a:off x="7287230" y="2939556"/>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207" name="tx207"/>
            <p:cNvSpPr/>
            <p:nvPr/>
          </p:nvSpPr>
          <p:spPr>
            <a:xfrm>
              <a:off x="7287230" y="3147698"/>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(32,000)</a:t>
              </a:r>
            </a:p>
          </p:txBody>
        </p:sp>
        <p:sp>
          <p:nvSpPr>
            <p:cNvPr id="208" name="tx208"/>
            <p:cNvSpPr/>
            <p:nvPr/>
          </p:nvSpPr>
          <p:spPr>
            <a:xfrm>
              <a:off x="7287230" y="3355839"/>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(24,000)</a:t>
              </a:r>
            </a:p>
          </p:txBody>
        </p:sp>
        <p:sp>
          <p:nvSpPr>
            <p:cNvPr id="209" name="tx209"/>
            <p:cNvSpPr/>
            <p:nvPr/>
          </p:nvSpPr>
          <p:spPr>
            <a:xfrm>
              <a:off x="7287230" y="3563980"/>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(20,000)</a:t>
              </a:r>
            </a:p>
          </p:txBody>
        </p:sp>
        <p:sp>
          <p:nvSpPr>
            <p:cNvPr id="210" name="tx210"/>
            <p:cNvSpPr/>
            <p:nvPr/>
          </p:nvSpPr>
          <p:spPr>
            <a:xfrm>
              <a:off x="7287230" y="3772122"/>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(15,000)</a:t>
              </a:r>
            </a:p>
          </p:txBody>
        </p:sp>
        <p:sp>
          <p:nvSpPr>
            <p:cNvPr id="211" name="tx211"/>
            <p:cNvSpPr/>
            <p:nvPr/>
          </p:nvSpPr>
          <p:spPr>
            <a:xfrm>
              <a:off x="7287230" y="3980263"/>
              <a:ext cx="71240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(14,000)</a:t>
              </a:r>
            </a:p>
          </p:txBody>
        </p:sp>
        <p:sp>
          <p:nvSpPr>
            <p:cNvPr id="212" name="tx212"/>
            <p:cNvSpPr/>
            <p:nvPr/>
          </p:nvSpPr>
          <p:spPr>
            <a:xfrm>
              <a:off x="7287230" y="4188404"/>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(13,000)</a:t>
              </a:r>
            </a:p>
          </p:txBody>
        </p:sp>
        <p:sp>
          <p:nvSpPr>
            <p:cNvPr id="213" name="tx213"/>
            <p:cNvSpPr/>
            <p:nvPr/>
          </p:nvSpPr>
          <p:spPr>
            <a:xfrm>
              <a:off x="7287230" y="4396546"/>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(13,000)</a:t>
              </a:r>
            </a:p>
          </p:txBody>
        </p:sp>
        <p:sp>
          <p:nvSpPr>
            <p:cNvPr id="214" name="tx214"/>
            <p:cNvSpPr/>
            <p:nvPr/>
          </p:nvSpPr>
          <p:spPr>
            <a:xfrm>
              <a:off x="7287230" y="4604687"/>
              <a:ext cx="132222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(9,000)</a:t>
              </a:r>
            </a:p>
          </p:txBody>
        </p:sp>
        <p:sp>
          <p:nvSpPr>
            <p:cNvPr id="215" name="tx215"/>
            <p:cNvSpPr/>
            <p:nvPr/>
          </p:nvSpPr>
          <p:spPr>
            <a:xfrm>
              <a:off x="7287230" y="4812828"/>
              <a:ext cx="744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216" name="tx216"/>
            <p:cNvSpPr/>
            <p:nvPr/>
          </p:nvSpPr>
          <p:spPr>
            <a:xfrm>
              <a:off x="7287230" y="5020970"/>
              <a:ext cx="9370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(9,000)</a:t>
              </a:r>
            </a:p>
          </p:txBody>
        </p:sp>
        <p:sp>
          <p:nvSpPr>
            <p:cNvPr id="217" name="tx217"/>
            <p:cNvSpPr/>
            <p:nvPr/>
          </p:nvSpPr>
          <p:spPr>
            <a:xfrm>
              <a:off x="7287230" y="5229111"/>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218" name="tx218"/>
            <p:cNvSpPr/>
            <p:nvPr/>
          </p:nvSpPr>
          <p:spPr>
            <a:xfrm>
              <a:off x="7287230" y="5437252"/>
              <a:ext cx="165707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(&lt;1,000)</a:t>
              </a:r>
            </a:p>
          </p:txBody>
        </p:sp>
        <p:sp>
          <p:nvSpPr>
            <p:cNvPr id="219" name="tx219"/>
            <p:cNvSpPr/>
            <p:nvPr/>
          </p:nvSpPr>
          <p:spPr>
            <a:xfrm>
              <a:off x="7287230" y="5645394"/>
              <a:ext cx="9788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220" name="tx220"/>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1</a:t>
              </a:r>
            </a:p>
          </p:txBody>
        </p:sp>
        <p:sp>
          <p:nvSpPr>
            <p:cNvPr id="221" name="tx221"/>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1</a:t>
              </a:r>
            </a:p>
          </p:txBody>
        </p:sp>
        <p:sp>
          <p:nvSpPr>
            <p:cNvPr id="222" name="tx222"/>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1</a:t>
              </a:r>
            </a:p>
          </p:txBody>
        </p:sp>
        <p:sp>
          <p:nvSpPr>
            <p:cNvPr id="223" name="tx223"/>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1</a:t>
              </a:r>
            </a:p>
          </p:txBody>
        </p:sp>
        <p:sp>
          <p:nvSpPr>
            <p:cNvPr id="224" name="tx224"/>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6EF6">
                      <a:alpha val="100000"/>
                    </a:srgbClr>
                  </a:solidFill>
                  <a:latin typeface="Arial"/>
                  <a:cs typeface="Arial"/>
                </a:rPr>
                <a:t>1</a:t>
              </a:r>
            </a:p>
          </p:txBody>
        </p:sp>
        <p:sp>
          <p:nvSpPr>
            <p:cNvPr id="225" name="tx225"/>
            <p:cNvSpPr/>
            <p:nvPr/>
          </p:nvSpPr>
          <p:spPr>
            <a:xfrm>
              <a:off x="4796065"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226" name="tx226"/>
            <p:cNvSpPr/>
            <p:nvPr/>
          </p:nvSpPr>
          <p:spPr>
            <a:xfrm>
              <a:off x="7139908"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227" name="tx227"/>
            <p:cNvSpPr/>
            <p:nvPr/>
          </p:nvSpPr>
          <p:spPr>
            <a:xfrm>
              <a:off x="3624143"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228" name="tx228"/>
            <p:cNvSpPr/>
            <p:nvPr/>
          </p:nvSpPr>
          <p:spPr>
            <a:xfrm>
              <a:off x="5967987"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229" name="tx229"/>
            <p:cNvSpPr/>
            <p:nvPr/>
          </p:nvSpPr>
          <p:spPr>
            <a:xfrm>
              <a:off x="2452222" y="10687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230" name="tx230"/>
            <p:cNvSpPr/>
            <p:nvPr/>
          </p:nvSpPr>
          <p:spPr>
            <a:xfrm>
              <a:off x="3624143"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3</a:t>
              </a:r>
            </a:p>
          </p:txBody>
        </p:sp>
        <p:sp>
          <p:nvSpPr>
            <p:cNvPr id="231" name="tx231"/>
            <p:cNvSpPr/>
            <p:nvPr/>
          </p:nvSpPr>
          <p:spPr>
            <a:xfrm>
              <a:off x="2452222"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3</a:t>
              </a:r>
            </a:p>
          </p:txBody>
        </p:sp>
        <p:sp>
          <p:nvSpPr>
            <p:cNvPr id="232" name="tx232"/>
            <p:cNvSpPr/>
            <p:nvPr/>
          </p:nvSpPr>
          <p:spPr>
            <a:xfrm>
              <a:off x="5967987"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3</a:t>
              </a:r>
            </a:p>
          </p:txBody>
        </p:sp>
        <p:sp>
          <p:nvSpPr>
            <p:cNvPr id="233" name="tx233"/>
            <p:cNvSpPr/>
            <p:nvPr/>
          </p:nvSpPr>
          <p:spPr>
            <a:xfrm>
              <a:off x="4796065"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3</a:t>
              </a:r>
            </a:p>
          </p:txBody>
        </p:sp>
        <p:sp>
          <p:nvSpPr>
            <p:cNvPr id="234" name="tx234"/>
            <p:cNvSpPr/>
            <p:nvPr/>
          </p:nvSpPr>
          <p:spPr>
            <a:xfrm>
              <a:off x="4796065"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4</a:t>
              </a:r>
            </a:p>
          </p:txBody>
        </p:sp>
        <p:sp>
          <p:nvSpPr>
            <p:cNvPr id="235" name="tx235"/>
            <p:cNvSpPr/>
            <p:nvPr/>
          </p:nvSpPr>
          <p:spPr>
            <a:xfrm>
              <a:off x="5967987"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236" name="tx236"/>
            <p:cNvSpPr/>
            <p:nvPr/>
          </p:nvSpPr>
          <p:spPr>
            <a:xfrm>
              <a:off x="2452222"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4</a:t>
              </a:r>
            </a:p>
          </p:txBody>
        </p:sp>
        <p:sp>
          <p:nvSpPr>
            <p:cNvPr id="237" name="tx237"/>
            <p:cNvSpPr/>
            <p:nvPr/>
          </p:nvSpPr>
          <p:spPr>
            <a:xfrm>
              <a:off x="3624143"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4</a:t>
              </a:r>
            </a:p>
          </p:txBody>
        </p:sp>
        <p:sp>
          <p:nvSpPr>
            <p:cNvPr id="238" name="tx238"/>
            <p:cNvSpPr/>
            <p:nvPr/>
          </p:nvSpPr>
          <p:spPr>
            <a:xfrm>
              <a:off x="7139908" y="1276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3</a:t>
              </a:r>
            </a:p>
          </p:txBody>
        </p:sp>
        <p:sp>
          <p:nvSpPr>
            <p:cNvPr id="239" name="tx239"/>
            <p:cNvSpPr/>
            <p:nvPr/>
          </p:nvSpPr>
          <p:spPr>
            <a:xfrm>
              <a:off x="2452222"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5</a:t>
              </a:r>
            </a:p>
          </p:txBody>
        </p:sp>
        <p:sp>
          <p:nvSpPr>
            <p:cNvPr id="240" name="tx240"/>
            <p:cNvSpPr/>
            <p:nvPr/>
          </p:nvSpPr>
          <p:spPr>
            <a:xfrm>
              <a:off x="5967987"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5</a:t>
              </a:r>
            </a:p>
          </p:txBody>
        </p:sp>
        <p:sp>
          <p:nvSpPr>
            <p:cNvPr id="241" name="tx241"/>
            <p:cNvSpPr/>
            <p:nvPr/>
          </p:nvSpPr>
          <p:spPr>
            <a:xfrm>
              <a:off x="3624143"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242" name="tx242"/>
            <p:cNvSpPr/>
            <p:nvPr/>
          </p:nvSpPr>
          <p:spPr>
            <a:xfrm>
              <a:off x="2452222"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B500">
                      <a:alpha val="100000"/>
                    </a:srgbClr>
                  </a:solidFill>
                  <a:latin typeface="Arial"/>
                  <a:cs typeface="Arial"/>
                </a:rPr>
                <a:t>6</a:t>
              </a:r>
            </a:p>
          </p:txBody>
        </p:sp>
        <p:sp>
          <p:nvSpPr>
            <p:cNvPr id="243" name="tx243"/>
            <p:cNvSpPr/>
            <p:nvPr/>
          </p:nvSpPr>
          <p:spPr>
            <a:xfrm>
              <a:off x="3624143"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6</a:t>
              </a:r>
            </a:p>
          </p:txBody>
        </p:sp>
        <p:sp>
          <p:nvSpPr>
            <p:cNvPr id="244" name="tx244"/>
            <p:cNvSpPr/>
            <p:nvPr/>
          </p:nvSpPr>
          <p:spPr>
            <a:xfrm>
              <a:off x="2452222"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7</a:t>
              </a:r>
            </a:p>
          </p:txBody>
        </p:sp>
        <p:sp>
          <p:nvSpPr>
            <p:cNvPr id="245" name="tx245"/>
            <p:cNvSpPr/>
            <p:nvPr/>
          </p:nvSpPr>
          <p:spPr>
            <a:xfrm>
              <a:off x="4796065"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246" name="tx246"/>
            <p:cNvSpPr/>
            <p:nvPr/>
          </p:nvSpPr>
          <p:spPr>
            <a:xfrm>
              <a:off x="3624143"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7</a:t>
              </a:r>
            </a:p>
          </p:txBody>
        </p:sp>
        <p:sp>
          <p:nvSpPr>
            <p:cNvPr id="247" name="tx247"/>
            <p:cNvSpPr/>
            <p:nvPr/>
          </p:nvSpPr>
          <p:spPr>
            <a:xfrm>
              <a:off x="7139908" y="1485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248" name="tx248"/>
            <p:cNvSpPr/>
            <p:nvPr/>
          </p:nvSpPr>
          <p:spPr>
            <a:xfrm>
              <a:off x="4796065"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6</a:t>
              </a:r>
            </a:p>
          </p:txBody>
        </p:sp>
        <p:sp>
          <p:nvSpPr>
            <p:cNvPr id="249" name="tx249"/>
            <p:cNvSpPr/>
            <p:nvPr/>
          </p:nvSpPr>
          <p:spPr>
            <a:xfrm>
              <a:off x="4796065"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7</a:t>
              </a:r>
            </a:p>
          </p:txBody>
        </p:sp>
        <p:sp>
          <p:nvSpPr>
            <p:cNvPr id="250" name="tx250"/>
            <p:cNvSpPr/>
            <p:nvPr/>
          </p:nvSpPr>
          <p:spPr>
            <a:xfrm>
              <a:off x="7139908" y="1693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DA700">
                      <a:alpha val="100000"/>
                    </a:srgbClr>
                  </a:solidFill>
                  <a:latin typeface="Arial"/>
                  <a:cs typeface="Arial"/>
                </a:rPr>
                <a:t>5</a:t>
              </a:r>
            </a:p>
          </p:txBody>
        </p:sp>
        <p:sp>
          <p:nvSpPr>
            <p:cNvPr id="251" name="tx251"/>
            <p:cNvSpPr/>
            <p:nvPr/>
          </p:nvSpPr>
          <p:spPr>
            <a:xfrm>
              <a:off x="2452222"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8</a:t>
              </a:r>
            </a:p>
          </p:txBody>
        </p:sp>
        <p:sp>
          <p:nvSpPr>
            <p:cNvPr id="252" name="tx252"/>
            <p:cNvSpPr/>
            <p:nvPr/>
          </p:nvSpPr>
          <p:spPr>
            <a:xfrm>
              <a:off x="4796065"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8</a:t>
              </a:r>
            </a:p>
          </p:txBody>
        </p:sp>
        <p:sp>
          <p:nvSpPr>
            <p:cNvPr id="253" name="tx253"/>
            <p:cNvSpPr/>
            <p:nvPr/>
          </p:nvSpPr>
          <p:spPr>
            <a:xfrm>
              <a:off x="3624143"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8</a:t>
              </a:r>
            </a:p>
          </p:txBody>
        </p:sp>
        <p:sp>
          <p:nvSpPr>
            <p:cNvPr id="254" name="tx254"/>
            <p:cNvSpPr/>
            <p:nvPr/>
          </p:nvSpPr>
          <p:spPr>
            <a:xfrm>
              <a:off x="5967987"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6</a:t>
              </a:r>
            </a:p>
          </p:txBody>
        </p:sp>
        <p:sp>
          <p:nvSpPr>
            <p:cNvPr id="255" name="tx255"/>
            <p:cNvSpPr/>
            <p:nvPr/>
          </p:nvSpPr>
          <p:spPr>
            <a:xfrm>
              <a:off x="5967987"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7</a:t>
              </a:r>
            </a:p>
          </p:txBody>
        </p:sp>
        <p:sp>
          <p:nvSpPr>
            <p:cNvPr id="256" name="tx256"/>
            <p:cNvSpPr/>
            <p:nvPr/>
          </p:nvSpPr>
          <p:spPr>
            <a:xfrm>
              <a:off x="7139908" y="19013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DC">
                      <a:alpha val="100000"/>
                    </a:srgbClr>
                  </a:solidFill>
                  <a:latin typeface="Arial"/>
                  <a:cs typeface="Arial"/>
                </a:rPr>
                <a:t>6</a:t>
              </a:r>
            </a:p>
          </p:txBody>
        </p:sp>
        <p:sp>
          <p:nvSpPr>
            <p:cNvPr id="257" name="tx257"/>
            <p:cNvSpPr/>
            <p:nvPr/>
          </p:nvSpPr>
          <p:spPr>
            <a:xfrm>
              <a:off x="7139908" y="2109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7</a:t>
              </a:r>
            </a:p>
          </p:txBody>
        </p:sp>
        <p:sp>
          <p:nvSpPr>
            <p:cNvPr id="258" name="tx258"/>
            <p:cNvSpPr/>
            <p:nvPr/>
          </p:nvSpPr>
          <p:spPr>
            <a:xfrm>
              <a:off x="4796065"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59" name="tx259"/>
            <p:cNvSpPr/>
            <p:nvPr/>
          </p:nvSpPr>
          <p:spPr>
            <a:xfrm>
              <a:off x="3624143"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60" name="tx260"/>
            <p:cNvSpPr/>
            <p:nvPr/>
          </p:nvSpPr>
          <p:spPr>
            <a:xfrm>
              <a:off x="7139908"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261" name="tx261"/>
            <p:cNvSpPr/>
            <p:nvPr/>
          </p:nvSpPr>
          <p:spPr>
            <a:xfrm>
              <a:off x="2452222"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62" name="tx262"/>
            <p:cNvSpPr/>
            <p:nvPr/>
          </p:nvSpPr>
          <p:spPr>
            <a:xfrm>
              <a:off x="5967987" y="231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63" name="tx263"/>
            <p:cNvSpPr/>
            <p:nvPr/>
          </p:nvSpPr>
          <p:spPr>
            <a:xfrm>
              <a:off x="7139908"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64" name="tx264"/>
            <p:cNvSpPr/>
            <p:nvPr/>
          </p:nvSpPr>
          <p:spPr>
            <a:xfrm>
              <a:off x="5967987" y="2525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9</a:t>
              </a:r>
            </a:p>
          </p:txBody>
        </p:sp>
        <p:sp>
          <p:nvSpPr>
            <p:cNvPr id="265" name="tx265"/>
            <p:cNvSpPr/>
            <p:nvPr/>
          </p:nvSpPr>
          <p:spPr>
            <a:xfrm>
              <a:off x="4765936"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10</a:t>
              </a:r>
            </a:p>
          </p:txBody>
        </p:sp>
        <p:sp>
          <p:nvSpPr>
            <p:cNvPr id="266" name="tx266"/>
            <p:cNvSpPr/>
            <p:nvPr/>
          </p:nvSpPr>
          <p:spPr>
            <a:xfrm>
              <a:off x="2422092"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10</a:t>
              </a:r>
            </a:p>
          </p:txBody>
        </p:sp>
        <p:sp>
          <p:nvSpPr>
            <p:cNvPr id="267" name="tx267"/>
            <p:cNvSpPr/>
            <p:nvPr/>
          </p:nvSpPr>
          <p:spPr>
            <a:xfrm>
              <a:off x="7109779"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10</a:t>
              </a:r>
            </a:p>
          </p:txBody>
        </p:sp>
        <p:sp>
          <p:nvSpPr>
            <p:cNvPr id="268" name="tx268"/>
            <p:cNvSpPr/>
            <p:nvPr/>
          </p:nvSpPr>
          <p:spPr>
            <a:xfrm>
              <a:off x="5937857"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10</a:t>
              </a:r>
            </a:p>
          </p:txBody>
        </p:sp>
        <p:sp>
          <p:nvSpPr>
            <p:cNvPr id="269" name="tx269"/>
            <p:cNvSpPr/>
            <p:nvPr/>
          </p:nvSpPr>
          <p:spPr>
            <a:xfrm>
              <a:off x="2426116"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11</a:t>
              </a:r>
            </a:p>
          </p:txBody>
        </p:sp>
        <p:sp>
          <p:nvSpPr>
            <p:cNvPr id="270" name="tx270"/>
            <p:cNvSpPr/>
            <p:nvPr/>
          </p:nvSpPr>
          <p:spPr>
            <a:xfrm>
              <a:off x="4769959"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11</a:t>
              </a:r>
            </a:p>
          </p:txBody>
        </p:sp>
        <p:sp>
          <p:nvSpPr>
            <p:cNvPr id="271" name="tx271"/>
            <p:cNvSpPr/>
            <p:nvPr/>
          </p:nvSpPr>
          <p:spPr>
            <a:xfrm>
              <a:off x="3594014" y="2733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10</a:t>
              </a:r>
            </a:p>
          </p:txBody>
        </p:sp>
        <p:sp>
          <p:nvSpPr>
            <p:cNvPr id="272" name="tx272"/>
            <p:cNvSpPr/>
            <p:nvPr/>
          </p:nvSpPr>
          <p:spPr>
            <a:xfrm>
              <a:off x="3598037"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11</a:t>
              </a:r>
            </a:p>
          </p:txBody>
        </p:sp>
        <p:sp>
          <p:nvSpPr>
            <p:cNvPr id="273" name="tx273"/>
            <p:cNvSpPr/>
            <p:nvPr/>
          </p:nvSpPr>
          <p:spPr>
            <a:xfrm>
              <a:off x="7113802"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11</a:t>
              </a:r>
            </a:p>
          </p:txBody>
        </p:sp>
        <p:sp>
          <p:nvSpPr>
            <p:cNvPr id="274" name="tx274"/>
            <p:cNvSpPr/>
            <p:nvPr/>
          </p:nvSpPr>
          <p:spPr>
            <a:xfrm>
              <a:off x="5941881" y="29420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11</a:t>
              </a:r>
            </a:p>
          </p:txBody>
        </p:sp>
        <p:sp>
          <p:nvSpPr>
            <p:cNvPr id="275" name="tx275"/>
            <p:cNvSpPr/>
            <p:nvPr/>
          </p:nvSpPr>
          <p:spPr>
            <a:xfrm>
              <a:off x="4765936"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12</a:t>
              </a:r>
            </a:p>
          </p:txBody>
        </p:sp>
        <p:sp>
          <p:nvSpPr>
            <p:cNvPr id="276" name="tx276"/>
            <p:cNvSpPr/>
            <p:nvPr/>
          </p:nvSpPr>
          <p:spPr>
            <a:xfrm>
              <a:off x="3594014"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12</a:t>
              </a:r>
            </a:p>
          </p:txBody>
        </p:sp>
        <p:sp>
          <p:nvSpPr>
            <p:cNvPr id="277" name="tx277"/>
            <p:cNvSpPr/>
            <p:nvPr/>
          </p:nvSpPr>
          <p:spPr>
            <a:xfrm>
              <a:off x="2422092"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12</a:t>
              </a:r>
            </a:p>
          </p:txBody>
        </p:sp>
        <p:sp>
          <p:nvSpPr>
            <p:cNvPr id="278" name="tx278"/>
            <p:cNvSpPr/>
            <p:nvPr/>
          </p:nvSpPr>
          <p:spPr>
            <a:xfrm>
              <a:off x="2422092"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3E">
                      <a:alpha val="100000"/>
                    </a:srgbClr>
                  </a:solidFill>
                  <a:latin typeface="Arial"/>
                  <a:cs typeface="Arial"/>
                </a:rPr>
                <a:t>13</a:t>
              </a:r>
            </a:p>
          </p:txBody>
        </p:sp>
        <p:sp>
          <p:nvSpPr>
            <p:cNvPr id="279" name="tx279"/>
            <p:cNvSpPr/>
            <p:nvPr/>
          </p:nvSpPr>
          <p:spPr>
            <a:xfrm>
              <a:off x="4765936"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13</a:t>
              </a:r>
            </a:p>
          </p:txBody>
        </p:sp>
        <p:sp>
          <p:nvSpPr>
            <p:cNvPr id="280" name="tx280"/>
            <p:cNvSpPr/>
            <p:nvPr/>
          </p:nvSpPr>
          <p:spPr>
            <a:xfrm>
              <a:off x="3594014"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13</a:t>
              </a:r>
            </a:p>
          </p:txBody>
        </p:sp>
        <p:sp>
          <p:nvSpPr>
            <p:cNvPr id="281" name="tx281"/>
            <p:cNvSpPr/>
            <p:nvPr/>
          </p:nvSpPr>
          <p:spPr>
            <a:xfrm>
              <a:off x="7109779"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12</a:t>
              </a:r>
            </a:p>
          </p:txBody>
        </p:sp>
        <p:sp>
          <p:nvSpPr>
            <p:cNvPr id="282" name="tx282"/>
            <p:cNvSpPr/>
            <p:nvPr/>
          </p:nvSpPr>
          <p:spPr>
            <a:xfrm>
              <a:off x="2422092"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14</a:t>
              </a:r>
            </a:p>
          </p:txBody>
        </p:sp>
        <p:sp>
          <p:nvSpPr>
            <p:cNvPr id="283" name="tx283"/>
            <p:cNvSpPr/>
            <p:nvPr/>
          </p:nvSpPr>
          <p:spPr>
            <a:xfrm>
              <a:off x="5937857" y="3150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12</a:t>
              </a:r>
            </a:p>
          </p:txBody>
        </p:sp>
        <p:sp>
          <p:nvSpPr>
            <p:cNvPr id="284" name="tx284"/>
            <p:cNvSpPr/>
            <p:nvPr/>
          </p:nvSpPr>
          <p:spPr>
            <a:xfrm>
              <a:off x="7109779"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13</a:t>
              </a:r>
            </a:p>
          </p:txBody>
        </p:sp>
        <p:sp>
          <p:nvSpPr>
            <p:cNvPr id="285" name="tx285"/>
            <p:cNvSpPr/>
            <p:nvPr/>
          </p:nvSpPr>
          <p:spPr>
            <a:xfrm>
              <a:off x="3594014"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14</a:t>
              </a:r>
            </a:p>
          </p:txBody>
        </p:sp>
        <p:sp>
          <p:nvSpPr>
            <p:cNvPr id="286" name="tx286"/>
            <p:cNvSpPr/>
            <p:nvPr/>
          </p:nvSpPr>
          <p:spPr>
            <a:xfrm>
              <a:off x="5937857" y="3358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13</a:t>
              </a:r>
            </a:p>
          </p:txBody>
        </p:sp>
        <p:sp>
          <p:nvSpPr>
            <p:cNvPr id="287" name="tx287"/>
            <p:cNvSpPr/>
            <p:nvPr/>
          </p:nvSpPr>
          <p:spPr>
            <a:xfrm>
              <a:off x="2422092"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15</a:t>
              </a:r>
            </a:p>
          </p:txBody>
        </p:sp>
        <p:sp>
          <p:nvSpPr>
            <p:cNvPr id="288" name="tx288"/>
            <p:cNvSpPr/>
            <p:nvPr/>
          </p:nvSpPr>
          <p:spPr>
            <a:xfrm>
              <a:off x="7109779"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14</a:t>
              </a:r>
            </a:p>
          </p:txBody>
        </p:sp>
        <p:sp>
          <p:nvSpPr>
            <p:cNvPr id="289" name="tx289"/>
            <p:cNvSpPr/>
            <p:nvPr/>
          </p:nvSpPr>
          <p:spPr>
            <a:xfrm>
              <a:off x="5937857"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14</a:t>
              </a:r>
            </a:p>
          </p:txBody>
        </p:sp>
        <p:sp>
          <p:nvSpPr>
            <p:cNvPr id="290" name="tx290"/>
            <p:cNvSpPr/>
            <p:nvPr/>
          </p:nvSpPr>
          <p:spPr>
            <a:xfrm>
              <a:off x="4765936" y="356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14</a:t>
              </a:r>
            </a:p>
          </p:txBody>
        </p:sp>
        <p:sp>
          <p:nvSpPr>
            <p:cNvPr id="291" name="tx291"/>
            <p:cNvSpPr/>
            <p:nvPr/>
          </p:nvSpPr>
          <p:spPr>
            <a:xfrm>
              <a:off x="3594014"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15</a:t>
              </a:r>
            </a:p>
          </p:txBody>
        </p:sp>
        <p:sp>
          <p:nvSpPr>
            <p:cNvPr id="292" name="tx292"/>
            <p:cNvSpPr/>
            <p:nvPr/>
          </p:nvSpPr>
          <p:spPr>
            <a:xfrm>
              <a:off x="5937857"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15</a:t>
              </a:r>
            </a:p>
          </p:txBody>
        </p:sp>
        <p:sp>
          <p:nvSpPr>
            <p:cNvPr id="293" name="tx293"/>
            <p:cNvSpPr/>
            <p:nvPr/>
          </p:nvSpPr>
          <p:spPr>
            <a:xfrm>
              <a:off x="4765936"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15</a:t>
              </a:r>
            </a:p>
          </p:txBody>
        </p:sp>
        <p:sp>
          <p:nvSpPr>
            <p:cNvPr id="294" name="tx294"/>
            <p:cNvSpPr/>
            <p:nvPr/>
          </p:nvSpPr>
          <p:spPr>
            <a:xfrm>
              <a:off x="2422092"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16</a:t>
              </a:r>
            </a:p>
          </p:txBody>
        </p:sp>
        <p:sp>
          <p:nvSpPr>
            <p:cNvPr id="295" name="tx295"/>
            <p:cNvSpPr/>
            <p:nvPr/>
          </p:nvSpPr>
          <p:spPr>
            <a:xfrm>
              <a:off x="2422092"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B">
                      <a:alpha val="100000"/>
                    </a:srgbClr>
                  </a:solidFill>
                  <a:latin typeface="Arial"/>
                  <a:cs typeface="Arial"/>
                </a:rPr>
                <a:t>17</a:t>
              </a:r>
            </a:p>
          </p:txBody>
        </p:sp>
        <p:sp>
          <p:nvSpPr>
            <p:cNvPr id="296" name="tx296"/>
            <p:cNvSpPr/>
            <p:nvPr/>
          </p:nvSpPr>
          <p:spPr>
            <a:xfrm>
              <a:off x="7109779" y="3774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15</a:t>
              </a:r>
            </a:p>
          </p:txBody>
        </p:sp>
        <p:sp>
          <p:nvSpPr>
            <p:cNvPr id="297" name="tx297"/>
            <p:cNvSpPr/>
            <p:nvPr/>
          </p:nvSpPr>
          <p:spPr>
            <a:xfrm>
              <a:off x="5937857"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16</a:t>
              </a:r>
            </a:p>
          </p:txBody>
        </p:sp>
        <p:sp>
          <p:nvSpPr>
            <p:cNvPr id="298" name="tx298"/>
            <p:cNvSpPr/>
            <p:nvPr/>
          </p:nvSpPr>
          <p:spPr>
            <a:xfrm>
              <a:off x="4765936"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16</a:t>
              </a:r>
            </a:p>
          </p:txBody>
        </p:sp>
        <p:sp>
          <p:nvSpPr>
            <p:cNvPr id="299" name="tx299"/>
            <p:cNvSpPr/>
            <p:nvPr/>
          </p:nvSpPr>
          <p:spPr>
            <a:xfrm>
              <a:off x="2422092"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4B0">
                      <a:alpha val="100000"/>
                    </a:srgbClr>
                  </a:solidFill>
                  <a:latin typeface="Arial"/>
                  <a:cs typeface="Arial"/>
                </a:rPr>
                <a:t>18</a:t>
              </a:r>
            </a:p>
          </p:txBody>
        </p:sp>
        <p:sp>
          <p:nvSpPr>
            <p:cNvPr id="300" name="tx300"/>
            <p:cNvSpPr/>
            <p:nvPr/>
          </p:nvSpPr>
          <p:spPr>
            <a:xfrm>
              <a:off x="5937857"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17</a:t>
              </a:r>
            </a:p>
          </p:txBody>
        </p:sp>
        <p:sp>
          <p:nvSpPr>
            <p:cNvPr id="301" name="tx301"/>
            <p:cNvSpPr/>
            <p:nvPr/>
          </p:nvSpPr>
          <p:spPr>
            <a:xfrm>
              <a:off x="7109779"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16</a:t>
              </a:r>
            </a:p>
          </p:txBody>
        </p:sp>
        <p:sp>
          <p:nvSpPr>
            <p:cNvPr id="302" name="tx302"/>
            <p:cNvSpPr/>
            <p:nvPr/>
          </p:nvSpPr>
          <p:spPr>
            <a:xfrm>
              <a:off x="5937857"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18</a:t>
              </a:r>
            </a:p>
          </p:txBody>
        </p:sp>
        <p:sp>
          <p:nvSpPr>
            <p:cNvPr id="303" name="tx303"/>
            <p:cNvSpPr/>
            <p:nvPr/>
          </p:nvSpPr>
          <p:spPr>
            <a:xfrm>
              <a:off x="2422092"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19</a:t>
              </a:r>
            </a:p>
          </p:txBody>
        </p:sp>
        <p:sp>
          <p:nvSpPr>
            <p:cNvPr id="304" name="tx304"/>
            <p:cNvSpPr/>
            <p:nvPr/>
          </p:nvSpPr>
          <p:spPr>
            <a:xfrm>
              <a:off x="4765936"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17</a:t>
              </a:r>
            </a:p>
          </p:txBody>
        </p:sp>
        <p:sp>
          <p:nvSpPr>
            <p:cNvPr id="305" name="tx305"/>
            <p:cNvSpPr/>
            <p:nvPr/>
          </p:nvSpPr>
          <p:spPr>
            <a:xfrm>
              <a:off x="3594014" y="3982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1">
                      <a:alpha val="100000"/>
                    </a:srgbClr>
                  </a:solidFill>
                  <a:latin typeface="Arial"/>
                  <a:cs typeface="Arial"/>
                </a:rPr>
                <a:t>16</a:t>
              </a:r>
            </a:p>
          </p:txBody>
        </p:sp>
        <p:sp>
          <p:nvSpPr>
            <p:cNvPr id="306" name="tx306"/>
            <p:cNvSpPr/>
            <p:nvPr/>
          </p:nvSpPr>
          <p:spPr>
            <a:xfrm>
              <a:off x="5937857"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19</a:t>
              </a:r>
            </a:p>
          </p:txBody>
        </p:sp>
        <p:sp>
          <p:nvSpPr>
            <p:cNvPr id="307" name="tx307"/>
            <p:cNvSpPr/>
            <p:nvPr/>
          </p:nvSpPr>
          <p:spPr>
            <a:xfrm>
              <a:off x="7109779"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17</a:t>
              </a:r>
            </a:p>
          </p:txBody>
        </p:sp>
        <p:sp>
          <p:nvSpPr>
            <p:cNvPr id="308" name="tx308"/>
            <p:cNvSpPr/>
            <p:nvPr/>
          </p:nvSpPr>
          <p:spPr>
            <a:xfrm>
              <a:off x="7109779"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18</a:t>
              </a:r>
            </a:p>
          </p:txBody>
        </p:sp>
        <p:sp>
          <p:nvSpPr>
            <p:cNvPr id="309" name="tx309"/>
            <p:cNvSpPr/>
            <p:nvPr/>
          </p:nvSpPr>
          <p:spPr>
            <a:xfrm>
              <a:off x="4765936"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18</a:t>
              </a:r>
            </a:p>
          </p:txBody>
        </p:sp>
        <p:sp>
          <p:nvSpPr>
            <p:cNvPr id="310" name="tx310"/>
            <p:cNvSpPr/>
            <p:nvPr/>
          </p:nvSpPr>
          <p:spPr>
            <a:xfrm>
              <a:off x="3594014" y="4190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17</a:t>
              </a:r>
            </a:p>
          </p:txBody>
        </p:sp>
        <p:sp>
          <p:nvSpPr>
            <p:cNvPr id="311" name="tx311"/>
            <p:cNvSpPr/>
            <p:nvPr/>
          </p:nvSpPr>
          <p:spPr>
            <a:xfrm>
              <a:off x="2422092"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20</a:t>
              </a:r>
            </a:p>
          </p:txBody>
        </p:sp>
        <p:sp>
          <p:nvSpPr>
            <p:cNvPr id="312" name="tx312"/>
            <p:cNvSpPr/>
            <p:nvPr/>
          </p:nvSpPr>
          <p:spPr>
            <a:xfrm>
              <a:off x="3594014" y="439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9">
                      <a:alpha val="100000"/>
                    </a:srgbClr>
                  </a:solidFill>
                  <a:latin typeface="Arial"/>
                  <a:cs typeface="Arial"/>
                </a:rPr>
                <a:t>18</a:t>
              </a:r>
            </a:p>
          </p:txBody>
        </p:sp>
        <p:sp>
          <p:nvSpPr>
            <p:cNvPr id="313" name="tx313"/>
            <p:cNvSpPr/>
            <p:nvPr/>
          </p:nvSpPr>
          <p:spPr>
            <a:xfrm>
              <a:off x="3594014"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19</a:t>
              </a:r>
            </a:p>
          </p:txBody>
        </p:sp>
        <p:sp>
          <p:nvSpPr>
            <p:cNvPr id="314" name="tx314"/>
            <p:cNvSpPr/>
            <p:nvPr/>
          </p:nvSpPr>
          <p:spPr>
            <a:xfrm>
              <a:off x="4765936"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19</a:t>
              </a:r>
            </a:p>
          </p:txBody>
        </p:sp>
        <p:sp>
          <p:nvSpPr>
            <p:cNvPr id="315" name="tx315"/>
            <p:cNvSpPr/>
            <p:nvPr/>
          </p:nvSpPr>
          <p:spPr>
            <a:xfrm>
              <a:off x="7109779" y="4607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19</a:t>
              </a:r>
            </a:p>
          </p:txBody>
        </p:sp>
        <p:sp>
          <p:nvSpPr>
            <p:cNvPr id="316" name="tx316"/>
            <p:cNvSpPr/>
            <p:nvPr/>
          </p:nvSpPr>
          <p:spPr>
            <a:xfrm>
              <a:off x="7109779"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20</a:t>
              </a:r>
            </a:p>
          </p:txBody>
        </p:sp>
        <p:sp>
          <p:nvSpPr>
            <p:cNvPr id="317" name="tx317"/>
            <p:cNvSpPr/>
            <p:nvPr/>
          </p:nvSpPr>
          <p:spPr>
            <a:xfrm>
              <a:off x="7109779"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21</a:t>
              </a:r>
            </a:p>
          </p:txBody>
        </p:sp>
        <p:sp>
          <p:nvSpPr>
            <p:cNvPr id="318" name="tx318"/>
            <p:cNvSpPr/>
            <p:nvPr/>
          </p:nvSpPr>
          <p:spPr>
            <a:xfrm>
              <a:off x="5937857"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20</a:t>
              </a:r>
            </a:p>
          </p:txBody>
        </p:sp>
        <p:sp>
          <p:nvSpPr>
            <p:cNvPr id="319" name="tx319"/>
            <p:cNvSpPr/>
            <p:nvPr/>
          </p:nvSpPr>
          <p:spPr>
            <a:xfrm>
              <a:off x="4765936"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20</a:t>
              </a:r>
            </a:p>
          </p:txBody>
        </p:sp>
        <p:sp>
          <p:nvSpPr>
            <p:cNvPr id="320" name="tx320"/>
            <p:cNvSpPr/>
            <p:nvPr/>
          </p:nvSpPr>
          <p:spPr>
            <a:xfrm>
              <a:off x="3594014" y="4815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20</a:t>
              </a:r>
            </a:p>
          </p:txBody>
        </p:sp>
        <p:sp>
          <p:nvSpPr>
            <p:cNvPr id="321" name="tx321"/>
            <p:cNvSpPr/>
            <p:nvPr/>
          </p:nvSpPr>
          <p:spPr>
            <a:xfrm>
              <a:off x="5937857"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21</a:t>
              </a:r>
            </a:p>
          </p:txBody>
        </p:sp>
        <p:sp>
          <p:nvSpPr>
            <p:cNvPr id="322" name="tx322"/>
            <p:cNvSpPr/>
            <p:nvPr/>
          </p:nvSpPr>
          <p:spPr>
            <a:xfrm>
              <a:off x="2422092"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21</a:t>
              </a:r>
            </a:p>
          </p:txBody>
        </p:sp>
        <p:sp>
          <p:nvSpPr>
            <p:cNvPr id="323" name="tx323"/>
            <p:cNvSpPr/>
            <p:nvPr/>
          </p:nvSpPr>
          <p:spPr>
            <a:xfrm>
              <a:off x="5937857"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22</a:t>
              </a:r>
            </a:p>
          </p:txBody>
        </p:sp>
        <p:sp>
          <p:nvSpPr>
            <p:cNvPr id="324" name="tx324"/>
            <p:cNvSpPr/>
            <p:nvPr/>
          </p:nvSpPr>
          <p:spPr>
            <a:xfrm>
              <a:off x="4765936"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21</a:t>
              </a:r>
            </a:p>
          </p:txBody>
        </p:sp>
        <p:sp>
          <p:nvSpPr>
            <p:cNvPr id="325" name="tx325"/>
            <p:cNvSpPr/>
            <p:nvPr/>
          </p:nvSpPr>
          <p:spPr>
            <a:xfrm>
              <a:off x="3594014" y="502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F8CFF">
                      <a:alpha val="100000"/>
                    </a:srgbClr>
                  </a:solidFill>
                  <a:latin typeface="Arial"/>
                  <a:cs typeface="Arial"/>
                </a:rPr>
                <a:t>21</a:t>
              </a:r>
            </a:p>
          </p:txBody>
        </p:sp>
        <p:sp>
          <p:nvSpPr>
            <p:cNvPr id="326" name="tx326"/>
            <p:cNvSpPr/>
            <p:nvPr/>
          </p:nvSpPr>
          <p:spPr>
            <a:xfrm>
              <a:off x="7109779"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22</a:t>
              </a:r>
            </a:p>
          </p:txBody>
        </p:sp>
        <p:sp>
          <p:nvSpPr>
            <p:cNvPr id="327" name="tx327"/>
            <p:cNvSpPr/>
            <p:nvPr/>
          </p:nvSpPr>
          <p:spPr>
            <a:xfrm>
              <a:off x="2422092"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22</a:t>
              </a:r>
            </a:p>
          </p:txBody>
        </p:sp>
        <p:sp>
          <p:nvSpPr>
            <p:cNvPr id="328" name="tx328"/>
            <p:cNvSpPr/>
            <p:nvPr/>
          </p:nvSpPr>
          <p:spPr>
            <a:xfrm>
              <a:off x="3594014"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22</a:t>
              </a:r>
            </a:p>
          </p:txBody>
        </p:sp>
        <p:sp>
          <p:nvSpPr>
            <p:cNvPr id="329" name="tx329"/>
            <p:cNvSpPr/>
            <p:nvPr/>
          </p:nvSpPr>
          <p:spPr>
            <a:xfrm>
              <a:off x="4765936" y="5231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4F0">
                      <a:alpha val="100000"/>
                    </a:srgbClr>
                  </a:solidFill>
                  <a:latin typeface="Arial"/>
                  <a:cs typeface="Arial"/>
                </a:rPr>
                <a:t>22</a:t>
              </a:r>
            </a:p>
          </p:txBody>
        </p:sp>
        <p:sp>
          <p:nvSpPr>
            <p:cNvPr id="330" name="tx330"/>
            <p:cNvSpPr/>
            <p:nvPr/>
          </p:nvSpPr>
          <p:spPr>
            <a:xfrm>
              <a:off x="7109779"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23</a:t>
              </a:r>
            </a:p>
          </p:txBody>
        </p:sp>
        <p:sp>
          <p:nvSpPr>
            <p:cNvPr id="331" name="tx331"/>
            <p:cNvSpPr/>
            <p:nvPr/>
          </p:nvSpPr>
          <p:spPr>
            <a:xfrm>
              <a:off x="5937857"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23</a:t>
              </a:r>
            </a:p>
          </p:txBody>
        </p:sp>
        <p:sp>
          <p:nvSpPr>
            <p:cNvPr id="332" name="tx332"/>
            <p:cNvSpPr/>
            <p:nvPr/>
          </p:nvSpPr>
          <p:spPr>
            <a:xfrm>
              <a:off x="4765936"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23</a:t>
              </a:r>
            </a:p>
          </p:txBody>
        </p:sp>
        <p:sp>
          <p:nvSpPr>
            <p:cNvPr id="333" name="tx333"/>
            <p:cNvSpPr/>
            <p:nvPr/>
          </p:nvSpPr>
          <p:spPr>
            <a:xfrm>
              <a:off x="3594014"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23</a:t>
              </a:r>
            </a:p>
          </p:txBody>
        </p:sp>
        <p:sp>
          <p:nvSpPr>
            <p:cNvPr id="334" name="tx334"/>
            <p:cNvSpPr/>
            <p:nvPr/>
          </p:nvSpPr>
          <p:spPr>
            <a:xfrm>
              <a:off x="2422092" y="5439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23</a:t>
              </a:r>
            </a:p>
          </p:txBody>
        </p:sp>
        <p:sp>
          <p:nvSpPr>
            <p:cNvPr id="335" name="tx335"/>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24</a:t>
              </a:r>
            </a:p>
          </p:txBody>
        </p:sp>
        <p:sp>
          <p:nvSpPr>
            <p:cNvPr id="336" name="tx336"/>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24</a:t>
              </a:r>
            </a:p>
          </p:txBody>
        </p:sp>
        <p:sp>
          <p:nvSpPr>
            <p:cNvPr id="337" name="tx337"/>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24</a:t>
              </a:r>
            </a:p>
          </p:txBody>
        </p:sp>
        <p:sp>
          <p:nvSpPr>
            <p:cNvPr id="338" name="tx338"/>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E8C00">
                      <a:alpha val="100000"/>
                    </a:srgbClr>
                  </a:solidFill>
                  <a:latin typeface="Arial"/>
                  <a:cs typeface="Arial"/>
                </a:rPr>
                <a:t>24</a:t>
              </a:r>
            </a:p>
          </p:txBody>
        </p:sp>
        <p:sp>
          <p:nvSpPr>
            <p:cNvPr id="339" name="tx339"/>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24</a:t>
              </a:r>
            </a:p>
          </p:txBody>
        </p:sp>
        <p:sp>
          <p:nvSpPr>
            <p:cNvPr id="340" name="tx340"/>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41" name="tx341"/>
            <p:cNvSpPr/>
            <p:nvPr/>
          </p:nvSpPr>
          <p:spPr>
            <a:xfrm>
              <a:off x="570361" y="106761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42" name="tx342"/>
            <p:cNvSpPr/>
            <p:nvPr/>
          </p:nvSpPr>
          <p:spPr>
            <a:xfrm>
              <a:off x="570361" y="12757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43" name="tx343"/>
            <p:cNvSpPr/>
            <p:nvPr/>
          </p:nvSpPr>
          <p:spPr>
            <a:xfrm>
              <a:off x="570361" y="1483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44" name="tx344"/>
            <p:cNvSpPr/>
            <p:nvPr/>
          </p:nvSpPr>
          <p:spPr>
            <a:xfrm>
              <a:off x="570361" y="16920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45" name="tx345"/>
            <p:cNvSpPr/>
            <p:nvPr/>
          </p:nvSpPr>
          <p:spPr>
            <a:xfrm>
              <a:off x="570361" y="19001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46" name="tx346"/>
            <p:cNvSpPr/>
            <p:nvPr/>
          </p:nvSpPr>
          <p:spPr>
            <a:xfrm>
              <a:off x="570361" y="21083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47" name="tx347"/>
            <p:cNvSpPr/>
            <p:nvPr/>
          </p:nvSpPr>
          <p:spPr>
            <a:xfrm>
              <a:off x="570361" y="231645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48" name="tx348"/>
            <p:cNvSpPr/>
            <p:nvPr/>
          </p:nvSpPr>
          <p:spPr>
            <a:xfrm>
              <a:off x="570361" y="25245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49" name="tx349"/>
            <p:cNvSpPr/>
            <p:nvPr/>
          </p:nvSpPr>
          <p:spPr>
            <a:xfrm>
              <a:off x="508182" y="2732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0" name="tx350"/>
            <p:cNvSpPr/>
            <p:nvPr/>
          </p:nvSpPr>
          <p:spPr>
            <a:xfrm>
              <a:off x="516503" y="2940882"/>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51" name="tx351"/>
            <p:cNvSpPr/>
            <p:nvPr/>
          </p:nvSpPr>
          <p:spPr>
            <a:xfrm>
              <a:off x="508182" y="31490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52" name="tx352"/>
            <p:cNvSpPr/>
            <p:nvPr/>
          </p:nvSpPr>
          <p:spPr>
            <a:xfrm>
              <a:off x="508182" y="33571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53" name="tx353"/>
            <p:cNvSpPr/>
            <p:nvPr/>
          </p:nvSpPr>
          <p:spPr>
            <a:xfrm>
              <a:off x="508182" y="35653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54" name="tx354"/>
            <p:cNvSpPr/>
            <p:nvPr/>
          </p:nvSpPr>
          <p:spPr>
            <a:xfrm>
              <a:off x="508182" y="37734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55" name="tx355"/>
            <p:cNvSpPr/>
            <p:nvPr/>
          </p:nvSpPr>
          <p:spPr>
            <a:xfrm>
              <a:off x="508182" y="39815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56" name="tx356"/>
            <p:cNvSpPr/>
            <p:nvPr/>
          </p:nvSpPr>
          <p:spPr>
            <a:xfrm>
              <a:off x="508182" y="41897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57" name="tx357"/>
            <p:cNvSpPr/>
            <p:nvPr/>
          </p:nvSpPr>
          <p:spPr>
            <a:xfrm>
              <a:off x="508182" y="43978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58" name="tx358"/>
            <p:cNvSpPr/>
            <p:nvPr/>
          </p:nvSpPr>
          <p:spPr>
            <a:xfrm>
              <a:off x="508182" y="46060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59" name="tx359"/>
            <p:cNvSpPr/>
            <p:nvPr/>
          </p:nvSpPr>
          <p:spPr>
            <a:xfrm>
              <a:off x="508182" y="48141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0" name="tx360"/>
            <p:cNvSpPr/>
            <p:nvPr/>
          </p:nvSpPr>
          <p:spPr>
            <a:xfrm>
              <a:off x="508182" y="50222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61" name="tx361"/>
            <p:cNvSpPr/>
            <p:nvPr/>
          </p:nvSpPr>
          <p:spPr>
            <a:xfrm>
              <a:off x="508182" y="52304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362" name="tx362"/>
            <p:cNvSpPr/>
            <p:nvPr/>
          </p:nvSpPr>
          <p:spPr>
            <a:xfrm>
              <a:off x="508182" y="54385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363" name="tx36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364" name="tx36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65" name="tx36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66" name="tx36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67" name="tx36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68" name="tx36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69" name="tx369"/>
            <p:cNvSpPr/>
            <p:nvPr/>
          </p:nvSpPr>
          <p:spPr>
            <a:xfrm>
              <a:off x="695171" y="435349"/>
              <a:ext cx="52239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WCAR, 2021-2025</a:t>
              </a:r>
            </a:p>
          </p:txBody>
        </p:sp>
        <p:sp>
          <p:nvSpPr>
            <p:cNvPr id="370" name="tx37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1" name="tx37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72" name="tx37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in the region with the most zero-dose children.
In 2021, Nigeria had the highest number of zero-dose children (2,980,000), followed by DRC (757,000).
In 2025, Nigeria had the highest number of zero-dose children (2,174,000), followed by DRC (788,000).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20548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36540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52532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68524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84515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9" name="pl9"/>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378544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2945365"/>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210528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142678" y="126520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4" name="pl14"/>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84231" y="4170719"/>
              <a:ext cx="198963" cy="454811"/>
            </a:xfrm>
            <a:prstGeom prst="rect">
              <a:avLst/>
            </a:prstGeom>
            <a:solidFill>
              <a:srgbClr val="80BD41">
                <a:alpha val="100000"/>
              </a:srgbClr>
            </a:solidFill>
          </p:spPr>
          <p:txBody>
            <a:bodyPr/>
            <a:lstStyle/>
            <a:p/>
          </p:txBody>
        </p:sp>
        <p:sp>
          <p:nvSpPr>
            <p:cNvPr id="29" name="rc29"/>
            <p:cNvSpPr/>
            <p:nvPr/>
          </p:nvSpPr>
          <p:spPr>
            <a:xfrm>
              <a:off x="1484231" y="3512755"/>
              <a:ext cx="198963" cy="479328"/>
            </a:xfrm>
            <a:prstGeom prst="rect">
              <a:avLst/>
            </a:prstGeom>
            <a:solidFill>
              <a:srgbClr val="0058AB">
                <a:alpha val="100000"/>
              </a:srgbClr>
            </a:solidFill>
          </p:spPr>
          <p:txBody>
            <a:bodyPr/>
            <a:lstStyle/>
            <a:p/>
          </p:txBody>
        </p:sp>
        <p:sp>
          <p:nvSpPr>
            <p:cNvPr id="30" name="rc30"/>
            <p:cNvSpPr/>
            <p:nvPr/>
          </p:nvSpPr>
          <p:spPr>
            <a:xfrm>
              <a:off x="1484231" y="3992084"/>
              <a:ext cx="198963" cy="178635"/>
            </a:xfrm>
            <a:prstGeom prst="rect">
              <a:avLst/>
            </a:prstGeom>
            <a:solidFill>
              <a:srgbClr val="1CABE2">
                <a:alpha val="100000"/>
              </a:srgbClr>
            </a:solidFill>
          </p:spPr>
          <p:txBody>
            <a:bodyPr/>
            <a:lstStyle/>
            <a:p/>
          </p:txBody>
        </p:sp>
        <p:sp>
          <p:nvSpPr>
            <p:cNvPr id="31" name="rc31"/>
            <p:cNvSpPr/>
            <p:nvPr/>
          </p:nvSpPr>
          <p:spPr>
            <a:xfrm>
              <a:off x="1705302" y="4165682"/>
              <a:ext cx="198963" cy="459848"/>
            </a:xfrm>
            <a:prstGeom prst="rect">
              <a:avLst/>
            </a:prstGeom>
            <a:solidFill>
              <a:srgbClr val="80BD41">
                <a:alpha val="100000"/>
              </a:srgbClr>
            </a:solidFill>
          </p:spPr>
          <p:txBody>
            <a:bodyPr/>
            <a:lstStyle/>
            <a:p/>
          </p:txBody>
        </p:sp>
        <p:sp>
          <p:nvSpPr>
            <p:cNvPr id="32" name="rc32"/>
            <p:cNvSpPr/>
            <p:nvPr/>
          </p:nvSpPr>
          <p:spPr>
            <a:xfrm>
              <a:off x="1705302" y="3483068"/>
              <a:ext cx="198963" cy="495421"/>
            </a:xfrm>
            <a:prstGeom prst="rect">
              <a:avLst/>
            </a:prstGeom>
            <a:solidFill>
              <a:srgbClr val="0058AB">
                <a:alpha val="100000"/>
              </a:srgbClr>
            </a:solidFill>
          </p:spPr>
          <p:txBody>
            <a:bodyPr/>
            <a:lstStyle/>
            <a:p/>
          </p:txBody>
        </p:sp>
        <p:sp>
          <p:nvSpPr>
            <p:cNvPr id="33" name="rc33"/>
            <p:cNvSpPr/>
            <p:nvPr/>
          </p:nvSpPr>
          <p:spPr>
            <a:xfrm>
              <a:off x="1705302" y="3978489"/>
              <a:ext cx="198963" cy="187192"/>
            </a:xfrm>
            <a:prstGeom prst="rect">
              <a:avLst/>
            </a:prstGeom>
            <a:solidFill>
              <a:srgbClr val="1CABE2">
                <a:alpha val="100000"/>
              </a:srgbClr>
            </a:solidFill>
          </p:spPr>
          <p:txBody>
            <a:bodyPr/>
            <a:lstStyle/>
            <a:p/>
          </p:txBody>
        </p:sp>
        <p:sp>
          <p:nvSpPr>
            <p:cNvPr id="34" name="rc34"/>
            <p:cNvSpPr/>
            <p:nvPr/>
          </p:nvSpPr>
          <p:spPr>
            <a:xfrm>
              <a:off x="1926372" y="4129202"/>
              <a:ext cx="198963" cy="496328"/>
            </a:xfrm>
            <a:prstGeom prst="rect">
              <a:avLst/>
            </a:prstGeom>
            <a:solidFill>
              <a:srgbClr val="80BD41">
                <a:alpha val="100000"/>
              </a:srgbClr>
            </a:solidFill>
          </p:spPr>
          <p:txBody>
            <a:bodyPr/>
            <a:lstStyle/>
            <a:p/>
          </p:txBody>
        </p:sp>
        <p:sp>
          <p:nvSpPr>
            <p:cNvPr id="35" name="rc35"/>
            <p:cNvSpPr/>
            <p:nvPr/>
          </p:nvSpPr>
          <p:spPr>
            <a:xfrm>
              <a:off x="1926372" y="3454669"/>
              <a:ext cx="198963" cy="496817"/>
            </a:xfrm>
            <a:prstGeom prst="rect">
              <a:avLst/>
            </a:prstGeom>
            <a:solidFill>
              <a:srgbClr val="0058AB">
                <a:alpha val="100000"/>
              </a:srgbClr>
            </a:solidFill>
          </p:spPr>
          <p:txBody>
            <a:bodyPr/>
            <a:lstStyle/>
            <a:p/>
          </p:txBody>
        </p:sp>
        <p:sp>
          <p:nvSpPr>
            <p:cNvPr id="36" name="rc36"/>
            <p:cNvSpPr/>
            <p:nvPr/>
          </p:nvSpPr>
          <p:spPr>
            <a:xfrm>
              <a:off x="1926372" y="3951486"/>
              <a:ext cx="198963" cy="177716"/>
            </a:xfrm>
            <a:prstGeom prst="rect">
              <a:avLst/>
            </a:prstGeom>
            <a:solidFill>
              <a:srgbClr val="1CABE2">
                <a:alpha val="100000"/>
              </a:srgbClr>
            </a:solidFill>
          </p:spPr>
          <p:txBody>
            <a:bodyPr/>
            <a:lstStyle/>
            <a:p/>
          </p:txBody>
        </p:sp>
        <p:sp>
          <p:nvSpPr>
            <p:cNvPr id="37" name="rc37"/>
            <p:cNvSpPr/>
            <p:nvPr/>
          </p:nvSpPr>
          <p:spPr>
            <a:xfrm>
              <a:off x="2147442" y="4070902"/>
              <a:ext cx="198963" cy="554628"/>
            </a:xfrm>
            <a:prstGeom prst="rect">
              <a:avLst/>
            </a:prstGeom>
            <a:solidFill>
              <a:srgbClr val="80BD41">
                <a:alpha val="100000"/>
              </a:srgbClr>
            </a:solidFill>
          </p:spPr>
          <p:txBody>
            <a:bodyPr/>
            <a:lstStyle/>
            <a:p/>
          </p:txBody>
        </p:sp>
        <p:sp>
          <p:nvSpPr>
            <p:cNvPr id="38" name="rc38"/>
            <p:cNvSpPr/>
            <p:nvPr/>
          </p:nvSpPr>
          <p:spPr>
            <a:xfrm>
              <a:off x="2147442" y="3424501"/>
              <a:ext cx="198963" cy="478383"/>
            </a:xfrm>
            <a:prstGeom prst="rect">
              <a:avLst/>
            </a:prstGeom>
            <a:solidFill>
              <a:srgbClr val="0058AB">
                <a:alpha val="100000"/>
              </a:srgbClr>
            </a:solidFill>
          </p:spPr>
          <p:txBody>
            <a:bodyPr/>
            <a:lstStyle/>
            <a:p/>
          </p:txBody>
        </p:sp>
        <p:sp>
          <p:nvSpPr>
            <p:cNvPr id="39" name="rc39"/>
            <p:cNvSpPr/>
            <p:nvPr/>
          </p:nvSpPr>
          <p:spPr>
            <a:xfrm>
              <a:off x="2147442" y="3902884"/>
              <a:ext cx="198963" cy="168017"/>
            </a:xfrm>
            <a:prstGeom prst="rect">
              <a:avLst/>
            </a:prstGeom>
            <a:solidFill>
              <a:srgbClr val="1CABE2">
                <a:alpha val="100000"/>
              </a:srgbClr>
            </a:solidFill>
          </p:spPr>
          <p:txBody>
            <a:bodyPr/>
            <a:lstStyle/>
            <a:p/>
          </p:txBody>
        </p:sp>
        <p:sp>
          <p:nvSpPr>
            <p:cNvPr id="40" name="rc40"/>
            <p:cNvSpPr/>
            <p:nvPr/>
          </p:nvSpPr>
          <p:spPr>
            <a:xfrm>
              <a:off x="2368512" y="4001897"/>
              <a:ext cx="198963" cy="623633"/>
            </a:xfrm>
            <a:prstGeom prst="rect">
              <a:avLst/>
            </a:prstGeom>
            <a:solidFill>
              <a:srgbClr val="80BD41">
                <a:alpha val="100000"/>
              </a:srgbClr>
            </a:solidFill>
          </p:spPr>
          <p:txBody>
            <a:bodyPr/>
            <a:lstStyle/>
            <a:p/>
          </p:txBody>
        </p:sp>
        <p:sp>
          <p:nvSpPr>
            <p:cNvPr id="41" name="rc41"/>
            <p:cNvSpPr/>
            <p:nvPr/>
          </p:nvSpPr>
          <p:spPr>
            <a:xfrm>
              <a:off x="2368512" y="3395163"/>
              <a:ext cx="198963" cy="454713"/>
            </a:xfrm>
            <a:prstGeom prst="rect">
              <a:avLst/>
            </a:prstGeom>
            <a:solidFill>
              <a:srgbClr val="0058AB">
                <a:alpha val="100000"/>
              </a:srgbClr>
            </a:solidFill>
          </p:spPr>
          <p:txBody>
            <a:bodyPr/>
            <a:lstStyle/>
            <a:p/>
          </p:txBody>
        </p:sp>
        <p:sp>
          <p:nvSpPr>
            <p:cNvPr id="42" name="rc42"/>
            <p:cNvSpPr/>
            <p:nvPr/>
          </p:nvSpPr>
          <p:spPr>
            <a:xfrm>
              <a:off x="2368512" y="3849876"/>
              <a:ext cx="198963" cy="152021"/>
            </a:xfrm>
            <a:prstGeom prst="rect">
              <a:avLst/>
            </a:prstGeom>
            <a:solidFill>
              <a:srgbClr val="1CABE2">
                <a:alpha val="100000"/>
              </a:srgbClr>
            </a:solidFill>
          </p:spPr>
          <p:txBody>
            <a:bodyPr/>
            <a:lstStyle/>
            <a:p/>
          </p:txBody>
        </p:sp>
        <p:sp>
          <p:nvSpPr>
            <p:cNvPr id="43" name="rc43"/>
            <p:cNvSpPr/>
            <p:nvPr/>
          </p:nvSpPr>
          <p:spPr>
            <a:xfrm>
              <a:off x="2589583" y="3930713"/>
              <a:ext cx="198963" cy="694817"/>
            </a:xfrm>
            <a:prstGeom prst="rect">
              <a:avLst/>
            </a:prstGeom>
            <a:solidFill>
              <a:srgbClr val="80BD41">
                <a:alpha val="100000"/>
              </a:srgbClr>
            </a:solidFill>
          </p:spPr>
          <p:txBody>
            <a:bodyPr/>
            <a:lstStyle/>
            <a:p/>
          </p:txBody>
        </p:sp>
        <p:sp>
          <p:nvSpPr>
            <p:cNvPr id="44" name="rc44"/>
            <p:cNvSpPr/>
            <p:nvPr/>
          </p:nvSpPr>
          <p:spPr>
            <a:xfrm>
              <a:off x="2589583" y="3359801"/>
              <a:ext cx="198963" cy="434005"/>
            </a:xfrm>
            <a:prstGeom prst="rect">
              <a:avLst/>
            </a:prstGeom>
            <a:solidFill>
              <a:srgbClr val="0058AB">
                <a:alpha val="100000"/>
              </a:srgbClr>
            </a:solidFill>
          </p:spPr>
          <p:txBody>
            <a:bodyPr/>
            <a:lstStyle/>
            <a:p/>
          </p:txBody>
        </p:sp>
        <p:sp>
          <p:nvSpPr>
            <p:cNvPr id="45" name="rc45"/>
            <p:cNvSpPr/>
            <p:nvPr/>
          </p:nvSpPr>
          <p:spPr>
            <a:xfrm>
              <a:off x="2589583" y="3793807"/>
              <a:ext cx="198963" cy="136905"/>
            </a:xfrm>
            <a:prstGeom prst="rect">
              <a:avLst/>
            </a:prstGeom>
            <a:solidFill>
              <a:srgbClr val="1CABE2">
                <a:alpha val="100000"/>
              </a:srgbClr>
            </a:solidFill>
          </p:spPr>
          <p:txBody>
            <a:bodyPr/>
            <a:lstStyle/>
            <a:p/>
          </p:txBody>
        </p:sp>
        <p:sp>
          <p:nvSpPr>
            <p:cNvPr id="46" name="rc46"/>
            <p:cNvSpPr/>
            <p:nvPr/>
          </p:nvSpPr>
          <p:spPr>
            <a:xfrm>
              <a:off x="2810653" y="3872660"/>
              <a:ext cx="198963" cy="752870"/>
            </a:xfrm>
            <a:prstGeom prst="rect">
              <a:avLst/>
            </a:prstGeom>
            <a:solidFill>
              <a:srgbClr val="80BD41">
                <a:alpha val="100000"/>
              </a:srgbClr>
            </a:solidFill>
          </p:spPr>
          <p:txBody>
            <a:bodyPr/>
            <a:lstStyle/>
            <a:p/>
          </p:txBody>
        </p:sp>
        <p:sp>
          <p:nvSpPr>
            <p:cNvPr id="47" name="rc47"/>
            <p:cNvSpPr/>
            <p:nvPr/>
          </p:nvSpPr>
          <p:spPr>
            <a:xfrm>
              <a:off x="2810653" y="3325114"/>
              <a:ext cx="198963" cy="416876"/>
            </a:xfrm>
            <a:prstGeom prst="rect">
              <a:avLst/>
            </a:prstGeom>
            <a:solidFill>
              <a:srgbClr val="0058AB">
                <a:alpha val="100000"/>
              </a:srgbClr>
            </a:solidFill>
          </p:spPr>
          <p:txBody>
            <a:bodyPr/>
            <a:lstStyle/>
            <a:p/>
          </p:txBody>
        </p:sp>
        <p:sp>
          <p:nvSpPr>
            <p:cNvPr id="48" name="rc48"/>
            <p:cNvSpPr/>
            <p:nvPr/>
          </p:nvSpPr>
          <p:spPr>
            <a:xfrm>
              <a:off x="2810653" y="3741990"/>
              <a:ext cx="198963" cy="130670"/>
            </a:xfrm>
            <a:prstGeom prst="rect">
              <a:avLst/>
            </a:prstGeom>
            <a:solidFill>
              <a:srgbClr val="1CABE2">
                <a:alpha val="100000"/>
              </a:srgbClr>
            </a:solidFill>
          </p:spPr>
          <p:txBody>
            <a:bodyPr/>
            <a:lstStyle/>
            <a:p/>
          </p:txBody>
        </p:sp>
        <p:sp>
          <p:nvSpPr>
            <p:cNvPr id="49" name="rc49"/>
            <p:cNvSpPr/>
            <p:nvPr/>
          </p:nvSpPr>
          <p:spPr>
            <a:xfrm>
              <a:off x="3031723" y="3825709"/>
              <a:ext cx="198963" cy="799821"/>
            </a:xfrm>
            <a:prstGeom prst="rect">
              <a:avLst/>
            </a:prstGeom>
            <a:solidFill>
              <a:srgbClr val="80BD41">
                <a:alpha val="100000"/>
              </a:srgbClr>
            </a:solidFill>
          </p:spPr>
          <p:txBody>
            <a:bodyPr/>
            <a:lstStyle/>
            <a:p/>
          </p:txBody>
        </p:sp>
        <p:sp>
          <p:nvSpPr>
            <p:cNvPr id="50" name="rc50"/>
            <p:cNvSpPr/>
            <p:nvPr/>
          </p:nvSpPr>
          <p:spPr>
            <a:xfrm>
              <a:off x="3031723" y="3293386"/>
              <a:ext cx="198963" cy="399153"/>
            </a:xfrm>
            <a:prstGeom prst="rect">
              <a:avLst/>
            </a:prstGeom>
            <a:solidFill>
              <a:srgbClr val="0058AB">
                <a:alpha val="100000"/>
              </a:srgbClr>
            </a:solidFill>
          </p:spPr>
          <p:txBody>
            <a:bodyPr/>
            <a:lstStyle/>
            <a:p/>
          </p:txBody>
        </p:sp>
        <p:sp>
          <p:nvSpPr>
            <p:cNvPr id="51" name="rc51"/>
            <p:cNvSpPr/>
            <p:nvPr/>
          </p:nvSpPr>
          <p:spPr>
            <a:xfrm>
              <a:off x="3031723" y="3692539"/>
              <a:ext cx="198963" cy="133169"/>
            </a:xfrm>
            <a:prstGeom prst="rect">
              <a:avLst/>
            </a:prstGeom>
            <a:solidFill>
              <a:srgbClr val="1CABE2">
                <a:alpha val="100000"/>
              </a:srgbClr>
            </a:solidFill>
          </p:spPr>
          <p:txBody>
            <a:bodyPr/>
            <a:lstStyle/>
            <a:p/>
          </p:txBody>
        </p:sp>
        <p:sp>
          <p:nvSpPr>
            <p:cNvPr id="52" name="rc52"/>
            <p:cNvSpPr/>
            <p:nvPr/>
          </p:nvSpPr>
          <p:spPr>
            <a:xfrm>
              <a:off x="3252793" y="3738684"/>
              <a:ext cx="198963" cy="886846"/>
            </a:xfrm>
            <a:prstGeom prst="rect">
              <a:avLst/>
            </a:prstGeom>
            <a:solidFill>
              <a:srgbClr val="80BD41">
                <a:alpha val="100000"/>
              </a:srgbClr>
            </a:solidFill>
          </p:spPr>
          <p:txBody>
            <a:bodyPr/>
            <a:lstStyle/>
            <a:p/>
          </p:txBody>
        </p:sp>
        <p:sp>
          <p:nvSpPr>
            <p:cNvPr id="53" name="rc53"/>
            <p:cNvSpPr/>
            <p:nvPr/>
          </p:nvSpPr>
          <p:spPr>
            <a:xfrm>
              <a:off x="3252793" y="3258234"/>
              <a:ext cx="198963" cy="347594"/>
            </a:xfrm>
            <a:prstGeom prst="rect">
              <a:avLst/>
            </a:prstGeom>
            <a:solidFill>
              <a:srgbClr val="0058AB">
                <a:alpha val="100000"/>
              </a:srgbClr>
            </a:solidFill>
          </p:spPr>
          <p:txBody>
            <a:bodyPr/>
            <a:lstStyle/>
            <a:p/>
          </p:txBody>
        </p:sp>
        <p:sp>
          <p:nvSpPr>
            <p:cNvPr id="54" name="rc54"/>
            <p:cNvSpPr/>
            <p:nvPr/>
          </p:nvSpPr>
          <p:spPr>
            <a:xfrm>
              <a:off x="3252793" y="3605828"/>
              <a:ext cx="198963" cy="132855"/>
            </a:xfrm>
            <a:prstGeom prst="rect">
              <a:avLst/>
            </a:prstGeom>
            <a:solidFill>
              <a:srgbClr val="1CABE2">
                <a:alpha val="100000"/>
              </a:srgbClr>
            </a:solidFill>
          </p:spPr>
          <p:txBody>
            <a:bodyPr/>
            <a:lstStyle/>
            <a:p/>
          </p:txBody>
        </p:sp>
        <p:sp>
          <p:nvSpPr>
            <p:cNvPr id="55" name="rc55"/>
            <p:cNvSpPr/>
            <p:nvPr/>
          </p:nvSpPr>
          <p:spPr>
            <a:xfrm>
              <a:off x="3473863" y="3648224"/>
              <a:ext cx="198963" cy="977306"/>
            </a:xfrm>
            <a:prstGeom prst="rect">
              <a:avLst/>
            </a:prstGeom>
            <a:solidFill>
              <a:srgbClr val="80BD41">
                <a:alpha val="100000"/>
              </a:srgbClr>
            </a:solidFill>
          </p:spPr>
          <p:txBody>
            <a:bodyPr/>
            <a:lstStyle/>
            <a:p/>
          </p:txBody>
        </p:sp>
        <p:sp>
          <p:nvSpPr>
            <p:cNvPr id="56" name="rc56"/>
            <p:cNvSpPr/>
            <p:nvPr/>
          </p:nvSpPr>
          <p:spPr>
            <a:xfrm>
              <a:off x="3473863" y="3225028"/>
              <a:ext cx="198963" cy="290224"/>
            </a:xfrm>
            <a:prstGeom prst="rect">
              <a:avLst/>
            </a:prstGeom>
            <a:solidFill>
              <a:srgbClr val="0058AB">
                <a:alpha val="100000"/>
              </a:srgbClr>
            </a:solidFill>
          </p:spPr>
          <p:txBody>
            <a:bodyPr/>
            <a:lstStyle/>
            <a:p/>
          </p:txBody>
        </p:sp>
        <p:sp>
          <p:nvSpPr>
            <p:cNvPr id="57" name="rc57"/>
            <p:cNvSpPr/>
            <p:nvPr/>
          </p:nvSpPr>
          <p:spPr>
            <a:xfrm>
              <a:off x="3473863" y="3515253"/>
              <a:ext cx="198963" cy="132971"/>
            </a:xfrm>
            <a:prstGeom prst="rect">
              <a:avLst/>
            </a:prstGeom>
            <a:solidFill>
              <a:srgbClr val="1CABE2">
                <a:alpha val="100000"/>
              </a:srgbClr>
            </a:solidFill>
          </p:spPr>
          <p:txBody>
            <a:bodyPr/>
            <a:lstStyle/>
            <a:p/>
          </p:txBody>
        </p:sp>
        <p:sp>
          <p:nvSpPr>
            <p:cNvPr id="58" name="rc58"/>
            <p:cNvSpPr/>
            <p:nvPr/>
          </p:nvSpPr>
          <p:spPr>
            <a:xfrm>
              <a:off x="3694934" y="3680308"/>
              <a:ext cx="198963" cy="945222"/>
            </a:xfrm>
            <a:prstGeom prst="rect">
              <a:avLst/>
            </a:prstGeom>
            <a:solidFill>
              <a:srgbClr val="80BD41">
                <a:alpha val="100000"/>
              </a:srgbClr>
            </a:solidFill>
          </p:spPr>
          <p:txBody>
            <a:bodyPr/>
            <a:lstStyle/>
            <a:p/>
          </p:txBody>
        </p:sp>
        <p:sp>
          <p:nvSpPr>
            <p:cNvPr id="59" name="rc59"/>
            <p:cNvSpPr/>
            <p:nvPr/>
          </p:nvSpPr>
          <p:spPr>
            <a:xfrm>
              <a:off x="3694934" y="3188722"/>
              <a:ext cx="198963" cy="388123"/>
            </a:xfrm>
            <a:prstGeom prst="rect">
              <a:avLst/>
            </a:prstGeom>
            <a:solidFill>
              <a:srgbClr val="0058AB">
                <a:alpha val="100000"/>
              </a:srgbClr>
            </a:solidFill>
          </p:spPr>
          <p:txBody>
            <a:bodyPr/>
            <a:lstStyle/>
            <a:p/>
          </p:txBody>
        </p:sp>
        <p:sp>
          <p:nvSpPr>
            <p:cNvPr id="60" name="rc60"/>
            <p:cNvSpPr/>
            <p:nvPr/>
          </p:nvSpPr>
          <p:spPr>
            <a:xfrm>
              <a:off x="3694934" y="3576845"/>
              <a:ext cx="198963" cy="103463"/>
            </a:xfrm>
            <a:prstGeom prst="rect">
              <a:avLst/>
            </a:prstGeom>
            <a:solidFill>
              <a:srgbClr val="1CABE2">
                <a:alpha val="100000"/>
              </a:srgbClr>
            </a:solidFill>
          </p:spPr>
          <p:txBody>
            <a:bodyPr/>
            <a:lstStyle/>
            <a:p/>
          </p:txBody>
        </p:sp>
        <p:sp>
          <p:nvSpPr>
            <p:cNvPr id="61" name="rc61"/>
            <p:cNvSpPr/>
            <p:nvPr/>
          </p:nvSpPr>
          <p:spPr>
            <a:xfrm>
              <a:off x="3916004" y="3688179"/>
              <a:ext cx="198963" cy="937351"/>
            </a:xfrm>
            <a:prstGeom prst="rect">
              <a:avLst/>
            </a:prstGeom>
            <a:solidFill>
              <a:srgbClr val="80BD41">
                <a:alpha val="100000"/>
              </a:srgbClr>
            </a:solidFill>
          </p:spPr>
          <p:txBody>
            <a:bodyPr/>
            <a:lstStyle/>
            <a:p/>
          </p:txBody>
        </p:sp>
        <p:sp>
          <p:nvSpPr>
            <p:cNvPr id="62" name="rc62"/>
            <p:cNvSpPr/>
            <p:nvPr/>
          </p:nvSpPr>
          <p:spPr>
            <a:xfrm>
              <a:off x="3916004" y="3154096"/>
              <a:ext cx="198963" cy="409256"/>
            </a:xfrm>
            <a:prstGeom prst="rect">
              <a:avLst/>
            </a:prstGeom>
            <a:solidFill>
              <a:srgbClr val="0058AB">
                <a:alpha val="100000"/>
              </a:srgbClr>
            </a:solidFill>
          </p:spPr>
          <p:txBody>
            <a:bodyPr/>
            <a:lstStyle/>
            <a:p/>
          </p:txBody>
        </p:sp>
        <p:sp>
          <p:nvSpPr>
            <p:cNvPr id="63" name="rc63"/>
            <p:cNvSpPr/>
            <p:nvPr/>
          </p:nvSpPr>
          <p:spPr>
            <a:xfrm>
              <a:off x="3916004" y="3563352"/>
              <a:ext cx="198963" cy="124826"/>
            </a:xfrm>
            <a:prstGeom prst="rect">
              <a:avLst/>
            </a:prstGeom>
            <a:solidFill>
              <a:srgbClr val="1CABE2">
                <a:alpha val="100000"/>
              </a:srgbClr>
            </a:solidFill>
          </p:spPr>
          <p:txBody>
            <a:bodyPr/>
            <a:lstStyle/>
            <a:p/>
          </p:txBody>
        </p:sp>
        <p:sp>
          <p:nvSpPr>
            <p:cNvPr id="64" name="rc64"/>
            <p:cNvSpPr/>
            <p:nvPr/>
          </p:nvSpPr>
          <p:spPr>
            <a:xfrm>
              <a:off x="4137074" y="3688346"/>
              <a:ext cx="198963" cy="937184"/>
            </a:xfrm>
            <a:prstGeom prst="rect">
              <a:avLst/>
            </a:prstGeom>
            <a:solidFill>
              <a:srgbClr val="80BD41">
                <a:alpha val="100000"/>
              </a:srgbClr>
            </a:solidFill>
          </p:spPr>
          <p:txBody>
            <a:bodyPr/>
            <a:lstStyle/>
            <a:p/>
          </p:txBody>
        </p:sp>
        <p:sp>
          <p:nvSpPr>
            <p:cNvPr id="65" name="rc65"/>
            <p:cNvSpPr/>
            <p:nvPr/>
          </p:nvSpPr>
          <p:spPr>
            <a:xfrm>
              <a:off x="4137074" y="3124462"/>
              <a:ext cx="198963" cy="434697"/>
            </a:xfrm>
            <a:prstGeom prst="rect">
              <a:avLst/>
            </a:prstGeom>
            <a:solidFill>
              <a:srgbClr val="0058AB">
                <a:alpha val="100000"/>
              </a:srgbClr>
            </a:solidFill>
          </p:spPr>
          <p:txBody>
            <a:bodyPr/>
            <a:lstStyle/>
            <a:p/>
          </p:txBody>
        </p:sp>
        <p:sp>
          <p:nvSpPr>
            <p:cNvPr id="66" name="rc66"/>
            <p:cNvSpPr/>
            <p:nvPr/>
          </p:nvSpPr>
          <p:spPr>
            <a:xfrm>
              <a:off x="4137074" y="3559159"/>
              <a:ext cx="198963" cy="129187"/>
            </a:xfrm>
            <a:prstGeom prst="rect">
              <a:avLst/>
            </a:prstGeom>
            <a:solidFill>
              <a:srgbClr val="1CABE2">
                <a:alpha val="100000"/>
              </a:srgbClr>
            </a:solidFill>
          </p:spPr>
          <p:txBody>
            <a:bodyPr/>
            <a:lstStyle/>
            <a:p/>
          </p:txBody>
        </p:sp>
        <p:sp>
          <p:nvSpPr>
            <p:cNvPr id="67" name="rc67"/>
            <p:cNvSpPr/>
            <p:nvPr/>
          </p:nvSpPr>
          <p:spPr>
            <a:xfrm>
              <a:off x="4358144" y="3683311"/>
              <a:ext cx="198963" cy="942219"/>
            </a:xfrm>
            <a:prstGeom prst="rect">
              <a:avLst/>
            </a:prstGeom>
            <a:solidFill>
              <a:srgbClr val="80BD41">
                <a:alpha val="100000"/>
              </a:srgbClr>
            </a:solidFill>
          </p:spPr>
          <p:txBody>
            <a:bodyPr/>
            <a:lstStyle/>
            <a:p/>
          </p:txBody>
        </p:sp>
        <p:sp>
          <p:nvSpPr>
            <p:cNvPr id="68" name="rc68"/>
            <p:cNvSpPr/>
            <p:nvPr/>
          </p:nvSpPr>
          <p:spPr>
            <a:xfrm>
              <a:off x="4358144" y="3100050"/>
              <a:ext cx="198963" cy="471723"/>
            </a:xfrm>
            <a:prstGeom prst="rect">
              <a:avLst/>
            </a:prstGeom>
            <a:solidFill>
              <a:srgbClr val="0058AB">
                <a:alpha val="100000"/>
              </a:srgbClr>
            </a:solidFill>
          </p:spPr>
          <p:txBody>
            <a:bodyPr/>
            <a:lstStyle/>
            <a:p/>
          </p:txBody>
        </p:sp>
        <p:sp>
          <p:nvSpPr>
            <p:cNvPr id="69" name="rc69"/>
            <p:cNvSpPr/>
            <p:nvPr/>
          </p:nvSpPr>
          <p:spPr>
            <a:xfrm>
              <a:off x="4358144" y="3571774"/>
              <a:ext cx="198963" cy="111537"/>
            </a:xfrm>
            <a:prstGeom prst="rect">
              <a:avLst/>
            </a:prstGeom>
            <a:solidFill>
              <a:srgbClr val="1CABE2">
                <a:alpha val="100000"/>
              </a:srgbClr>
            </a:solidFill>
          </p:spPr>
          <p:txBody>
            <a:bodyPr/>
            <a:lstStyle/>
            <a:p/>
          </p:txBody>
        </p:sp>
        <p:sp>
          <p:nvSpPr>
            <p:cNvPr id="70" name="rc70"/>
            <p:cNvSpPr/>
            <p:nvPr/>
          </p:nvSpPr>
          <p:spPr>
            <a:xfrm>
              <a:off x="4579214" y="3656168"/>
              <a:ext cx="198963" cy="969362"/>
            </a:xfrm>
            <a:prstGeom prst="rect">
              <a:avLst/>
            </a:prstGeom>
            <a:solidFill>
              <a:srgbClr val="80BD41">
                <a:alpha val="100000"/>
              </a:srgbClr>
            </a:solidFill>
          </p:spPr>
          <p:txBody>
            <a:bodyPr/>
            <a:lstStyle/>
            <a:p/>
          </p:txBody>
        </p:sp>
        <p:sp>
          <p:nvSpPr>
            <p:cNvPr id="71" name="rc71"/>
            <p:cNvSpPr/>
            <p:nvPr/>
          </p:nvSpPr>
          <p:spPr>
            <a:xfrm>
              <a:off x="4579214" y="3075043"/>
              <a:ext cx="198963" cy="459635"/>
            </a:xfrm>
            <a:prstGeom prst="rect">
              <a:avLst/>
            </a:prstGeom>
            <a:solidFill>
              <a:srgbClr val="0058AB">
                <a:alpha val="100000"/>
              </a:srgbClr>
            </a:solidFill>
          </p:spPr>
          <p:txBody>
            <a:bodyPr/>
            <a:lstStyle/>
            <a:p/>
          </p:txBody>
        </p:sp>
        <p:sp>
          <p:nvSpPr>
            <p:cNvPr id="72" name="rc72"/>
            <p:cNvSpPr/>
            <p:nvPr/>
          </p:nvSpPr>
          <p:spPr>
            <a:xfrm>
              <a:off x="4579214" y="3534678"/>
              <a:ext cx="198963" cy="121489"/>
            </a:xfrm>
            <a:prstGeom prst="rect">
              <a:avLst/>
            </a:prstGeom>
            <a:solidFill>
              <a:srgbClr val="1CABE2">
                <a:alpha val="100000"/>
              </a:srgbClr>
            </a:solidFill>
          </p:spPr>
          <p:txBody>
            <a:bodyPr/>
            <a:lstStyle/>
            <a:p/>
          </p:txBody>
        </p:sp>
        <p:sp>
          <p:nvSpPr>
            <p:cNvPr id="73" name="rc73"/>
            <p:cNvSpPr/>
            <p:nvPr/>
          </p:nvSpPr>
          <p:spPr>
            <a:xfrm>
              <a:off x="4800285" y="3652147"/>
              <a:ext cx="198963" cy="973383"/>
            </a:xfrm>
            <a:prstGeom prst="rect">
              <a:avLst/>
            </a:prstGeom>
            <a:solidFill>
              <a:srgbClr val="80BD41">
                <a:alpha val="100000"/>
              </a:srgbClr>
            </a:solidFill>
          </p:spPr>
          <p:txBody>
            <a:bodyPr/>
            <a:lstStyle/>
            <a:p/>
          </p:txBody>
        </p:sp>
        <p:sp>
          <p:nvSpPr>
            <p:cNvPr id="74" name="rc74"/>
            <p:cNvSpPr/>
            <p:nvPr/>
          </p:nvSpPr>
          <p:spPr>
            <a:xfrm>
              <a:off x="4800285" y="3055779"/>
              <a:ext cx="198963" cy="456993"/>
            </a:xfrm>
            <a:prstGeom prst="rect">
              <a:avLst/>
            </a:prstGeom>
            <a:solidFill>
              <a:srgbClr val="0058AB">
                <a:alpha val="100000"/>
              </a:srgbClr>
            </a:solidFill>
          </p:spPr>
          <p:txBody>
            <a:bodyPr/>
            <a:lstStyle/>
            <a:p/>
          </p:txBody>
        </p:sp>
        <p:sp>
          <p:nvSpPr>
            <p:cNvPr id="75" name="rc75"/>
            <p:cNvSpPr/>
            <p:nvPr/>
          </p:nvSpPr>
          <p:spPr>
            <a:xfrm>
              <a:off x="4800285" y="3512772"/>
              <a:ext cx="198963" cy="139374"/>
            </a:xfrm>
            <a:prstGeom prst="rect">
              <a:avLst/>
            </a:prstGeom>
            <a:solidFill>
              <a:srgbClr val="1CABE2">
                <a:alpha val="100000"/>
              </a:srgbClr>
            </a:solidFill>
          </p:spPr>
          <p:txBody>
            <a:bodyPr/>
            <a:lstStyle/>
            <a:p/>
          </p:txBody>
        </p:sp>
        <p:sp>
          <p:nvSpPr>
            <p:cNvPr id="76" name="rc76"/>
            <p:cNvSpPr/>
            <p:nvPr/>
          </p:nvSpPr>
          <p:spPr>
            <a:xfrm>
              <a:off x="5021355" y="3564096"/>
              <a:ext cx="198963" cy="1061434"/>
            </a:xfrm>
            <a:prstGeom prst="rect">
              <a:avLst/>
            </a:prstGeom>
            <a:solidFill>
              <a:srgbClr val="80BD41">
                <a:alpha val="100000"/>
              </a:srgbClr>
            </a:solidFill>
          </p:spPr>
          <p:txBody>
            <a:bodyPr/>
            <a:lstStyle/>
            <a:p/>
          </p:txBody>
        </p:sp>
        <p:sp>
          <p:nvSpPr>
            <p:cNvPr id="77" name="rc77"/>
            <p:cNvSpPr/>
            <p:nvPr/>
          </p:nvSpPr>
          <p:spPr>
            <a:xfrm>
              <a:off x="5021355" y="3042045"/>
              <a:ext cx="198963" cy="380746"/>
            </a:xfrm>
            <a:prstGeom prst="rect">
              <a:avLst/>
            </a:prstGeom>
            <a:solidFill>
              <a:srgbClr val="0058AB">
                <a:alpha val="100000"/>
              </a:srgbClr>
            </a:solidFill>
          </p:spPr>
          <p:txBody>
            <a:bodyPr/>
            <a:lstStyle/>
            <a:p/>
          </p:txBody>
        </p:sp>
        <p:sp>
          <p:nvSpPr>
            <p:cNvPr id="78" name="rc78"/>
            <p:cNvSpPr/>
            <p:nvPr/>
          </p:nvSpPr>
          <p:spPr>
            <a:xfrm>
              <a:off x="5021355" y="3422792"/>
              <a:ext cx="198963" cy="141304"/>
            </a:xfrm>
            <a:prstGeom prst="rect">
              <a:avLst/>
            </a:prstGeom>
            <a:solidFill>
              <a:srgbClr val="1CABE2">
                <a:alpha val="100000"/>
              </a:srgbClr>
            </a:solidFill>
          </p:spPr>
          <p:txBody>
            <a:bodyPr/>
            <a:lstStyle/>
            <a:p/>
          </p:txBody>
        </p:sp>
        <p:sp>
          <p:nvSpPr>
            <p:cNvPr id="79" name="rc79"/>
            <p:cNvSpPr/>
            <p:nvPr/>
          </p:nvSpPr>
          <p:spPr>
            <a:xfrm>
              <a:off x="5242425" y="3533837"/>
              <a:ext cx="198963" cy="1091693"/>
            </a:xfrm>
            <a:prstGeom prst="rect">
              <a:avLst/>
            </a:prstGeom>
            <a:solidFill>
              <a:srgbClr val="80BD41">
                <a:alpha val="100000"/>
              </a:srgbClr>
            </a:solidFill>
          </p:spPr>
          <p:txBody>
            <a:bodyPr/>
            <a:lstStyle/>
            <a:p/>
          </p:txBody>
        </p:sp>
        <p:sp>
          <p:nvSpPr>
            <p:cNvPr id="80" name="rc80"/>
            <p:cNvSpPr/>
            <p:nvPr/>
          </p:nvSpPr>
          <p:spPr>
            <a:xfrm>
              <a:off x="5242425" y="3026572"/>
              <a:ext cx="198963" cy="363137"/>
            </a:xfrm>
            <a:prstGeom prst="rect">
              <a:avLst/>
            </a:prstGeom>
            <a:solidFill>
              <a:srgbClr val="0058AB">
                <a:alpha val="100000"/>
              </a:srgbClr>
            </a:solidFill>
          </p:spPr>
          <p:txBody>
            <a:bodyPr/>
            <a:lstStyle/>
            <a:p/>
          </p:txBody>
        </p:sp>
        <p:sp>
          <p:nvSpPr>
            <p:cNvPr id="81" name="rc81"/>
            <p:cNvSpPr/>
            <p:nvPr/>
          </p:nvSpPr>
          <p:spPr>
            <a:xfrm>
              <a:off x="5242425" y="3389709"/>
              <a:ext cx="198963" cy="144128"/>
            </a:xfrm>
            <a:prstGeom prst="rect">
              <a:avLst/>
            </a:prstGeom>
            <a:solidFill>
              <a:srgbClr val="1CABE2">
                <a:alpha val="100000"/>
              </a:srgbClr>
            </a:solidFill>
          </p:spPr>
          <p:txBody>
            <a:bodyPr/>
            <a:lstStyle/>
            <a:p/>
          </p:txBody>
        </p:sp>
        <p:sp>
          <p:nvSpPr>
            <p:cNvPr id="82" name="rc82"/>
            <p:cNvSpPr/>
            <p:nvPr/>
          </p:nvSpPr>
          <p:spPr>
            <a:xfrm>
              <a:off x="5463495" y="3496962"/>
              <a:ext cx="198963" cy="1128568"/>
            </a:xfrm>
            <a:prstGeom prst="rect">
              <a:avLst/>
            </a:prstGeom>
            <a:solidFill>
              <a:srgbClr val="80BD41">
                <a:alpha val="100000"/>
              </a:srgbClr>
            </a:solidFill>
          </p:spPr>
          <p:txBody>
            <a:bodyPr/>
            <a:lstStyle/>
            <a:p/>
          </p:txBody>
        </p:sp>
        <p:sp>
          <p:nvSpPr>
            <p:cNvPr id="83" name="rc83"/>
            <p:cNvSpPr/>
            <p:nvPr/>
          </p:nvSpPr>
          <p:spPr>
            <a:xfrm>
              <a:off x="5463495" y="3014978"/>
              <a:ext cx="198963" cy="344165"/>
            </a:xfrm>
            <a:prstGeom prst="rect">
              <a:avLst/>
            </a:prstGeom>
            <a:solidFill>
              <a:srgbClr val="0058AB">
                <a:alpha val="100000"/>
              </a:srgbClr>
            </a:solidFill>
          </p:spPr>
          <p:txBody>
            <a:bodyPr/>
            <a:lstStyle/>
            <a:p/>
          </p:txBody>
        </p:sp>
        <p:sp>
          <p:nvSpPr>
            <p:cNvPr id="84" name="rc84"/>
            <p:cNvSpPr/>
            <p:nvPr/>
          </p:nvSpPr>
          <p:spPr>
            <a:xfrm>
              <a:off x="5463495" y="3359144"/>
              <a:ext cx="198963" cy="137818"/>
            </a:xfrm>
            <a:prstGeom prst="rect">
              <a:avLst/>
            </a:prstGeom>
            <a:solidFill>
              <a:srgbClr val="1CABE2">
                <a:alpha val="100000"/>
              </a:srgbClr>
            </a:solidFill>
          </p:spPr>
          <p:txBody>
            <a:bodyPr/>
            <a:lstStyle/>
            <a:p/>
          </p:txBody>
        </p:sp>
        <p:sp>
          <p:nvSpPr>
            <p:cNvPr id="85" name="rc85"/>
            <p:cNvSpPr/>
            <p:nvPr/>
          </p:nvSpPr>
          <p:spPr>
            <a:xfrm>
              <a:off x="5684565" y="3455652"/>
              <a:ext cx="198963" cy="1169878"/>
            </a:xfrm>
            <a:prstGeom prst="rect">
              <a:avLst/>
            </a:prstGeom>
            <a:solidFill>
              <a:srgbClr val="80BD41">
                <a:alpha val="100000"/>
              </a:srgbClr>
            </a:solidFill>
          </p:spPr>
          <p:txBody>
            <a:bodyPr/>
            <a:lstStyle/>
            <a:p/>
          </p:txBody>
        </p:sp>
        <p:sp>
          <p:nvSpPr>
            <p:cNvPr id="86" name="rc86"/>
            <p:cNvSpPr/>
            <p:nvPr/>
          </p:nvSpPr>
          <p:spPr>
            <a:xfrm>
              <a:off x="5684565" y="3006686"/>
              <a:ext cx="198963" cy="321897"/>
            </a:xfrm>
            <a:prstGeom prst="rect">
              <a:avLst/>
            </a:prstGeom>
            <a:solidFill>
              <a:srgbClr val="0058AB">
                <a:alpha val="100000"/>
              </a:srgbClr>
            </a:solidFill>
          </p:spPr>
          <p:txBody>
            <a:bodyPr/>
            <a:lstStyle/>
            <a:p/>
          </p:txBody>
        </p:sp>
        <p:sp>
          <p:nvSpPr>
            <p:cNvPr id="87" name="rc87"/>
            <p:cNvSpPr/>
            <p:nvPr/>
          </p:nvSpPr>
          <p:spPr>
            <a:xfrm>
              <a:off x="5684565" y="3328583"/>
              <a:ext cx="198963" cy="127068"/>
            </a:xfrm>
            <a:prstGeom prst="rect">
              <a:avLst/>
            </a:prstGeom>
            <a:solidFill>
              <a:srgbClr val="1CABE2">
                <a:alpha val="100000"/>
              </a:srgbClr>
            </a:solidFill>
          </p:spPr>
          <p:txBody>
            <a:bodyPr/>
            <a:lstStyle/>
            <a:p/>
          </p:txBody>
        </p:sp>
        <p:sp>
          <p:nvSpPr>
            <p:cNvPr id="88" name="rc88"/>
            <p:cNvSpPr/>
            <p:nvPr/>
          </p:nvSpPr>
          <p:spPr>
            <a:xfrm>
              <a:off x="5905636" y="3495545"/>
              <a:ext cx="198963" cy="1129985"/>
            </a:xfrm>
            <a:prstGeom prst="rect">
              <a:avLst/>
            </a:prstGeom>
            <a:solidFill>
              <a:srgbClr val="80BD41">
                <a:alpha val="100000"/>
              </a:srgbClr>
            </a:solidFill>
          </p:spPr>
          <p:txBody>
            <a:bodyPr/>
            <a:lstStyle/>
            <a:p/>
          </p:txBody>
        </p:sp>
        <p:sp>
          <p:nvSpPr>
            <p:cNvPr id="89" name="rc89"/>
            <p:cNvSpPr/>
            <p:nvPr/>
          </p:nvSpPr>
          <p:spPr>
            <a:xfrm>
              <a:off x="5905636" y="2994171"/>
              <a:ext cx="198963" cy="350132"/>
            </a:xfrm>
            <a:prstGeom prst="rect">
              <a:avLst/>
            </a:prstGeom>
            <a:solidFill>
              <a:srgbClr val="0058AB">
                <a:alpha val="100000"/>
              </a:srgbClr>
            </a:solidFill>
          </p:spPr>
          <p:txBody>
            <a:bodyPr/>
            <a:lstStyle/>
            <a:p/>
          </p:txBody>
        </p:sp>
        <p:sp>
          <p:nvSpPr>
            <p:cNvPr id="90" name="rc90"/>
            <p:cNvSpPr/>
            <p:nvPr/>
          </p:nvSpPr>
          <p:spPr>
            <a:xfrm>
              <a:off x="5905636" y="3344303"/>
              <a:ext cx="198963" cy="151242"/>
            </a:xfrm>
            <a:prstGeom prst="rect">
              <a:avLst/>
            </a:prstGeom>
            <a:solidFill>
              <a:srgbClr val="1CABE2">
                <a:alpha val="100000"/>
              </a:srgbClr>
            </a:solidFill>
          </p:spPr>
          <p:txBody>
            <a:bodyPr/>
            <a:lstStyle/>
            <a:p/>
          </p:txBody>
        </p:sp>
        <p:sp>
          <p:nvSpPr>
            <p:cNvPr id="91" name="rc91"/>
            <p:cNvSpPr/>
            <p:nvPr/>
          </p:nvSpPr>
          <p:spPr>
            <a:xfrm>
              <a:off x="6126706" y="3547338"/>
              <a:ext cx="198963" cy="1078192"/>
            </a:xfrm>
            <a:prstGeom prst="rect">
              <a:avLst/>
            </a:prstGeom>
            <a:solidFill>
              <a:srgbClr val="80BD41">
                <a:alpha val="100000"/>
              </a:srgbClr>
            </a:solidFill>
          </p:spPr>
          <p:txBody>
            <a:bodyPr/>
            <a:lstStyle/>
            <a:p/>
          </p:txBody>
        </p:sp>
        <p:sp>
          <p:nvSpPr>
            <p:cNvPr id="92" name="rc92"/>
            <p:cNvSpPr/>
            <p:nvPr/>
          </p:nvSpPr>
          <p:spPr>
            <a:xfrm>
              <a:off x="6126706" y="2965215"/>
              <a:ext cx="198963" cy="425480"/>
            </a:xfrm>
            <a:prstGeom prst="rect">
              <a:avLst/>
            </a:prstGeom>
            <a:solidFill>
              <a:srgbClr val="0058AB">
                <a:alpha val="100000"/>
              </a:srgbClr>
            </a:solidFill>
          </p:spPr>
          <p:txBody>
            <a:bodyPr/>
            <a:lstStyle/>
            <a:p/>
          </p:txBody>
        </p:sp>
        <p:sp>
          <p:nvSpPr>
            <p:cNvPr id="93" name="rc93"/>
            <p:cNvSpPr/>
            <p:nvPr/>
          </p:nvSpPr>
          <p:spPr>
            <a:xfrm>
              <a:off x="6126706" y="3390695"/>
              <a:ext cx="198963" cy="156642"/>
            </a:xfrm>
            <a:prstGeom prst="rect">
              <a:avLst/>
            </a:prstGeom>
            <a:solidFill>
              <a:srgbClr val="1CABE2">
                <a:alpha val="100000"/>
              </a:srgbClr>
            </a:solidFill>
          </p:spPr>
          <p:txBody>
            <a:bodyPr/>
            <a:lstStyle/>
            <a:p/>
          </p:txBody>
        </p:sp>
        <p:sp>
          <p:nvSpPr>
            <p:cNvPr id="94" name="rc94"/>
            <p:cNvSpPr/>
            <p:nvPr/>
          </p:nvSpPr>
          <p:spPr>
            <a:xfrm>
              <a:off x="6347776" y="3490511"/>
              <a:ext cx="198963" cy="1135019"/>
            </a:xfrm>
            <a:prstGeom prst="rect">
              <a:avLst/>
            </a:prstGeom>
            <a:solidFill>
              <a:srgbClr val="80BD41">
                <a:alpha val="100000"/>
              </a:srgbClr>
            </a:solidFill>
          </p:spPr>
          <p:txBody>
            <a:bodyPr/>
            <a:lstStyle/>
            <a:p/>
          </p:txBody>
        </p:sp>
        <p:sp>
          <p:nvSpPr>
            <p:cNvPr id="95" name="rc95"/>
            <p:cNvSpPr/>
            <p:nvPr/>
          </p:nvSpPr>
          <p:spPr>
            <a:xfrm>
              <a:off x="6347776" y="2939112"/>
              <a:ext cx="198963" cy="388499"/>
            </a:xfrm>
            <a:prstGeom prst="rect">
              <a:avLst/>
            </a:prstGeom>
            <a:solidFill>
              <a:srgbClr val="0058AB">
                <a:alpha val="100000"/>
              </a:srgbClr>
            </a:solidFill>
          </p:spPr>
          <p:txBody>
            <a:bodyPr/>
            <a:lstStyle/>
            <a:p/>
          </p:txBody>
        </p:sp>
        <p:sp>
          <p:nvSpPr>
            <p:cNvPr id="96" name="rc96"/>
            <p:cNvSpPr/>
            <p:nvPr/>
          </p:nvSpPr>
          <p:spPr>
            <a:xfrm>
              <a:off x="6347776" y="3327611"/>
              <a:ext cx="198963" cy="162900"/>
            </a:xfrm>
            <a:prstGeom prst="rect">
              <a:avLst/>
            </a:prstGeom>
            <a:solidFill>
              <a:srgbClr val="1CABE2">
                <a:alpha val="100000"/>
              </a:srgbClr>
            </a:solidFill>
          </p:spPr>
          <p:txBody>
            <a:bodyPr/>
            <a:lstStyle/>
            <a:p/>
          </p:txBody>
        </p:sp>
        <p:sp>
          <p:nvSpPr>
            <p:cNvPr id="97" name="rc97"/>
            <p:cNvSpPr/>
            <p:nvPr/>
          </p:nvSpPr>
          <p:spPr>
            <a:xfrm>
              <a:off x="6568846" y="3430989"/>
              <a:ext cx="198963" cy="1194541"/>
            </a:xfrm>
            <a:prstGeom prst="rect">
              <a:avLst/>
            </a:prstGeom>
            <a:solidFill>
              <a:srgbClr val="80BD41">
                <a:alpha val="100000"/>
              </a:srgbClr>
            </a:solidFill>
          </p:spPr>
          <p:txBody>
            <a:bodyPr/>
            <a:lstStyle/>
            <a:p/>
          </p:txBody>
        </p:sp>
        <p:sp>
          <p:nvSpPr>
            <p:cNvPr id="98" name="rc98"/>
            <p:cNvSpPr/>
            <p:nvPr/>
          </p:nvSpPr>
          <p:spPr>
            <a:xfrm>
              <a:off x="6568846" y="2906964"/>
              <a:ext cx="198963" cy="346779"/>
            </a:xfrm>
            <a:prstGeom prst="rect">
              <a:avLst/>
            </a:prstGeom>
            <a:solidFill>
              <a:srgbClr val="0058AB">
                <a:alpha val="100000"/>
              </a:srgbClr>
            </a:solidFill>
          </p:spPr>
          <p:txBody>
            <a:bodyPr/>
            <a:lstStyle/>
            <a:p/>
          </p:txBody>
        </p:sp>
        <p:sp>
          <p:nvSpPr>
            <p:cNvPr id="99" name="rc99"/>
            <p:cNvSpPr/>
            <p:nvPr/>
          </p:nvSpPr>
          <p:spPr>
            <a:xfrm>
              <a:off x="6568846" y="3253744"/>
              <a:ext cx="198963" cy="177245"/>
            </a:xfrm>
            <a:prstGeom prst="rect">
              <a:avLst/>
            </a:prstGeom>
            <a:solidFill>
              <a:srgbClr val="1CABE2">
                <a:alpha val="100000"/>
              </a:srgbClr>
            </a:solidFill>
          </p:spPr>
          <p:txBody>
            <a:bodyPr/>
            <a:lstStyle/>
            <a:p/>
          </p:txBody>
        </p:sp>
        <p:sp>
          <p:nvSpPr>
            <p:cNvPr id="100" name="rc100"/>
            <p:cNvSpPr/>
            <p:nvPr/>
          </p:nvSpPr>
          <p:spPr>
            <a:xfrm>
              <a:off x="6789916" y="3389205"/>
              <a:ext cx="198963" cy="1236325"/>
            </a:xfrm>
            <a:prstGeom prst="rect">
              <a:avLst/>
            </a:prstGeom>
            <a:solidFill>
              <a:srgbClr val="80BD41">
                <a:alpha val="100000"/>
              </a:srgbClr>
            </a:solidFill>
          </p:spPr>
          <p:txBody>
            <a:bodyPr/>
            <a:lstStyle/>
            <a:p/>
          </p:txBody>
        </p:sp>
        <p:sp>
          <p:nvSpPr>
            <p:cNvPr id="101" name="rc101"/>
            <p:cNvSpPr/>
            <p:nvPr/>
          </p:nvSpPr>
          <p:spPr>
            <a:xfrm>
              <a:off x="6789916" y="2879936"/>
              <a:ext cx="198963" cy="335314"/>
            </a:xfrm>
            <a:prstGeom prst="rect">
              <a:avLst/>
            </a:prstGeom>
            <a:solidFill>
              <a:srgbClr val="0058AB">
                <a:alpha val="100000"/>
              </a:srgbClr>
            </a:solidFill>
          </p:spPr>
          <p:txBody>
            <a:bodyPr/>
            <a:lstStyle/>
            <a:p/>
          </p:txBody>
        </p:sp>
        <p:sp>
          <p:nvSpPr>
            <p:cNvPr id="102" name="rc102"/>
            <p:cNvSpPr/>
            <p:nvPr/>
          </p:nvSpPr>
          <p:spPr>
            <a:xfrm>
              <a:off x="6789916" y="3215250"/>
              <a:ext cx="198963" cy="173955"/>
            </a:xfrm>
            <a:prstGeom prst="rect">
              <a:avLst/>
            </a:prstGeom>
            <a:solidFill>
              <a:srgbClr val="1CABE2">
                <a:alpha val="100000"/>
              </a:srgbClr>
            </a:solidFill>
          </p:spPr>
          <p:txBody>
            <a:bodyPr/>
            <a:lstStyle/>
            <a:p/>
          </p:txBody>
        </p:sp>
        <p:sp>
          <p:nvSpPr>
            <p:cNvPr id="103" name="rc103"/>
            <p:cNvSpPr/>
            <p:nvPr/>
          </p:nvSpPr>
          <p:spPr>
            <a:xfrm>
              <a:off x="7010987" y="3362034"/>
              <a:ext cx="198963" cy="1263496"/>
            </a:xfrm>
            <a:prstGeom prst="rect">
              <a:avLst/>
            </a:prstGeom>
            <a:solidFill>
              <a:srgbClr val="80BD41">
                <a:alpha val="100000"/>
              </a:srgbClr>
            </a:solidFill>
          </p:spPr>
          <p:txBody>
            <a:bodyPr/>
            <a:lstStyle/>
            <a:p/>
          </p:txBody>
        </p:sp>
        <p:sp>
          <p:nvSpPr>
            <p:cNvPr id="104" name="rc104"/>
            <p:cNvSpPr/>
            <p:nvPr/>
          </p:nvSpPr>
          <p:spPr>
            <a:xfrm>
              <a:off x="7010987" y="2854876"/>
              <a:ext cx="198963" cy="336513"/>
            </a:xfrm>
            <a:prstGeom prst="rect">
              <a:avLst/>
            </a:prstGeom>
            <a:solidFill>
              <a:srgbClr val="0058AB">
                <a:alpha val="100000"/>
              </a:srgbClr>
            </a:solidFill>
          </p:spPr>
          <p:txBody>
            <a:bodyPr/>
            <a:lstStyle/>
            <a:p/>
          </p:txBody>
        </p:sp>
        <p:sp>
          <p:nvSpPr>
            <p:cNvPr id="105" name="rc105"/>
            <p:cNvSpPr/>
            <p:nvPr/>
          </p:nvSpPr>
          <p:spPr>
            <a:xfrm>
              <a:off x="7010987" y="3191389"/>
              <a:ext cx="198963" cy="170645"/>
            </a:xfrm>
            <a:prstGeom prst="rect">
              <a:avLst/>
            </a:prstGeom>
            <a:solidFill>
              <a:srgbClr val="1CABE2">
                <a:alpha val="100000"/>
              </a:srgbClr>
            </a:solidFill>
          </p:spPr>
          <p:txBody>
            <a:bodyPr/>
            <a:lstStyle/>
            <a:p/>
          </p:txBody>
        </p:sp>
        <p:sp>
          <p:nvSpPr>
            <p:cNvPr id="106" name="rc106"/>
            <p:cNvSpPr/>
            <p:nvPr/>
          </p:nvSpPr>
          <p:spPr>
            <a:xfrm>
              <a:off x="7232057" y="2833641"/>
              <a:ext cx="198963" cy="290361"/>
            </a:xfrm>
            <a:prstGeom prst="rect">
              <a:avLst/>
            </a:prstGeom>
            <a:solidFill>
              <a:srgbClr val="F26A21">
                <a:alpha val="100000"/>
              </a:srgbClr>
            </a:solidFill>
          </p:spPr>
          <p:txBody>
            <a:bodyPr/>
            <a:lstStyle/>
            <a:p/>
          </p:txBody>
        </p:sp>
        <p:sp>
          <p:nvSpPr>
            <p:cNvPr id="107" name="rc107"/>
            <p:cNvSpPr/>
            <p:nvPr/>
          </p:nvSpPr>
          <p:spPr>
            <a:xfrm>
              <a:off x="7232057" y="3124003"/>
              <a:ext cx="198963" cy="1501527"/>
            </a:xfrm>
            <a:prstGeom prst="rect">
              <a:avLst/>
            </a:prstGeom>
            <a:solidFill>
              <a:srgbClr val="FFC20E">
                <a:alpha val="100000"/>
              </a:srgbClr>
            </a:solidFill>
          </p:spPr>
          <p:txBody>
            <a:bodyPr/>
            <a:lstStyle/>
            <a:p/>
          </p:txBody>
        </p:sp>
        <p:sp>
          <p:nvSpPr>
            <p:cNvPr id="108" name="rc108"/>
            <p:cNvSpPr/>
            <p:nvPr/>
          </p:nvSpPr>
          <p:spPr>
            <a:xfrm>
              <a:off x="7453127" y="2813087"/>
              <a:ext cx="198963" cy="250539"/>
            </a:xfrm>
            <a:prstGeom prst="rect">
              <a:avLst/>
            </a:prstGeom>
            <a:solidFill>
              <a:srgbClr val="F26A21">
                <a:alpha val="100000"/>
              </a:srgbClr>
            </a:solidFill>
          </p:spPr>
          <p:txBody>
            <a:bodyPr/>
            <a:lstStyle/>
            <a:p/>
          </p:txBody>
        </p:sp>
        <p:sp>
          <p:nvSpPr>
            <p:cNvPr id="109" name="rc109"/>
            <p:cNvSpPr/>
            <p:nvPr/>
          </p:nvSpPr>
          <p:spPr>
            <a:xfrm>
              <a:off x="7453127" y="3063626"/>
              <a:ext cx="198963" cy="1561904"/>
            </a:xfrm>
            <a:prstGeom prst="rect">
              <a:avLst/>
            </a:prstGeom>
            <a:solidFill>
              <a:srgbClr val="FFC20E">
                <a:alpha val="100000"/>
              </a:srgbClr>
            </a:solidFill>
          </p:spPr>
          <p:txBody>
            <a:bodyPr/>
            <a:lstStyle/>
            <a:p/>
          </p:txBody>
        </p:sp>
        <p:sp>
          <p:nvSpPr>
            <p:cNvPr id="110" name="rc110"/>
            <p:cNvSpPr/>
            <p:nvPr/>
          </p:nvSpPr>
          <p:spPr>
            <a:xfrm>
              <a:off x="7674197" y="2790794"/>
              <a:ext cx="198963" cy="216178"/>
            </a:xfrm>
            <a:prstGeom prst="rect">
              <a:avLst/>
            </a:prstGeom>
            <a:solidFill>
              <a:srgbClr val="F26A21">
                <a:alpha val="100000"/>
              </a:srgbClr>
            </a:solidFill>
          </p:spPr>
          <p:txBody>
            <a:bodyPr/>
            <a:lstStyle/>
            <a:p/>
          </p:txBody>
        </p:sp>
        <p:sp>
          <p:nvSpPr>
            <p:cNvPr id="111" name="rc111"/>
            <p:cNvSpPr/>
            <p:nvPr/>
          </p:nvSpPr>
          <p:spPr>
            <a:xfrm>
              <a:off x="7674197" y="3006973"/>
              <a:ext cx="198963" cy="1618557"/>
            </a:xfrm>
            <a:prstGeom prst="rect">
              <a:avLst/>
            </a:prstGeom>
            <a:solidFill>
              <a:srgbClr val="FFC20E">
                <a:alpha val="100000"/>
              </a:srgbClr>
            </a:solidFill>
          </p:spPr>
          <p:txBody>
            <a:bodyPr/>
            <a:lstStyle/>
            <a:p/>
          </p:txBody>
        </p:sp>
        <p:sp>
          <p:nvSpPr>
            <p:cNvPr id="112" name="rc112"/>
            <p:cNvSpPr/>
            <p:nvPr/>
          </p:nvSpPr>
          <p:spPr>
            <a:xfrm>
              <a:off x="7895267" y="2768472"/>
              <a:ext cx="198963" cy="186530"/>
            </a:xfrm>
            <a:prstGeom prst="rect">
              <a:avLst/>
            </a:prstGeom>
            <a:solidFill>
              <a:srgbClr val="F26A21">
                <a:alpha val="100000"/>
              </a:srgbClr>
            </a:solidFill>
          </p:spPr>
          <p:txBody>
            <a:bodyPr/>
            <a:lstStyle/>
            <a:p/>
          </p:txBody>
        </p:sp>
        <p:sp>
          <p:nvSpPr>
            <p:cNvPr id="113" name="rc113"/>
            <p:cNvSpPr/>
            <p:nvPr/>
          </p:nvSpPr>
          <p:spPr>
            <a:xfrm>
              <a:off x="7895267" y="2955003"/>
              <a:ext cx="198963" cy="1670527"/>
            </a:xfrm>
            <a:prstGeom prst="rect">
              <a:avLst/>
            </a:prstGeom>
            <a:solidFill>
              <a:srgbClr val="FFC20E">
                <a:alpha val="100000"/>
              </a:srgbClr>
            </a:solidFill>
          </p:spPr>
          <p:txBody>
            <a:bodyPr/>
            <a:lstStyle/>
            <a:p/>
          </p:txBody>
        </p:sp>
        <p:sp>
          <p:nvSpPr>
            <p:cNvPr id="114" name="rc114"/>
            <p:cNvSpPr/>
            <p:nvPr/>
          </p:nvSpPr>
          <p:spPr>
            <a:xfrm>
              <a:off x="8116338" y="2748315"/>
              <a:ext cx="198963" cy="160948"/>
            </a:xfrm>
            <a:prstGeom prst="rect">
              <a:avLst/>
            </a:prstGeom>
            <a:solidFill>
              <a:srgbClr val="F26A21">
                <a:alpha val="100000"/>
              </a:srgbClr>
            </a:solidFill>
          </p:spPr>
          <p:txBody>
            <a:bodyPr/>
            <a:lstStyle/>
            <a:p/>
          </p:txBody>
        </p:sp>
        <p:sp>
          <p:nvSpPr>
            <p:cNvPr id="115" name="rc115"/>
            <p:cNvSpPr/>
            <p:nvPr/>
          </p:nvSpPr>
          <p:spPr>
            <a:xfrm>
              <a:off x="8116338" y="2909264"/>
              <a:ext cx="198963" cy="1716266"/>
            </a:xfrm>
            <a:prstGeom prst="rect">
              <a:avLst/>
            </a:prstGeom>
            <a:solidFill>
              <a:srgbClr val="FFC20E">
                <a:alpha val="100000"/>
              </a:srgbClr>
            </a:solidFill>
          </p:spPr>
          <p:txBody>
            <a:bodyPr/>
            <a:lstStyle/>
            <a:p/>
          </p:txBody>
        </p:sp>
        <p:sp>
          <p:nvSpPr>
            <p:cNvPr id="116" name="pl116"/>
            <p:cNvSpPr/>
            <p:nvPr/>
          </p:nvSpPr>
          <p:spPr>
            <a:xfrm>
              <a:off x="1583713" y="1845178"/>
              <a:ext cx="5526755" cy="823808"/>
            </a:xfrm>
            <a:custGeom>
              <a:avLst/>
              <a:pathLst>
                <a:path w="5526755" h="823808">
                  <a:moveTo>
                    <a:pt x="0" y="823808"/>
                  </a:moveTo>
                  <a:lnTo>
                    <a:pt x="221070" y="823808"/>
                  </a:lnTo>
                  <a:lnTo>
                    <a:pt x="442140" y="789482"/>
                  </a:lnTo>
                  <a:lnTo>
                    <a:pt x="663210" y="720832"/>
                  </a:lnTo>
                  <a:lnTo>
                    <a:pt x="884280" y="617856"/>
                  </a:lnTo>
                  <a:lnTo>
                    <a:pt x="1105351" y="514880"/>
                  </a:lnTo>
                  <a:lnTo>
                    <a:pt x="1326421" y="446229"/>
                  </a:lnTo>
                  <a:lnTo>
                    <a:pt x="1547491" y="377578"/>
                  </a:lnTo>
                  <a:lnTo>
                    <a:pt x="1768561" y="205952"/>
                  </a:lnTo>
                  <a:lnTo>
                    <a:pt x="1989631" y="68650"/>
                  </a:lnTo>
                  <a:lnTo>
                    <a:pt x="2210702" y="274602"/>
                  </a:lnTo>
                  <a:lnTo>
                    <a:pt x="2431772" y="308928"/>
                  </a:lnTo>
                  <a:lnTo>
                    <a:pt x="2652842" y="343253"/>
                  </a:lnTo>
                  <a:lnTo>
                    <a:pt x="2873912" y="411904"/>
                  </a:lnTo>
                  <a:lnTo>
                    <a:pt x="3094982" y="377578"/>
                  </a:lnTo>
                  <a:lnTo>
                    <a:pt x="3316053" y="343253"/>
                  </a:lnTo>
                  <a:lnTo>
                    <a:pt x="3537123" y="171626"/>
                  </a:lnTo>
                  <a:lnTo>
                    <a:pt x="3758193" y="137301"/>
                  </a:lnTo>
                  <a:lnTo>
                    <a:pt x="3979263" y="68650"/>
                  </a:lnTo>
                  <a:lnTo>
                    <a:pt x="4200333" y="34325"/>
                  </a:lnTo>
                  <a:lnTo>
                    <a:pt x="4421404" y="68650"/>
                  </a:lnTo>
                  <a:lnTo>
                    <a:pt x="4642474" y="240277"/>
                  </a:lnTo>
                  <a:lnTo>
                    <a:pt x="4863544" y="137301"/>
                  </a:lnTo>
                  <a:lnTo>
                    <a:pt x="5084614" y="34325"/>
                  </a:lnTo>
                  <a:lnTo>
                    <a:pt x="5305684" y="0"/>
                  </a:lnTo>
                  <a:lnTo>
                    <a:pt x="5526755" y="0"/>
                  </a:lnTo>
                </a:path>
              </a:pathLst>
            </a:custGeom>
            <a:ln w="27101" cap="flat">
              <a:solidFill>
                <a:srgbClr val="0058AB">
                  <a:alpha val="100000"/>
                </a:srgbClr>
              </a:solidFill>
              <a:prstDash val="solid"/>
              <a:round/>
            </a:ln>
          </p:spPr>
          <p:txBody>
            <a:bodyPr/>
            <a:lstStyle/>
            <a:p/>
          </p:txBody>
        </p:sp>
        <p:sp>
          <p:nvSpPr>
            <p:cNvPr id="117" name="pl117"/>
            <p:cNvSpPr/>
            <p:nvPr/>
          </p:nvSpPr>
          <p:spPr>
            <a:xfrm>
              <a:off x="1583713" y="2154106"/>
              <a:ext cx="5526755" cy="1098410"/>
            </a:xfrm>
            <a:custGeom>
              <a:avLst/>
              <a:pathLst>
                <a:path w="5526755" h="1098410">
                  <a:moveTo>
                    <a:pt x="0" y="1064085"/>
                  </a:moveTo>
                  <a:lnTo>
                    <a:pt x="221070" y="1098410"/>
                  </a:lnTo>
                  <a:lnTo>
                    <a:pt x="442140" y="1029760"/>
                  </a:lnTo>
                  <a:lnTo>
                    <a:pt x="663210" y="892458"/>
                  </a:lnTo>
                  <a:lnTo>
                    <a:pt x="884280" y="720832"/>
                  </a:lnTo>
                  <a:lnTo>
                    <a:pt x="1105351" y="583530"/>
                  </a:lnTo>
                  <a:lnTo>
                    <a:pt x="1326421" y="480554"/>
                  </a:lnTo>
                  <a:lnTo>
                    <a:pt x="1547491" y="411904"/>
                  </a:lnTo>
                  <a:lnTo>
                    <a:pt x="1768561" y="240277"/>
                  </a:lnTo>
                  <a:lnTo>
                    <a:pt x="1989631" y="68650"/>
                  </a:lnTo>
                  <a:lnTo>
                    <a:pt x="2210702" y="205952"/>
                  </a:lnTo>
                  <a:lnTo>
                    <a:pt x="2431772" y="274602"/>
                  </a:lnTo>
                  <a:lnTo>
                    <a:pt x="2652842" y="343253"/>
                  </a:lnTo>
                  <a:lnTo>
                    <a:pt x="2873912" y="343253"/>
                  </a:lnTo>
                  <a:lnTo>
                    <a:pt x="3094982" y="308928"/>
                  </a:lnTo>
                  <a:lnTo>
                    <a:pt x="3316053" y="343253"/>
                  </a:lnTo>
                  <a:lnTo>
                    <a:pt x="3537123" y="171626"/>
                  </a:lnTo>
                  <a:lnTo>
                    <a:pt x="3758193" y="137301"/>
                  </a:lnTo>
                  <a:lnTo>
                    <a:pt x="3979263" y="68650"/>
                  </a:lnTo>
                  <a:lnTo>
                    <a:pt x="4200333" y="0"/>
                  </a:lnTo>
                  <a:lnTo>
                    <a:pt x="4421404" y="102976"/>
                  </a:lnTo>
                  <a:lnTo>
                    <a:pt x="4642474" y="240277"/>
                  </a:lnTo>
                  <a:lnTo>
                    <a:pt x="4863544" y="171626"/>
                  </a:lnTo>
                  <a:lnTo>
                    <a:pt x="5084614" y="68650"/>
                  </a:lnTo>
                  <a:lnTo>
                    <a:pt x="5305684" y="34325"/>
                  </a:lnTo>
                  <a:lnTo>
                    <a:pt x="5526755" y="34325"/>
                  </a:lnTo>
                </a:path>
              </a:pathLst>
            </a:custGeom>
            <a:ln w="27101" cap="flat">
              <a:solidFill>
                <a:srgbClr val="80BD41">
                  <a:alpha val="100000"/>
                </a:srgbClr>
              </a:solidFill>
              <a:prstDash val="solid"/>
              <a:round/>
            </a:ln>
          </p:spPr>
          <p:txBody>
            <a:bodyPr/>
            <a:lstStyle/>
            <a:p/>
          </p:txBody>
        </p:sp>
        <p:sp>
          <p:nvSpPr>
            <p:cNvPr id="118" name="tx118"/>
            <p:cNvSpPr/>
            <p:nvPr/>
          </p:nvSpPr>
          <p:spPr>
            <a:xfrm>
              <a:off x="1515407" y="2466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57</a:t>
              </a:r>
            </a:p>
          </p:txBody>
        </p:sp>
        <p:sp>
          <p:nvSpPr>
            <p:cNvPr id="119" name="tx119"/>
            <p:cNvSpPr/>
            <p:nvPr/>
          </p:nvSpPr>
          <p:spPr>
            <a:xfrm>
              <a:off x="2620758" y="21577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66</a:t>
              </a:r>
            </a:p>
          </p:txBody>
        </p:sp>
        <p:sp>
          <p:nvSpPr>
            <p:cNvPr id="120" name="tx120"/>
            <p:cNvSpPr/>
            <p:nvPr/>
          </p:nvSpPr>
          <p:spPr>
            <a:xfrm>
              <a:off x="3726109" y="19174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73</a:t>
              </a:r>
            </a:p>
          </p:txBody>
        </p:sp>
        <p:sp>
          <p:nvSpPr>
            <p:cNvPr id="121" name="tx121"/>
            <p:cNvSpPr/>
            <p:nvPr/>
          </p:nvSpPr>
          <p:spPr>
            <a:xfrm>
              <a:off x="4831460" y="19861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71</a:t>
              </a:r>
            </a:p>
          </p:txBody>
        </p:sp>
        <p:sp>
          <p:nvSpPr>
            <p:cNvPr id="122" name="tx122"/>
            <p:cNvSpPr/>
            <p:nvPr/>
          </p:nvSpPr>
          <p:spPr>
            <a:xfrm>
              <a:off x="5715741"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3" name="tx123"/>
            <p:cNvSpPr/>
            <p:nvPr/>
          </p:nvSpPr>
          <p:spPr>
            <a:xfrm>
              <a:off x="5936812"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4" name="tx124"/>
            <p:cNvSpPr/>
            <p:nvPr/>
          </p:nvSpPr>
          <p:spPr>
            <a:xfrm>
              <a:off x="6157882" y="1883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74</a:t>
              </a:r>
            </a:p>
          </p:txBody>
        </p:sp>
        <p:sp>
          <p:nvSpPr>
            <p:cNvPr id="125" name="tx125"/>
            <p:cNvSpPr/>
            <p:nvPr/>
          </p:nvSpPr>
          <p:spPr>
            <a:xfrm>
              <a:off x="637895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6" name="tx126"/>
            <p:cNvSpPr/>
            <p:nvPr/>
          </p:nvSpPr>
          <p:spPr>
            <a:xfrm>
              <a:off x="660002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7" name="tx127"/>
            <p:cNvSpPr/>
            <p:nvPr/>
          </p:nvSpPr>
          <p:spPr>
            <a:xfrm>
              <a:off x="682109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8" name="tx128"/>
            <p:cNvSpPr/>
            <p:nvPr/>
          </p:nvSpPr>
          <p:spPr>
            <a:xfrm>
              <a:off x="7042163"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9" name="tx129"/>
            <p:cNvSpPr/>
            <p:nvPr/>
          </p:nvSpPr>
          <p:spPr>
            <a:xfrm>
              <a:off x="1515407" y="328856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41</a:t>
              </a:r>
            </a:p>
          </p:txBody>
        </p:sp>
        <p:sp>
          <p:nvSpPr>
            <p:cNvPr id="130" name="tx130"/>
            <p:cNvSpPr/>
            <p:nvPr/>
          </p:nvSpPr>
          <p:spPr>
            <a:xfrm>
              <a:off x="2620758" y="28080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55</a:t>
              </a:r>
            </a:p>
          </p:txBody>
        </p:sp>
        <p:sp>
          <p:nvSpPr>
            <p:cNvPr id="131" name="tx131"/>
            <p:cNvSpPr/>
            <p:nvPr/>
          </p:nvSpPr>
          <p:spPr>
            <a:xfrm>
              <a:off x="3726109" y="243043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66</a:t>
              </a:r>
            </a:p>
          </p:txBody>
        </p:sp>
        <p:sp>
          <p:nvSpPr>
            <p:cNvPr id="132" name="tx132"/>
            <p:cNvSpPr/>
            <p:nvPr/>
          </p:nvSpPr>
          <p:spPr>
            <a:xfrm>
              <a:off x="4831460" y="25677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62</a:t>
              </a:r>
            </a:p>
          </p:txBody>
        </p:sp>
        <p:sp>
          <p:nvSpPr>
            <p:cNvPr id="133" name="tx133"/>
            <p:cNvSpPr/>
            <p:nvPr/>
          </p:nvSpPr>
          <p:spPr>
            <a:xfrm>
              <a:off x="5715741"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4" name="tx134"/>
            <p:cNvSpPr/>
            <p:nvPr/>
          </p:nvSpPr>
          <p:spPr>
            <a:xfrm>
              <a:off x="5936812"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5" name="tx135"/>
            <p:cNvSpPr/>
            <p:nvPr/>
          </p:nvSpPr>
          <p:spPr>
            <a:xfrm>
              <a:off x="6157882" y="24647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6" name="tx136"/>
            <p:cNvSpPr/>
            <p:nvPr/>
          </p:nvSpPr>
          <p:spPr>
            <a:xfrm>
              <a:off x="6378952"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7" name="tx137"/>
            <p:cNvSpPr/>
            <p:nvPr/>
          </p:nvSpPr>
          <p:spPr>
            <a:xfrm>
              <a:off x="6600022"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8" name="tx138"/>
            <p:cNvSpPr/>
            <p:nvPr/>
          </p:nvSpPr>
          <p:spPr>
            <a:xfrm>
              <a:off x="682109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9" name="tx139"/>
            <p:cNvSpPr/>
            <p:nvPr/>
          </p:nvSpPr>
          <p:spPr>
            <a:xfrm>
              <a:off x="7042163"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40" name="tx140"/>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1" name="tx141"/>
            <p:cNvSpPr/>
            <p:nvPr/>
          </p:nvSpPr>
          <p:spPr>
            <a:xfrm>
              <a:off x="508182" y="374452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2" name="tx142"/>
            <p:cNvSpPr/>
            <p:nvPr/>
          </p:nvSpPr>
          <p:spPr>
            <a:xfrm>
              <a:off x="508182" y="290444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3" name="tx143"/>
            <p:cNvSpPr/>
            <p:nvPr/>
          </p:nvSpPr>
          <p:spPr>
            <a:xfrm>
              <a:off x="508182" y="206436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4" name="tx144"/>
            <p:cNvSpPr/>
            <p:nvPr/>
          </p:nvSpPr>
          <p:spPr>
            <a:xfrm>
              <a:off x="508182" y="122428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5" name="tx145"/>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6" name="tx146"/>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7" name="tx147"/>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8" name="tx148"/>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9" name="tx149"/>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50" name="tx150"/>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1" name="tx151"/>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2" name="tx152"/>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3" name="tx153"/>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6" name="tx156"/>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7" name="tx157"/>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8" name="tx158"/>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9" name="tx159"/>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60" name="tx160"/>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1" name="tx161"/>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2" name="tx162"/>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3" name="tx163"/>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4" name="tx164"/>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5" name="tx165"/>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6" name="rc166"/>
            <p:cNvSpPr/>
            <p:nvPr/>
          </p:nvSpPr>
          <p:spPr>
            <a:xfrm>
              <a:off x="1887666" y="5504613"/>
              <a:ext cx="201455" cy="201456"/>
            </a:xfrm>
            <a:prstGeom prst="rect">
              <a:avLst/>
            </a:prstGeom>
            <a:solidFill>
              <a:srgbClr val="80BD41">
                <a:alpha val="100000"/>
              </a:srgbClr>
            </a:solidFill>
          </p:spPr>
          <p:txBody>
            <a:bodyPr/>
            <a:lstStyle/>
            <a:p/>
          </p:txBody>
        </p:sp>
        <p:sp>
          <p:nvSpPr>
            <p:cNvPr id="167" name="rc167"/>
            <p:cNvSpPr/>
            <p:nvPr/>
          </p:nvSpPr>
          <p:spPr>
            <a:xfrm>
              <a:off x="2603373" y="5504613"/>
              <a:ext cx="201456" cy="201456"/>
            </a:xfrm>
            <a:prstGeom prst="rect">
              <a:avLst/>
            </a:prstGeom>
            <a:solidFill>
              <a:srgbClr val="1CABE2">
                <a:alpha val="100000"/>
              </a:srgbClr>
            </a:solidFill>
          </p:spPr>
          <p:txBody>
            <a:bodyPr/>
            <a:lstStyle/>
            <a:p/>
          </p:txBody>
        </p:sp>
        <p:sp>
          <p:nvSpPr>
            <p:cNvPr id="168" name="rc168"/>
            <p:cNvSpPr/>
            <p:nvPr/>
          </p:nvSpPr>
          <p:spPr>
            <a:xfrm>
              <a:off x="3676245" y="5504613"/>
              <a:ext cx="201456" cy="201456"/>
            </a:xfrm>
            <a:prstGeom prst="rect">
              <a:avLst/>
            </a:prstGeom>
            <a:solidFill>
              <a:srgbClr val="0058AB">
                <a:alpha val="100000"/>
              </a:srgbClr>
            </a:solidFill>
          </p:spPr>
          <p:txBody>
            <a:bodyPr/>
            <a:lstStyle/>
            <a:p/>
          </p:txBody>
        </p:sp>
        <p:sp>
          <p:nvSpPr>
            <p:cNvPr id="169" name="rc169"/>
            <p:cNvSpPr/>
            <p:nvPr/>
          </p:nvSpPr>
          <p:spPr>
            <a:xfrm>
              <a:off x="4671759" y="5504613"/>
              <a:ext cx="201456" cy="201456"/>
            </a:xfrm>
            <a:prstGeom prst="rect">
              <a:avLst/>
            </a:prstGeom>
            <a:solidFill>
              <a:srgbClr val="FFC20E">
                <a:alpha val="100000"/>
              </a:srgbClr>
            </a:solidFill>
          </p:spPr>
          <p:txBody>
            <a:bodyPr/>
            <a:lstStyle/>
            <a:p/>
          </p:txBody>
        </p:sp>
        <p:sp>
          <p:nvSpPr>
            <p:cNvPr id="170" name="rc170"/>
            <p:cNvSpPr/>
            <p:nvPr/>
          </p:nvSpPr>
          <p:spPr>
            <a:xfrm>
              <a:off x="6576552" y="5504613"/>
              <a:ext cx="201455" cy="201456"/>
            </a:xfrm>
            <a:prstGeom prst="rect">
              <a:avLst/>
            </a:prstGeom>
            <a:solidFill>
              <a:srgbClr val="F26A21">
                <a:alpha val="100000"/>
              </a:srgbClr>
            </a:solidFill>
          </p:spPr>
          <p:txBody>
            <a:bodyPr/>
            <a:lstStyle/>
            <a:p/>
          </p:txBody>
        </p:sp>
        <p:sp>
          <p:nvSpPr>
            <p:cNvPr id="171" name="tx171"/>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2" name="tx172"/>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3" name="tx173"/>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4" name="tx174"/>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5" name="tx175"/>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6" name="pl176"/>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9" name="tx179"/>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80" name="tx180"/>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142678" y="616400"/>
              <a:ext cx="41815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WCAR</a:t>
              </a:r>
            </a:p>
          </p:txBody>
        </p:sp>
        <p:sp>
          <p:nvSpPr>
            <p:cNvPr id="182" name="tx182"/>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WCAR is projected to have a  large increase (&gt;=1 million) in the number of surviving infants by 2030. Maintaining current coverage requires vaccinating an increasing number of children.
To achieve the IA2030 ZD target, more (~3.66%)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479838"/>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453969"/>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42810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396690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294103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191516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550868" y="2066104"/>
              <a:ext cx="208697" cy="2926668"/>
            </a:xfrm>
            <a:prstGeom prst="rect">
              <a:avLst/>
            </a:prstGeom>
            <a:solidFill>
              <a:srgbClr val="0058AB">
                <a:alpha val="100000"/>
              </a:srgbClr>
            </a:solidFill>
          </p:spPr>
          <p:txBody>
            <a:bodyPr/>
            <a:lstStyle/>
            <a:p/>
          </p:txBody>
        </p:sp>
        <p:sp>
          <p:nvSpPr>
            <p:cNvPr id="39" name="rc39"/>
            <p:cNvSpPr/>
            <p:nvPr/>
          </p:nvSpPr>
          <p:spPr>
            <a:xfrm>
              <a:off x="1782754" y="1967849"/>
              <a:ext cx="208697" cy="3024923"/>
            </a:xfrm>
            <a:prstGeom prst="rect">
              <a:avLst/>
            </a:prstGeom>
            <a:solidFill>
              <a:srgbClr val="0058AB">
                <a:alpha val="100000"/>
              </a:srgbClr>
            </a:solidFill>
          </p:spPr>
          <p:txBody>
            <a:bodyPr/>
            <a:lstStyle/>
            <a:p/>
          </p:txBody>
        </p:sp>
        <p:sp>
          <p:nvSpPr>
            <p:cNvPr id="40" name="rc40"/>
            <p:cNvSpPr/>
            <p:nvPr/>
          </p:nvSpPr>
          <p:spPr>
            <a:xfrm>
              <a:off x="2014640" y="1959324"/>
              <a:ext cx="208697" cy="3033448"/>
            </a:xfrm>
            <a:prstGeom prst="rect">
              <a:avLst/>
            </a:prstGeom>
            <a:solidFill>
              <a:srgbClr val="0058AB">
                <a:alpha val="100000"/>
              </a:srgbClr>
            </a:solidFill>
          </p:spPr>
          <p:txBody>
            <a:bodyPr/>
            <a:lstStyle/>
            <a:p/>
          </p:txBody>
        </p:sp>
        <p:sp>
          <p:nvSpPr>
            <p:cNvPr id="41" name="rc41"/>
            <p:cNvSpPr/>
            <p:nvPr/>
          </p:nvSpPr>
          <p:spPr>
            <a:xfrm>
              <a:off x="2246526" y="2071878"/>
              <a:ext cx="208697" cy="2920894"/>
            </a:xfrm>
            <a:prstGeom prst="rect">
              <a:avLst/>
            </a:prstGeom>
            <a:solidFill>
              <a:srgbClr val="0058AB">
                <a:alpha val="100000"/>
              </a:srgbClr>
            </a:solidFill>
          </p:spPr>
          <p:txBody>
            <a:bodyPr/>
            <a:lstStyle/>
            <a:p/>
          </p:txBody>
        </p:sp>
        <p:sp>
          <p:nvSpPr>
            <p:cNvPr id="42" name="rc42"/>
            <p:cNvSpPr/>
            <p:nvPr/>
          </p:nvSpPr>
          <p:spPr>
            <a:xfrm>
              <a:off x="2478412" y="2216402"/>
              <a:ext cx="208697" cy="2776370"/>
            </a:xfrm>
            <a:prstGeom prst="rect">
              <a:avLst/>
            </a:prstGeom>
            <a:solidFill>
              <a:srgbClr val="0058AB">
                <a:alpha val="100000"/>
              </a:srgbClr>
            </a:solidFill>
          </p:spPr>
          <p:txBody>
            <a:bodyPr/>
            <a:lstStyle/>
            <a:p/>
          </p:txBody>
        </p:sp>
        <p:sp>
          <p:nvSpPr>
            <p:cNvPr id="43" name="rc43"/>
            <p:cNvSpPr/>
            <p:nvPr/>
          </p:nvSpPr>
          <p:spPr>
            <a:xfrm>
              <a:off x="2710298" y="2342835"/>
              <a:ext cx="208697" cy="2649937"/>
            </a:xfrm>
            <a:prstGeom prst="rect">
              <a:avLst/>
            </a:prstGeom>
            <a:solidFill>
              <a:srgbClr val="0058AB">
                <a:alpha val="100000"/>
              </a:srgbClr>
            </a:solidFill>
          </p:spPr>
          <p:txBody>
            <a:bodyPr/>
            <a:lstStyle/>
            <a:p/>
          </p:txBody>
        </p:sp>
        <p:sp>
          <p:nvSpPr>
            <p:cNvPr id="44" name="rc44"/>
            <p:cNvSpPr/>
            <p:nvPr/>
          </p:nvSpPr>
          <p:spPr>
            <a:xfrm>
              <a:off x="2942184" y="2447425"/>
              <a:ext cx="208697" cy="2545347"/>
            </a:xfrm>
            <a:prstGeom prst="rect">
              <a:avLst/>
            </a:prstGeom>
            <a:solidFill>
              <a:srgbClr val="0058AB">
                <a:alpha val="100000"/>
              </a:srgbClr>
            </a:solidFill>
          </p:spPr>
          <p:txBody>
            <a:bodyPr/>
            <a:lstStyle/>
            <a:p/>
          </p:txBody>
        </p:sp>
        <p:sp>
          <p:nvSpPr>
            <p:cNvPr id="45" name="rc45"/>
            <p:cNvSpPr/>
            <p:nvPr/>
          </p:nvSpPr>
          <p:spPr>
            <a:xfrm>
              <a:off x="3174070" y="2555636"/>
              <a:ext cx="208697" cy="2437136"/>
            </a:xfrm>
            <a:prstGeom prst="rect">
              <a:avLst/>
            </a:prstGeom>
            <a:solidFill>
              <a:srgbClr val="0058AB">
                <a:alpha val="100000"/>
              </a:srgbClr>
            </a:solidFill>
          </p:spPr>
          <p:txBody>
            <a:bodyPr/>
            <a:lstStyle/>
            <a:p/>
          </p:txBody>
        </p:sp>
        <p:sp>
          <p:nvSpPr>
            <p:cNvPr id="46" name="rc46"/>
            <p:cNvSpPr/>
            <p:nvPr/>
          </p:nvSpPr>
          <p:spPr>
            <a:xfrm>
              <a:off x="3405956" y="2870441"/>
              <a:ext cx="208697" cy="2122331"/>
            </a:xfrm>
            <a:prstGeom prst="rect">
              <a:avLst/>
            </a:prstGeom>
            <a:solidFill>
              <a:srgbClr val="0058AB">
                <a:alpha val="100000"/>
              </a:srgbClr>
            </a:solidFill>
          </p:spPr>
          <p:txBody>
            <a:bodyPr/>
            <a:lstStyle/>
            <a:p/>
          </p:txBody>
        </p:sp>
        <p:sp>
          <p:nvSpPr>
            <p:cNvPr id="47" name="rc47"/>
            <p:cNvSpPr/>
            <p:nvPr/>
          </p:nvSpPr>
          <p:spPr>
            <a:xfrm>
              <a:off x="3637842" y="3220731"/>
              <a:ext cx="208697" cy="1772041"/>
            </a:xfrm>
            <a:prstGeom prst="rect">
              <a:avLst/>
            </a:prstGeom>
            <a:solidFill>
              <a:srgbClr val="0058AB">
                <a:alpha val="100000"/>
              </a:srgbClr>
            </a:solidFill>
          </p:spPr>
          <p:txBody>
            <a:bodyPr/>
            <a:lstStyle/>
            <a:p/>
          </p:txBody>
        </p:sp>
        <p:sp>
          <p:nvSpPr>
            <p:cNvPr id="48" name="rc48"/>
            <p:cNvSpPr/>
            <p:nvPr/>
          </p:nvSpPr>
          <p:spPr>
            <a:xfrm>
              <a:off x="3869728" y="2622984"/>
              <a:ext cx="208697" cy="2369789"/>
            </a:xfrm>
            <a:prstGeom prst="rect">
              <a:avLst/>
            </a:prstGeom>
            <a:solidFill>
              <a:srgbClr val="0058AB">
                <a:alpha val="100000"/>
              </a:srgbClr>
            </a:solidFill>
          </p:spPr>
          <p:txBody>
            <a:bodyPr/>
            <a:lstStyle/>
            <a:p/>
          </p:txBody>
        </p:sp>
        <p:sp>
          <p:nvSpPr>
            <p:cNvPr id="49" name="rc49"/>
            <p:cNvSpPr/>
            <p:nvPr/>
          </p:nvSpPr>
          <p:spPr>
            <a:xfrm>
              <a:off x="4101615" y="2493952"/>
              <a:ext cx="208697" cy="2498820"/>
            </a:xfrm>
            <a:prstGeom prst="rect">
              <a:avLst/>
            </a:prstGeom>
            <a:solidFill>
              <a:srgbClr val="0058AB">
                <a:alpha val="100000"/>
              </a:srgbClr>
            </a:solidFill>
          </p:spPr>
          <p:txBody>
            <a:bodyPr/>
            <a:lstStyle/>
            <a:p/>
          </p:txBody>
        </p:sp>
        <p:sp>
          <p:nvSpPr>
            <p:cNvPr id="50" name="rc50"/>
            <p:cNvSpPr/>
            <p:nvPr/>
          </p:nvSpPr>
          <p:spPr>
            <a:xfrm>
              <a:off x="4333501" y="2338614"/>
              <a:ext cx="208697" cy="2654158"/>
            </a:xfrm>
            <a:prstGeom prst="rect">
              <a:avLst/>
            </a:prstGeom>
            <a:solidFill>
              <a:srgbClr val="0058AB">
                <a:alpha val="100000"/>
              </a:srgbClr>
            </a:solidFill>
          </p:spPr>
          <p:txBody>
            <a:bodyPr/>
            <a:lstStyle/>
            <a:p/>
          </p:txBody>
        </p:sp>
        <p:sp>
          <p:nvSpPr>
            <p:cNvPr id="51" name="rc51"/>
            <p:cNvSpPr/>
            <p:nvPr/>
          </p:nvSpPr>
          <p:spPr>
            <a:xfrm>
              <a:off x="4565387" y="2112538"/>
              <a:ext cx="208697" cy="2880234"/>
            </a:xfrm>
            <a:prstGeom prst="rect">
              <a:avLst/>
            </a:prstGeom>
            <a:solidFill>
              <a:srgbClr val="0058AB">
                <a:alpha val="100000"/>
              </a:srgbClr>
            </a:solidFill>
          </p:spPr>
          <p:txBody>
            <a:bodyPr/>
            <a:lstStyle/>
            <a:p/>
          </p:txBody>
        </p:sp>
        <p:sp>
          <p:nvSpPr>
            <p:cNvPr id="52" name="rc52"/>
            <p:cNvSpPr/>
            <p:nvPr/>
          </p:nvSpPr>
          <p:spPr>
            <a:xfrm>
              <a:off x="4797273" y="2186349"/>
              <a:ext cx="208697" cy="2806423"/>
            </a:xfrm>
            <a:prstGeom prst="rect">
              <a:avLst/>
            </a:prstGeom>
            <a:solidFill>
              <a:srgbClr val="0058AB">
                <a:alpha val="100000"/>
              </a:srgbClr>
            </a:solidFill>
          </p:spPr>
          <p:txBody>
            <a:bodyPr/>
            <a:lstStyle/>
            <a:p/>
          </p:txBody>
        </p:sp>
        <p:sp>
          <p:nvSpPr>
            <p:cNvPr id="53" name="rc53"/>
            <p:cNvSpPr/>
            <p:nvPr/>
          </p:nvSpPr>
          <p:spPr>
            <a:xfrm>
              <a:off x="5029159" y="2202479"/>
              <a:ext cx="208697" cy="2790293"/>
            </a:xfrm>
            <a:prstGeom prst="rect">
              <a:avLst/>
            </a:prstGeom>
            <a:solidFill>
              <a:srgbClr val="0058AB">
                <a:alpha val="100000"/>
              </a:srgbClr>
            </a:solidFill>
          </p:spPr>
          <p:txBody>
            <a:bodyPr/>
            <a:lstStyle/>
            <a:p/>
          </p:txBody>
        </p:sp>
        <p:sp>
          <p:nvSpPr>
            <p:cNvPr id="54" name="rc54"/>
            <p:cNvSpPr/>
            <p:nvPr/>
          </p:nvSpPr>
          <p:spPr>
            <a:xfrm>
              <a:off x="5261045" y="2668023"/>
              <a:ext cx="208697" cy="2324749"/>
            </a:xfrm>
            <a:prstGeom prst="rect">
              <a:avLst/>
            </a:prstGeom>
            <a:solidFill>
              <a:srgbClr val="0058AB">
                <a:alpha val="100000"/>
              </a:srgbClr>
            </a:solidFill>
          </p:spPr>
          <p:txBody>
            <a:bodyPr/>
            <a:lstStyle/>
            <a:p/>
          </p:txBody>
        </p:sp>
        <p:sp>
          <p:nvSpPr>
            <p:cNvPr id="55" name="rc55"/>
            <p:cNvSpPr/>
            <p:nvPr/>
          </p:nvSpPr>
          <p:spPr>
            <a:xfrm>
              <a:off x="5492931" y="2775542"/>
              <a:ext cx="208697" cy="2217230"/>
            </a:xfrm>
            <a:prstGeom prst="rect">
              <a:avLst/>
            </a:prstGeom>
            <a:solidFill>
              <a:srgbClr val="0058AB">
                <a:alpha val="100000"/>
              </a:srgbClr>
            </a:solidFill>
          </p:spPr>
          <p:txBody>
            <a:bodyPr/>
            <a:lstStyle/>
            <a:p/>
          </p:txBody>
        </p:sp>
        <p:sp>
          <p:nvSpPr>
            <p:cNvPr id="56" name="rc56"/>
            <p:cNvSpPr/>
            <p:nvPr/>
          </p:nvSpPr>
          <p:spPr>
            <a:xfrm>
              <a:off x="5724817" y="2891379"/>
              <a:ext cx="208697" cy="2101393"/>
            </a:xfrm>
            <a:prstGeom prst="rect">
              <a:avLst/>
            </a:prstGeom>
            <a:solidFill>
              <a:srgbClr val="0058AB">
                <a:alpha val="100000"/>
              </a:srgbClr>
            </a:solidFill>
          </p:spPr>
          <p:txBody>
            <a:bodyPr/>
            <a:lstStyle/>
            <a:p/>
          </p:txBody>
        </p:sp>
        <p:sp>
          <p:nvSpPr>
            <p:cNvPr id="57" name="rc57"/>
            <p:cNvSpPr/>
            <p:nvPr/>
          </p:nvSpPr>
          <p:spPr>
            <a:xfrm>
              <a:off x="5956703" y="3027344"/>
              <a:ext cx="208697" cy="1965428"/>
            </a:xfrm>
            <a:prstGeom prst="rect">
              <a:avLst/>
            </a:prstGeom>
            <a:solidFill>
              <a:srgbClr val="0058AB">
                <a:alpha val="100000"/>
              </a:srgbClr>
            </a:solidFill>
          </p:spPr>
          <p:txBody>
            <a:bodyPr/>
            <a:lstStyle/>
            <a:p/>
          </p:txBody>
        </p:sp>
        <p:sp>
          <p:nvSpPr>
            <p:cNvPr id="58" name="rc58"/>
            <p:cNvSpPr/>
            <p:nvPr/>
          </p:nvSpPr>
          <p:spPr>
            <a:xfrm>
              <a:off x="6188589" y="2854949"/>
              <a:ext cx="208697" cy="2137824"/>
            </a:xfrm>
            <a:prstGeom prst="rect">
              <a:avLst/>
            </a:prstGeom>
            <a:solidFill>
              <a:srgbClr val="0058AB">
                <a:alpha val="100000"/>
              </a:srgbClr>
            </a:solidFill>
          </p:spPr>
          <p:txBody>
            <a:bodyPr/>
            <a:lstStyle/>
            <a:p/>
          </p:txBody>
        </p:sp>
        <p:sp>
          <p:nvSpPr>
            <p:cNvPr id="59" name="rc59"/>
            <p:cNvSpPr/>
            <p:nvPr/>
          </p:nvSpPr>
          <p:spPr>
            <a:xfrm>
              <a:off x="6420475" y="2394892"/>
              <a:ext cx="208697" cy="2597880"/>
            </a:xfrm>
            <a:prstGeom prst="rect">
              <a:avLst/>
            </a:prstGeom>
            <a:solidFill>
              <a:srgbClr val="0058AB">
                <a:alpha val="100000"/>
              </a:srgbClr>
            </a:solidFill>
          </p:spPr>
          <p:txBody>
            <a:bodyPr/>
            <a:lstStyle/>
            <a:p/>
          </p:txBody>
        </p:sp>
        <p:sp>
          <p:nvSpPr>
            <p:cNvPr id="60" name="rc60"/>
            <p:cNvSpPr/>
            <p:nvPr/>
          </p:nvSpPr>
          <p:spPr>
            <a:xfrm>
              <a:off x="6652361" y="2620690"/>
              <a:ext cx="208697" cy="2372082"/>
            </a:xfrm>
            <a:prstGeom prst="rect">
              <a:avLst/>
            </a:prstGeom>
            <a:solidFill>
              <a:srgbClr val="0058AB">
                <a:alpha val="100000"/>
              </a:srgbClr>
            </a:solidFill>
          </p:spPr>
          <p:txBody>
            <a:bodyPr/>
            <a:lstStyle/>
            <a:p/>
          </p:txBody>
        </p:sp>
        <p:sp>
          <p:nvSpPr>
            <p:cNvPr id="61" name="rc61"/>
            <p:cNvSpPr/>
            <p:nvPr/>
          </p:nvSpPr>
          <p:spPr>
            <a:xfrm>
              <a:off x="6884247" y="2875417"/>
              <a:ext cx="208697" cy="2117355"/>
            </a:xfrm>
            <a:prstGeom prst="rect">
              <a:avLst/>
            </a:prstGeom>
            <a:solidFill>
              <a:srgbClr val="0058AB">
                <a:alpha val="100000"/>
              </a:srgbClr>
            </a:solidFill>
          </p:spPr>
          <p:txBody>
            <a:bodyPr/>
            <a:lstStyle/>
            <a:p/>
          </p:txBody>
        </p:sp>
        <p:sp>
          <p:nvSpPr>
            <p:cNvPr id="62" name="rc62"/>
            <p:cNvSpPr/>
            <p:nvPr/>
          </p:nvSpPr>
          <p:spPr>
            <a:xfrm>
              <a:off x="7116133" y="2945425"/>
              <a:ext cx="208697" cy="2047348"/>
            </a:xfrm>
            <a:prstGeom prst="rect">
              <a:avLst/>
            </a:prstGeom>
            <a:solidFill>
              <a:srgbClr val="0058AB">
                <a:alpha val="100000"/>
              </a:srgbClr>
            </a:solidFill>
          </p:spPr>
          <p:txBody>
            <a:bodyPr/>
            <a:lstStyle/>
            <a:p/>
          </p:txBody>
        </p:sp>
        <p:sp>
          <p:nvSpPr>
            <p:cNvPr id="63" name="rc63"/>
            <p:cNvSpPr/>
            <p:nvPr/>
          </p:nvSpPr>
          <p:spPr>
            <a:xfrm>
              <a:off x="7348019" y="2938102"/>
              <a:ext cx="208697" cy="2054670"/>
            </a:xfrm>
            <a:prstGeom prst="rect">
              <a:avLst/>
            </a:prstGeom>
            <a:solidFill>
              <a:srgbClr val="0058AB">
                <a:alpha val="100000"/>
              </a:srgbClr>
            </a:solidFill>
          </p:spPr>
          <p:txBody>
            <a:bodyPr/>
            <a:lstStyle/>
            <a:p/>
          </p:txBody>
        </p:sp>
        <p:sp>
          <p:nvSpPr>
            <p:cNvPr id="64" name="rc64"/>
            <p:cNvSpPr/>
            <p:nvPr/>
          </p:nvSpPr>
          <p:spPr>
            <a:xfrm>
              <a:off x="8507449" y="4010058"/>
              <a:ext cx="208697" cy="982714"/>
            </a:xfrm>
            <a:prstGeom prst="rect">
              <a:avLst/>
            </a:prstGeom>
            <a:solidFill>
              <a:srgbClr val="69DBFF">
                <a:alpha val="100000"/>
              </a:srgbClr>
            </a:solidFill>
          </p:spPr>
          <p:txBody>
            <a:bodyPr/>
            <a:lstStyle/>
            <a:p/>
          </p:txBody>
        </p:sp>
        <p:sp>
          <p:nvSpPr>
            <p:cNvPr id="65" name="pl65"/>
            <p:cNvSpPr/>
            <p:nvPr/>
          </p:nvSpPr>
          <p:spPr>
            <a:xfrm>
              <a:off x="6292938" y="3027344"/>
              <a:ext cx="2318860" cy="982714"/>
            </a:xfrm>
            <a:custGeom>
              <a:avLst/>
              <a:pathLst>
                <a:path w="2318860" h="982714">
                  <a:moveTo>
                    <a:pt x="0" y="0"/>
                  </a:moveTo>
                  <a:lnTo>
                    <a:pt x="231886" y="98271"/>
                  </a:lnTo>
                  <a:lnTo>
                    <a:pt x="463772" y="196542"/>
                  </a:lnTo>
                  <a:lnTo>
                    <a:pt x="695658" y="294814"/>
                  </a:lnTo>
                  <a:lnTo>
                    <a:pt x="927544" y="393085"/>
                  </a:lnTo>
                  <a:lnTo>
                    <a:pt x="1159430" y="491357"/>
                  </a:lnTo>
                  <a:lnTo>
                    <a:pt x="1391316" y="589628"/>
                  </a:lnTo>
                  <a:lnTo>
                    <a:pt x="1623202" y="687900"/>
                  </a:lnTo>
                  <a:lnTo>
                    <a:pt x="1855088" y="786171"/>
                  </a:lnTo>
                  <a:lnTo>
                    <a:pt x="2086974" y="884442"/>
                  </a:lnTo>
                  <a:lnTo>
                    <a:pt x="2318860" y="982714"/>
                  </a:lnTo>
                </a:path>
              </a:pathLst>
            </a:custGeom>
            <a:ln w="20325" cap="flat">
              <a:solidFill>
                <a:srgbClr val="000000">
                  <a:alpha val="100000"/>
                </a:srgbClr>
              </a:solidFill>
              <a:prstDash val="solid"/>
              <a:round/>
            </a:ln>
          </p:spPr>
          <p:txBody>
            <a:bodyPr/>
            <a:lstStyle/>
            <a:p/>
          </p:txBody>
        </p:sp>
        <p:sp>
          <p:nvSpPr>
            <p:cNvPr id="66" name="pt66"/>
            <p:cNvSpPr/>
            <p:nvPr/>
          </p:nvSpPr>
          <p:spPr>
            <a:xfrm>
              <a:off x="6261336" y="299574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93222" y="30940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725108" y="31922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56994" y="32905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88880" y="33888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420766" y="34871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52652" y="35853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84538" y="368364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116425" y="37819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48311" y="388018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80197" y="39784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4962880" y="1660221"/>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a:t>
              </a:r>
            </a:p>
          </p:txBody>
        </p:sp>
        <p:sp>
          <p:nvSpPr>
            <p:cNvPr id="78" name="tx78"/>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9" name="tx79"/>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0" name="tx80"/>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1" name="tx81"/>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2" name="tx82"/>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3" name="tx83"/>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4" name="tx84"/>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5" name="tx85"/>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 name="tx86"/>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 name="tx87"/>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8" name="tx88"/>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0" name="tx90"/>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1" name="tx91"/>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2" name="tx92"/>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3" name="tx93"/>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4" name="tx94"/>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5" name="tx95"/>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6" name="tx96"/>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7" name="tx97"/>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9" name="tx99"/>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0" name="tx100"/>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1" name="tx101"/>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2" name="tx102"/>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3" name="tx103"/>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5" name="tx105"/>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508182" y="3916886"/>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7" name="tx107"/>
            <p:cNvSpPr/>
            <p:nvPr/>
          </p:nvSpPr>
          <p:spPr>
            <a:xfrm>
              <a:off x="508182" y="289101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08" name="tx108"/>
            <p:cNvSpPr/>
            <p:nvPr/>
          </p:nvSpPr>
          <p:spPr>
            <a:xfrm>
              <a:off x="508182" y="186514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6,000,000</a:t>
              </a:r>
            </a:p>
          </p:txBody>
        </p:sp>
        <p:sp>
          <p:nvSpPr>
            <p:cNvPr id="109" name="tx109"/>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0" name="rc110"/>
            <p:cNvSpPr/>
            <p:nvPr/>
          </p:nvSpPr>
          <p:spPr>
            <a:xfrm>
              <a:off x="2573396" y="5900012"/>
              <a:ext cx="201456" cy="201456"/>
            </a:xfrm>
            <a:prstGeom prst="rect">
              <a:avLst/>
            </a:prstGeom>
            <a:solidFill>
              <a:srgbClr val="0058AB">
                <a:alpha val="100000"/>
              </a:srgbClr>
            </a:solidFill>
          </p:spPr>
          <p:txBody>
            <a:bodyPr/>
            <a:lstStyle/>
            <a:p/>
          </p:txBody>
        </p:sp>
        <p:sp>
          <p:nvSpPr>
            <p:cNvPr id="111" name="rc111"/>
            <p:cNvSpPr/>
            <p:nvPr/>
          </p:nvSpPr>
          <p:spPr>
            <a:xfrm>
              <a:off x="3475641" y="5900012"/>
              <a:ext cx="201456" cy="201456"/>
            </a:xfrm>
            <a:prstGeom prst="rect">
              <a:avLst/>
            </a:prstGeom>
            <a:solidFill>
              <a:srgbClr val="69DBFF">
                <a:alpha val="100000"/>
              </a:srgbClr>
            </a:solidFill>
          </p:spPr>
          <p:txBody>
            <a:bodyPr/>
            <a:lstStyle/>
            <a:p/>
          </p:txBody>
        </p:sp>
        <p:sp>
          <p:nvSpPr>
            <p:cNvPr id="112" name="tx112"/>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3" name="tx113"/>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4" name="pl114"/>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5" name="pt115"/>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6" name="tx116"/>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7" name="tx117"/>
            <p:cNvSpPr/>
            <p:nvPr/>
          </p:nvSpPr>
          <p:spPr>
            <a:xfrm>
              <a:off x="2176841" y="1368037"/>
              <a:ext cx="59133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WCAR</a:t>
              </a:r>
            </a:p>
          </p:txBody>
        </p:sp>
        <p:sp>
          <p:nvSpPr>
            <p:cNvPr id="118" name="tx118"/>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9" name="tx11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39% higher than the annual milestone to reach the target.</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39% above the annual IA2030 milestone, putting the 2030 goal at serious risk without accelerated action.</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4454864"/>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4454864"/>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4454864"/>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4454864"/>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4454864"/>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4454864"/>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4454864"/>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4454864"/>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4454864"/>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4454864"/>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4454864"/>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4454864"/>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4454864"/>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4454864"/>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4454864"/>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4454864"/>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4454864"/>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4454864"/>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4454864"/>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4454864"/>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4454864"/>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4454864"/>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445486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445486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4454864"/>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4454864"/>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1396313"/>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139631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139631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139631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139631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139631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139631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139631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2295887"/>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2295887"/>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229588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229588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2295887"/>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229588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2295887"/>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2295887"/>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229588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2295887"/>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229588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2295887"/>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2295887"/>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555291"/>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555291"/>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55529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555291"/>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555291"/>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555291"/>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555291"/>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555291"/>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555291"/>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555291"/>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555291"/>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555291"/>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555291"/>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55529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555291"/>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55529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55529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55529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55529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555291"/>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553435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553435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553435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553435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553435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5534353"/>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5534353"/>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5534353"/>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5534353"/>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553435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5534353"/>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553435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553435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553435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5534353"/>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553435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5534353"/>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5534353"/>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553435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553435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5534353"/>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3735205"/>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3735205"/>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3735205"/>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3735205"/>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3735205"/>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3735205"/>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3735205"/>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3735205"/>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3735205"/>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3735205"/>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373520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3735205"/>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3735205"/>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3735205"/>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373520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3735205"/>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3735205"/>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3735205"/>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3735205"/>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3735205"/>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3735205"/>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3735205"/>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2475802"/>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2475802"/>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2475802"/>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2475802"/>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2475802"/>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2475802"/>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247580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247580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2475802"/>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247580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247580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247580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247580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247580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247580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247580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2475802"/>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247580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247580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247580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2475802"/>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247580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247580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247580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247580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2475802"/>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3915120"/>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3915120"/>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3915120"/>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3915120"/>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3915120"/>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3915120"/>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3915120"/>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3915120"/>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3915120"/>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3915120"/>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3915120"/>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3915120"/>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3915120"/>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3915120"/>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3915120"/>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3915120"/>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3915120"/>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3915120"/>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3915120"/>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3915120"/>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3915120"/>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3915120"/>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3915120"/>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3915120"/>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3915120"/>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3915120"/>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4634779"/>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4634779"/>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4634779"/>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463477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4634779"/>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4634779"/>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4634779"/>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463477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463477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4634779"/>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463477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463477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463477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4634779"/>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4634779"/>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4634779"/>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4634779"/>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463477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463477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4634779"/>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4634779"/>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4634779"/>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409503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409503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4095035"/>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4095035"/>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4095035"/>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4095035"/>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4095035"/>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4095035"/>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4095035"/>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4095035"/>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4095035"/>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4095035"/>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4095035"/>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4095035"/>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4095035"/>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4095035"/>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4095035"/>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4095035"/>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4" name="rc264"/>
            <p:cNvSpPr/>
            <p:nvPr/>
          </p:nvSpPr>
          <p:spPr>
            <a:xfrm>
              <a:off x="2336508"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2583318"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6" name="rc266"/>
            <p:cNvSpPr/>
            <p:nvPr/>
          </p:nvSpPr>
          <p:spPr>
            <a:xfrm>
              <a:off x="2830127"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7" name="rc267"/>
            <p:cNvSpPr/>
            <p:nvPr/>
          </p:nvSpPr>
          <p:spPr>
            <a:xfrm>
              <a:off x="3076937"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8" name="rc268"/>
            <p:cNvSpPr/>
            <p:nvPr/>
          </p:nvSpPr>
          <p:spPr>
            <a:xfrm>
              <a:off x="3323747"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9" name="rc269"/>
            <p:cNvSpPr/>
            <p:nvPr/>
          </p:nvSpPr>
          <p:spPr>
            <a:xfrm>
              <a:off x="3570556"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0" name="rc270"/>
            <p:cNvSpPr/>
            <p:nvPr/>
          </p:nvSpPr>
          <p:spPr>
            <a:xfrm>
              <a:off x="3817366"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1" name="rc271"/>
            <p:cNvSpPr/>
            <p:nvPr/>
          </p:nvSpPr>
          <p:spPr>
            <a:xfrm>
              <a:off x="4064175" y="5354438"/>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2" name="rc272"/>
            <p:cNvSpPr/>
            <p:nvPr/>
          </p:nvSpPr>
          <p:spPr>
            <a:xfrm>
              <a:off x="4310985" y="5354438"/>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3" name="rc273"/>
            <p:cNvSpPr/>
            <p:nvPr/>
          </p:nvSpPr>
          <p:spPr>
            <a:xfrm>
              <a:off x="4557795" y="5354438"/>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4" name="rc274"/>
            <p:cNvSpPr/>
            <p:nvPr/>
          </p:nvSpPr>
          <p:spPr>
            <a:xfrm>
              <a:off x="4804604" y="535443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5" name="rc275"/>
            <p:cNvSpPr/>
            <p:nvPr/>
          </p:nvSpPr>
          <p:spPr>
            <a:xfrm>
              <a:off x="5051414" y="535443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6" name="rc276"/>
            <p:cNvSpPr/>
            <p:nvPr/>
          </p:nvSpPr>
          <p:spPr>
            <a:xfrm>
              <a:off x="5298223" y="535443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7" name="rc277"/>
            <p:cNvSpPr/>
            <p:nvPr/>
          </p:nvSpPr>
          <p:spPr>
            <a:xfrm>
              <a:off x="5545033" y="535443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8" name="rc278"/>
            <p:cNvSpPr/>
            <p:nvPr/>
          </p:nvSpPr>
          <p:spPr>
            <a:xfrm>
              <a:off x="5791843" y="5354438"/>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9" name="rc279"/>
            <p:cNvSpPr/>
            <p:nvPr/>
          </p:nvSpPr>
          <p:spPr>
            <a:xfrm>
              <a:off x="6038652" y="535443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0" name="rc280"/>
            <p:cNvSpPr/>
            <p:nvPr/>
          </p:nvSpPr>
          <p:spPr>
            <a:xfrm>
              <a:off x="6285462" y="5354438"/>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1" name="rc281"/>
            <p:cNvSpPr/>
            <p:nvPr/>
          </p:nvSpPr>
          <p:spPr>
            <a:xfrm>
              <a:off x="6532271" y="5354438"/>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2" name="rc282"/>
            <p:cNvSpPr/>
            <p:nvPr/>
          </p:nvSpPr>
          <p:spPr>
            <a:xfrm>
              <a:off x="6779081" y="5354438"/>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7025891" y="5354438"/>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4" name="rc284"/>
            <p:cNvSpPr/>
            <p:nvPr/>
          </p:nvSpPr>
          <p:spPr>
            <a:xfrm>
              <a:off x="7272700" y="535443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5" name="rc285"/>
            <p:cNvSpPr/>
            <p:nvPr/>
          </p:nvSpPr>
          <p:spPr>
            <a:xfrm>
              <a:off x="7519510" y="5354438"/>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6" name="rc286"/>
            <p:cNvSpPr/>
            <p:nvPr/>
          </p:nvSpPr>
          <p:spPr>
            <a:xfrm>
              <a:off x="7766320" y="535443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7" name="rc287"/>
            <p:cNvSpPr/>
            <p:nvPr/>
          </p:nvSpPr>
          <p:spPr>
            <a:xfrm>
              <a:off x="8013129" y="535443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8" name="rc288"/>
            <p:cNvSpPr/>
            <p:nvPr/>
          </p:nvSpPr>
          <p:spPr>
            <a:xfrm>
              <a:off x="8259939" y="535443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9" name="rc289"/>
            <p:cNvSpPr/>
            <p:nvPr/>
          </p:nvSpPr>
          <p:spPr>
            <a:xfrm>
              <a:off x="8506748" y="535443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0" name="rc290"/>
            <p:cNvSpPr/>
            <p:nvPr/>
          </p:nvSpPr>
          <p:spPr>
            <a:xfrm>
              <a:off x="2336508" y="4274950"/>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1" name="rc291"/>
            <p:cNvSpPr/>
            <p:nvPr/>
          </p:nvSpPr>
          <p:spPr>
            <a:xfrm>
              <a:off x="2583318" y="4274950"/>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2" name="rc292"/>
            <p:cNvSpPr/>
            <p:nvPr/>
          </p:nvSpPr>
          <p:spPr>
            <a:xfrm>
              <a:off x="2830127" y="4274950"/>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3" name="rc293"/>
            <p:cNvSpPr/>
            <p:nvPr/>
          </p:nvSpPr>
          <p:spPr>
            <a:xfrm>
              <a:off x="3076937" y="4274950"/>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4" name="rc294"/>
            <p:cNvSpPr/>
            <p:nvPr/>
          </p:nvSpPr>
          <p:spPr>
            <a:xfrm>
              <a:off x="3323747" y="4274950"/>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5" name="rc295"/>
            <p:cNvSpPr/>
            <p:nvPr/>
          </p:nvSpPr>
          <p:spPr>
            <a:xfrm>
              <a:off x="3570556" y="4274950"/>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3817366" y="4274950"/>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4064175" y="4274950"/>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8" name="rc298"/>
            <p:cNvSpPr/>
            <p:nvPr/>
          </p:nvSpPr>
          <p:spPr>
            <a:xfrm>
              <a:off x="4310985" y="4274950"/>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9" name="rc299"/>
            <p:cNvSpPr/>
            <p:nvPr/>
          </p:nvSpPr>
          <p:spPr>
            <a:xfrm>
              <a:off x="4557795" y="4274950"/>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4804604"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5051414"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98223"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545033"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91843" y="4274950"/>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5" name="rc305"/>
            <p:cNvSpPr/>
            <p:nvPr/>
          </p:nvSpPr>
          <p:spPr>
            <a:xfrm>
              <a:off x="6038652"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85462" y="4274950"/>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532271" y="4274950"/>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8" name="rc308"/>
            <p:cNvSpPr/>
            <p:nvPr/>
          </p:nvSpPr>
          <p:spPr>
            <a:xfrm>
              <a:off x="6779081" y="4274950"/>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9" name="rc309"/>
            <p:cNvSpPr/>
            <p:nvPr/>
          </p:nvSpPr>
          <p:spPr>
            <a:xfrm>
              <a:off x="7025891" y="4274950"/>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0" name="rc310"/>
            <p:cNvSpPr/>
            <p:nvPr/>
          </p:nvSpPr>
          <p:spPr>
            <a:xfrm>
              <a:off x="7272700" y="4274950"/>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1" name="rc311"/>
            <p:cNvSpPr/>
            <p:nvPr/>
          </p:nvSpPr>
          <p:spPr>
            <a:xfrm>
              <a:off x="7519510" y="4274950"/>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2" name="rc312"/>
            <p:cNvSpPr/>
            <p:nvPr/>
          </p:nvSpPr>
          <p:spPr>
            <a:xfrm>
              <a:off x="7766320" y="4274950"/>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3" name="rc313"/>
            <p:cNvSpPr/>
            <p:nvPr/>
          </p:nvSpPr>
          <p:spPr>
            <a:xfrm>
              <a:off x="8013129" y="4274950"/>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4" name="rc314"/>
            <p:cNvSpPr/>
            <p:nvPr/>
          </p:nvSpPr>
          <p:spPr>
            <a:xfrm>
              <a:off x="8259939" y="4274950"/>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5" name="rc315"/>
            <p:cNvSpPr/>
            <p:nvPr/>
          </p:nvSpPr>
          <p:spPr>
            <a:xfrm>
              <a:off x="8506748" y="4274950"/>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6" name="rc316"/>
            <p:cNvSpPr/>
            <p:nvPr/>
          </p:nvSpPr>
          <p:spPr>
            <a:xfrm>
              <a:off x="2336508" y="1216399"/>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7" name="rc317"/>
            <p:cNvSpPr/>
            <p:nvPr/>
          </p:nvSpPr>
          <p:spPr>
            <a:xfrm>
              <a:off x="2583318" y="1216399"/>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8" name="rc318"/>
            <p:cNvSpPr/>
            <p:nvPr/>
          </p:nvSpPr>
          <p:spPr>
            <a:xfrm>
              <a:off x="2830127" y="1216399"/>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9" name="rc319"/>
            <p:cNvSpPr/>
            <p:nvPr/>
          </p:nvSpPr>
          <p:spPr>
            <a:xfrm>
              <a:off x="3076937" y="1216399"/>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0" name="rc320"/>
            <p:cNvSpPr/>
            <p:nvPr/>
          </p:nvSpPr>
          <p:spPr>
            <a:xfrm>
              <a:off x="3323747" y="1216399"/>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1" name="rc321"/>
            <p:cNvSpPr/>
            <p:nvPr/>
          </p:nvSpPr>
          <p:spPr>
            <a:xfrm>
              <a:off x="3570556" y="1216399"/>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2" name="rc322"/>
            <p:cNvSpPr/>
            <p:nvPr/>
          </p:nvSpPr>
          <p:spPr>
            <a:xfrm>
              <a:off x="3817366" y="1216399"/>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3" name="rc323"/>
            <p:cNvSpPr/>
            <p:nvPr/>
          </p:nvSpPr>
          <p:spPr>
            <a:xfrm>
              <a:off x="4064175"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4" name="rc324"/>
            <p:cNvSpPr/>
            <p:nvPr/>
          </p:nvSpPr>
          <p:spPr>
            <a:xfrm>
              <a:off x="4310985"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5" name="rc325"/>
            <p:cNvSpPr/>
            <p:nvPr/>
          </p:nvSpPr>
          <p:spPr>
            <a:xfrm>
              <a:off x="4557795"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6" name="rc326"/>
            <p:cNvSpPr/>
            <p:nvPr/>
          </p:nvSpPr>
          <p:spPr>
            <a:xfrm>
              <a:off x="4804604"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7" name="rc327"/>
            <p:cNvSpPr/>
            <p:nvPr/>
          </p:nvSpPr>
          <p:spPr>
            <a:xfrm>
              <a:off x="5051414"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8" name="rc328"/>
            <p:cNvSpPr/>
            <p:nvPr/>
          </p:nvSpPr>
          <p:spPr>
            <a:xfrm>
              <a:off x="5298223" y="1216399"/>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9" name="rc329"/>
            <p:cNvSpPr/>
            <p:nvPr/>
          </p:nvSpPr>
          <p:spPr>
            <a:xfrm>
              <a:off x="5545033"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0" name="rc330"/>
            <p:cNvSpPr/>
            <p:nvPr/>
          </p:nvSpPr>
          <p:spPr>
            <a:xfrm>
              <a:off x="5791843"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6038652"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85462"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3" name="rc333"/>
            <p:cNvSpPr/>
            <p:nvPr/>
          </p:nvSpPr>
          <p:spPr>
            <a:xfrm>
              <a:off x="6532271"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79081"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5" name="rc335"/>
            <p:cNvSpPr/>
            <p:nvPr/>
          </p:nvSpPr>
          <p:spPr>
            <a:xfrm>
              <a:off x="7025891"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72700"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7" name="rc337"/>
            <p:cNvSpPr/>
            <p:nvPr/>
          </p:nvSpPr>
          <p:spPr>
            <a:xfrm>
              <a:off x="7519510"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66320"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8013129"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59939"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506748"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2336508" y="4994609"/>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3" name="rc343"/>
            <p:cNvSpPr/>
            <p:nvPr/>
          </p:nvSpPr>
          <p:spPr>
            <a:xfrm>
              <a:off x="2583318"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4" name="rc344"/>
            <p:cNvSpPr/>
            <p:nvPr/>
          </p:nvSpPr>
          <p:spPr>
            <a:xfrm>
              <a:off x="2830127" y="4994609"/>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5" name="rc345"/>
            <p:cNvSpPr/>
            <p:nvPr/>
          </p:nvSpPr>
          <p:spPr>
            <a:xfrm>
              <a:off x="3076937" y="4994609"/>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6" name="rc346"/>
            <p:cNvSpPr/>
            <p:nvPr/>
          </p:nvSpPr>
          <p:spPr>
            <a:xfrm>
              <a:off x="3323747" y="499460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7" name="rc347"/>
            <p:cNvSpPr/>
            <p:nvPr/>
          </p:nvSpPr>
          <p:spPr>
            <a:xfrm>
              <a:off x="3570556" y="499460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8" name="rc348"/>
            <p:cNvSpPr/>
            <p:nvPr/>
          </p:nvSpPr>
          <p:spPr>
            <a:xfrm>
              <a:off x="3817366" y="499460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9" name="rc349"/>
            <p:cNvSpPr/>
            <p:nvPr/>
          </p:nvSpPr>
          <p:spPr>
            <a:xfrm>
              <a:off x="4064175" y="499460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0" name="rc350"/>
            <p:cNvSpPr/>
            <p:nvPr/>
          </p:nvSpPr>
          <p:spPr>
            <a:xfrm>
              <a:off x="4310985"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1" name="rc351"/>
            <p:cNvSpPr/>
            <p:nvPr/>
          </p:nvSpPr>
          <p:spPr>
            <a:xfrm>
              <a:off x="4557795" y="499460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2" name="rc352"/>
            <p:cNvSpPr/>
            <p:nvPr/>
          </p:nvSpPr>
          <p:spPr>
            <a:xfrm>
              <a:off x="4804604" y="4994609"/>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3" name="rc353"/>
            <p:cNvSpPr/>
            <p:nvPr/>
          </p:nvSpPr>
          <p:spPr>
            <a:xfrm>
              <a:off x="5051414" y="499460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4" name="rc354"/>
            <p:cNvSpPr/>
            <p:nvPr/>
          </p:nvSpPr>
          <p:spPr>
            <a:xfrm>
              <a:off x="5298223" y="499460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5" name="rc355"/>
            <p:cNvSpPr/>
            <p:nvPr/>
          </p:nvSpPr>
          <p:spPr>
            <a:xfrm>
              <a:off x="5545033"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6" name="rc356"/>
            <p:cNvSpPr/>
            <p:nvPr/>
          </p:nvSpPr>
          <p:spPr>
            <a:xfrm>
              <a:off x="5791843" y="4994609"/>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7" name="rc357"/>
            <p:cNvSpPr/>
            <p:nvPr/>
          </p:nvSpPr>
          <p:spPr>
            <a:xfrm>
              <a:off x="6038652"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8" name="rc358"/>
            <p:cNvSpPr/>
            <p:nvPr/>
          </p:nvSpPr>
          <p:spPr>
            <a:xfrm>
              <a:off x="6285462" y="4994609"/>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9" name="rc359"/>
            <p:cNvSpPr/>
            <p:nvPr/>
          </p:nvSpPr>
          <p:spPr>
            <a:xfrm>
              <a:off x="6532271"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0" name="rc360"/>
            <p:cNvSpPr/>
            <p:nvPr/>
          </p:nvSpPr>
          <p:spPr>
            <a:xfrm>
              <a:off x="6779081" y="4994609"/>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1" name="rc361"/>
            <p:cNvSpPr/>
            <p:nvPr/>
          </p:nvSpPr>
          <p:spPr>
            <a:xfrm>
              <a:off x="7025891" y="4994609"/>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2" name="rc362"/>
            <p:cNvSpPr/>
            <p:nvPr/>
          </p:nvSpPr>
          <p:spPr>
            <a:xfrm>
              <a:off x="7272700" y="4994609"/>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3" name="rc363"/>
            <p:cNvSpPr/>
            <p:nvPr/>
          </p:nvSpPr>
          <p:spPr>
            <a:xfrm>
              <a:off x="7519510" y="499460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4" name="rc364"/>
            <p:cNvSpPr/>
            <p:nvPr/>
          </p:nvSpPr>
          <p:spPr>
            <a:xfrm>
              <a:off x="7766320" y="4994609"/>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5" name="rc365"/>
            <p:cNvSpPr/>
            <p:nvPr/>
          </p:nvSpPr>
          <p:spPr>
            <a:xfrm>
              <a:off x="8013129" y="499460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6" name="rc366"/>
            <p:cNvSpPr/>
            <p:nvPr/>
          </p:nvSpPr>
          <p:spPr>
            <a:xfrm>
              <a:off x="8259939" y="4994609"/>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7" name="rc367"/>
            <p:cNvSpPr/>
            <p:nvPr/>
          </p:nvSpPr>
          <p:spPr>
            <a:xfrm>
              <a:off x="8506748" y="499460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8" name="rc368"/>
            <p:cNvSpPr/>
            <p:nvPr/>
          </p:nvSpPr>
          <p:spPr>
            <a:xfrm>
              <a:off x="2336508" y="3015546"/>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9" name="rc369"/>
            <p:cNvSpPr/>
            <p:nvPr/>
          </p:nvSpPr>
          <p:spPr>
            <a:xfrm>
              <a:off x="2583318" y="3015546"/>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0" name="rc370"/>
            <p:cNvSpPr/>
            <p:nvPr/>
          </p:nvSpPr>
          <p:spPr>
            <a:xfrm>
              <a:off x="2830127" y="3015546"/>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1" name="rc371"/>
            <p:cNvSpPr/>
            <p:nvPr/>
          </p:nvSpPr>
          <p:spPr>
            <a:xfrm>
              <a:off x="3076937" y="301554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2" name="rc372"/>
            <p:cNvSpPr/>
            <p:nvPr/>
          </p:nvSpPr>
          <p:spPr>
            <a:xfrm>
              <a:off x="3323747" y="301554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3" name="rc373"/>
            <p:cNvSpPr/>
            <p:nvPr/>
          </p:nvSpPr>
          <p:spPr>
            <a:xfrm>
              <a:off x="3570556" y="3015546"/>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4" name="rc374"/>
            <p:cNvSpPr/>
            <p:nvPr/>
          </p:nvSpPr>
          <p:spPr>
            <a:xfrm>
              <a:off x="3817366" y="3015546"/>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5" name="rc375"/>
            <p:cNvSpPr/>
            <p:nvPr/>
          </p:nvSpPr>
          <p:spPr>
            <a:xfrm>
              <a:off x="4064175" y="3015546"/>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6" name="rc376"/>
            <p:cNvSpPr/>
            <p:nvPr/>
          </p:nvSpPr>
          <p:spPr>
            <a:xfrm>
              <a:off x="4310985"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7" name="rc377"/>
            <p:cNvSpPr/>
            <p:nvPr/>
          </p:nvSpPr>
          <p:spPr>
            <a:xfrm>
              <a:off x="4557795" y="3015546"/>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8" name="rc378"/>
            <p:cNvSpPr/>
            <p:nvPr/>
          </p:nvSpPr>
          <p:spPr>
            <a:xfrm>
              <a:off x="4804604" y="3015546"/>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9" name="rc379"/>
            <p:cNvSpPr/>
            <p:nvPr/>
          </p:nvSpPr>
          <p:spPr>
            <a:xfrm>
              <a:off x="5051414" y="3015546"/>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0" name="rc380"/>
            <p:cNvSpPr/>
            <p:nvPr/>
          </p:nvSpPr>
          <p:spPr>
            <a:xfrm>
              <a:off x="5298223" y="3015546"/>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1" name="rc381"/>
            <p:cNvSpPr/>
            <p:nvPr/>
          </p:nvSpPr>
          <p:spPr>
            <a:xfrm>
              <a:off x="5545033" y="3015546"/>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2" name="rc382"/>
            <p:cNvSpPr/>
            <p:nvPr/>
          </p:nvSpPr>
          <p:spPr>
            <a:xfrm>
              <a:off x="5791843" y="3015546"/>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3" name="rc383"/>
            <p:cNvSpPr/>
            <p:nvPr/>
          </p:nvSpPr>
          <p:spPr>
            <a:xfrm>
              <a:off x="6038652"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4" name="rc384"/>
            <p:cNvSpPr/>
            <p:nvPr/>
          </p:nvSpPr>
          <p:spPr>
            <a:xfrm>
              <a:off x="6285462" y="3015546"/>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5" name="rc385"/>
            <p:cNvSpPr/>
            <p:nvPr/>
          </p:nvSpPr>
          <p:spPr>
            <a:xfrm>
              <a:off x="6532271"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6" name="rc386"/>
            <p:cNvSpPr/>
            <p:nvPr/>
          </p:nvSpPr>
          <p:spPr>
            <a:xfrm>
              <a:off x="6779081" y="3015546"/>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7" name="rc387"/>
            <p:cNvSpPr/>
            <p:nvPr/>
          </p:nvSpPr>
          <p:spPr>
            <a:xfrm>
              <a:off x="7025891"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8" name="rc388"/>
            <p:cNvSpPr/>
            <p:nvPr/>
          </p:nvSpPr>
          <p:spPr>
            <a:xfrm>
              <a:off x="7272700" y="3015546"/>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9" name="rc389"/>
            <p:cNvSpPr/>
            <p:nvPr/>
          </p:nvSpPr>
          <p:spPr>
            <a:xfrm>
              <a:off x="7519510"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0" name="rc390"/>
            <p:cNvSpPr/>
            <p:nvPr/>
          </p:nvSpPr>
          <p:spPr>
            <a:xfrm>
              <a:off x="7766320" y="3015546"/>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1" name="rc391"/>
            <p:cNvSpPr/>
            <p:nvPr/>
          </p:nvSpPr>
          <p:spPr>
            <a:xfrm>
              <a:off x="8013129" y="3015546"/>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59939" y="3015546"/>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3" name="rc393"/>
            <p:cNvSpPr/>
            <p:nvPr/>
          </p:nvSpPr>
          <p:spPr>
            <a:xfrm>
              <a:off x="8506748" y="3015546"/>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4" name="rc394"/>
            <p:cNvSpPr/>
            <p:nvPr/>
          </p:nvSpPr>
          <p:spPr>
            <a:xfrm>
              <a:off x="2336508"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5" name="rc395"/>
            <p:cNvSpPr/>
            <p:nvPr/>
          </p:nvSpPr>
          <p:spPr>
            <a:xfrm>
              <a:off x="2583318" y="2835632"/>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6" name="rc396"/>
            <p:cNvSpPr/>
            <p:nvPr/>
          </p:nvSpPr>
          <p:spPr>
            <a:xfrm>
              <a:off x="2830127" y="2835632"/>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7" name="rc397"/>
            <p:cNvSpPr/>
            <p:nvPr/>
          </p:nvSpPr>
          <p:spPr>
            <a:xfrm>
              <a:off x="3076937" y="2835632"/>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8" name="rc398"/>
            <p:cNvSpPr/>
            <p:nvPr/>
          </p:nvSpPr>
          <p:spPr>
            <a:xfrm>
              <a:off x="3323747" y="2835632"/>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9" name="rc399"/>
            <p:cNvSpPr/>
            <p:nvPr/>
          </p:nvSpPr>
          <p:spPr>
            <a:xfrm>
              <a:off x="3570556" y="283563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0" name="rc400"/>
            <p:cNvSpPr/>
            <p:nvPr/>
          </p:nvSpPr>
          <p:spPr>
            <a:xfrm>
              <a:off x="3817366" y="283563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1" name="rc401"/>
            <p:cNvSpPr/>
            <p:nvPr/>
          </p:nvSpPr>
          <p:spPr>
            <a:xfrm>
              <a:off x="4064175"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2" name="rc402"/>
            <p:cNvSpPr/>
            <p:nvPr/>
          </p:nvSpPr>
          <p:spPr>
            <a:xfrm>
              <a:off x="4310985" y="283563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3" name="rc403"/>
            <p:cNvSpPr/>
            <p:nvPr/>
          </p:nvSpPr>
          <p:spPr>
            <a:xfrm>
              <a:off x="4557795" y="283563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4" name="rc404"/>
            <p:cNvSpPr/>
            <p:nvPr/>
          </p:nvSpPr>
          <p:spPr>
            <a:xfrm>
              <a:off x="4804604"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5" name="rc405"/>
            <p:cNvSpPr/>
            <p:nvPr/>
          </p:nvSpPr>
          <p:spPr>
            <a:xfrm>
              <a:off x="5051414" y="2835632"/>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6" name="rc406"/>
            <p:cNvSpPr/>
            <p:nvPr/>
          </p:nvSpPr>
          <p:spPr>
            <a:xfrm>
              <a:off x="5298223"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7" name="rc407"/>
            <p:cNvSpPr/>
            <p:nvPr/>
          </p:nvSpPr>
          <p:spPr>
            <a:xfrm>
              <a:off x="5545033"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8" name="rc408"/>
            <p:cNvSpPr/>
            <p:nvPr/>
          </p:nvSpPr>
          <p:spPr>
            <a:xfrm>
              <a:off x="5791843" y="2835632"/>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9" name="rc409"/>
            <p:cNvSpPr/>
            <p:nvPr/>
          </p:nvSpPr>
          <p:spPr>
            <a:xfrm>
              <a:off x="6038652" y="2835632"/>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0" name="rc410"/>
            <p:cNvSpPr/>
            <p:nvPr/>
          </p:nvSpPr>
          <p:spPr>
            <a:xfrm>
              <a:off x="6285462" y="2835632"/>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1" name="rc411"/>
            <p:cNvSpPr/>
            <p:nvPr/>
          </p:nvSpPr>
          <p:spPr>
            <a:xfrm>
              <a:off x="6532271" y="2835632"/>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2" name="rc412"/>
            <p:cNvSpPr/>
            <p:nvPr/>
          </p:nvSpPr>
          <p:spPr>
            <a:xfrm>
              <a:off x="6779081"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3" name="rc413"/>
            <p:cNvSpPr/>
            <p:nvPr/>
          </p:nvSpPr>
          <p:spPr>
            <a:xfrm>
              <a:off x="7025891" y="2835632"/>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4" name="rc414"/>
            <p:cNvSpPr/>
            <p:nvPr/>
          </p:nvSpPr>
          <p:spPr>
            <a:xfrm>
              <a:off x="7272700" y="283563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5" name="rc415"/>
            <p:cNvSpPr/>
            <p:nvPr/>
          </p:nvSpPr>
          <p:spPr>
            <a:xfrm>
              <a:off x="7519510" y="283563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6" name="rc416"/>
            <p:cNvSpPr/>
            <p:nvPr/>
          </p:nvSpPr>
          <p:spPr>
            <a:xfrm>
              <a:off x="7766320" y="2835632"/>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7" name="rc417"/>
            <p:cNvSpPr/>
            <p:nvPr/>
          </p:nvSpPr>
          <p:spPr>
            <a:xfrm>
              <a:off x="8013129"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8" name="rc418"/>
            <p:cNvSpPr/>
            <p:nvPr/>
          </p:nvSpPr>
          <p:spPr>
            <a:xfrm>
              <a:off x="8259939"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9" name="rc419"/>
            <p:cNvSpPr/>
            <p:nvPr/>
          </p:nvSpPr>
          <p:spPr>
            <a:xfrm>
              <a:off x="8506748" y="283563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0" name="rc420"/>
            <p:cNvSpPr/>
            <p:nvPr/>
          </p:nvSpPr>
          <p:spPr>
            <a:xfrm>
              <a:off x="2336508" y="3195461"/>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1" name="rc421"/>
            <p:cNvSpPr/>
            <p:nvPr/>
          </p:nvSpPr>
          <p:spPr>
            <a:xfrm>
              <a:off x="2583318" y="3195461"/>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2" name="rc422"/>
            <p:cNvSpPr/>
            <p:nvPr/>
          </p:nvSpPr>
          <p:spPr>
            <a:xfrm>
              <a:off x="2830127" y="3195461"/>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3" name="rc423"/>
            <p:cNvSpPr/>
            <p:nvPr/>
          </p:nvSpPr>
          <p:spPr>
            <a:xfrm>
              <a:off x="3076937"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4" name="rc424"/>
            <p:cNvSpPr/>
            <p:nvPr/>
          </p:nvSpPr>
          <p:spPr>
            <a:xfrm>
              <a:off x="3323747" y="3195461"/>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3570556" y="3195461"/>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6" name="rc426"/>
            <p:cNvSpPr/>
            <p:nvPr/>
          </p:nvSpPr>
          <p:spPr>
            <a:xfrm>
              <a:off x="3817366"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7" name="rc427"/>
            <p:cNvSpPr/>
            <p:nvPr/>
          </p:nvSpPr>
          <p:spPr>
            <a:xfrm>
              <a:off x="4064175" y="3195461"/>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8" name="rc428"/>
            <p:cNvSpPr/>
            <p:nvPr/>
          </p:nvSpPr>
          <p:spPr>
            <a:xfrm>
              <a:off x="4310985" y="3195461"/>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9" name="rc429"/>
            <p:cNvSpPr/>
            <p:nvPr/>
          </p:nvSpPr>
          <p:spPr>
            <a:xfrm>
              <a:off x="4557795"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0" name="rc430"/>
            <p:cNvSpPr/>
            <p:nvPr/>
          </p:nvSpPr>
          <p:spPr>
            <a:xfrm>
              <a:off x="4804604" y="319546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1" name="rc431"/>
            <p:cNvSpPr/>
            <p:nvPr/>
          </p:nvSpPr>
          <p:spPr>
            <a:xfrm>
              <a:off x="5051414" y="319546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2" name="rc432"/>
            <p:cNvSpPr/>
            <p:nvPr/>
          </p:nvSpPr>
          <p:spPr>
            <a:xfrm>
              <a:off x="5298223" y="319546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3" name="rc433"/>
            <p:cNvSpPr/>
            <p:nvPr/>
          </p:nvSpPr>
          <p:spPr>
            <a:xfrm>
              <a:off x="5545033" y="3195461"/>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4" name="rc434"/>
            <p:cNvSpPr/>
            <p:nvPr/>
          </p:nvSpPr>
          <p:spPr>
            <a:xfrm>
              <a:off x="5791843" y="319546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5" name="rc435"/>
            <p:cNvSpPr/>
            <p:nvPr/>
          </p:nvSpPr>
          <p:spPr>
            <a:xfrm>
              <a:off x="6038652" y="3195461"/>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6" name="rc436"/>
            <p:cNvSpPr/>
            <p:nvPr/>
          </p:nvSpPr>
          <p:spPr>
            <a:xfrm>
              <a:off x="6285462"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7" name="rc437"/>
            <p:cNvSpPr/>
            <p:nvPr/>
          </p:nvSpPr>
          <p:spPr>
            <a:xfrm>
              <a:off x="6532271"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8" name="rc438"/>
            <p:cNvSpPr/>
            <p:nvPr/>
          </p:nvSpPr>
          <p:spPr>
            <a:xfrm>
              <a:off x="6779081"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9" name="rc439"/>
            <p:cNvSpPr/>
            <p:nvPr/>
          </p:nvSpPr>
          <p:spPr>
            <a:xfrm>
              <a:off x="7025891"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0" name="rc440"/>
            <p:cNvSpPr/>
            <p:nvPr/>
          </p:nvSpPr>
          <p:spPr>
            <a:xfrm>
              <a:off x="7272700" y="319546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1" name="rc441"/>
            <p:cNvSpPr/>
            <p:nvPr/>
          </p:nvSpPr>
          <p:spPr>
            <a:xfrm>
              <a:off x="7519510" y="319546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2" name="rc442"/>
            <p:cNvSpPr/>
            <p:nvPr/>
          </p:nvSpPr>
          <p:spPr>
            <a:xfrm>
              <a:off x="7766320" y="3195461"/>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3" name="rc443"/>
            <p:cNvSpPr/>
            <p:nvPr/>
          </p:nvSpPr>
          <p:spPr>
            <a:xfrm>
              <a:off x="8013129" y="3195461"/>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4" name="rc444"/>
            <p:cNvSpPr/>
            <p:nvPr/>
          </p:nvSpPr>
          <p:spPr>
            <a:xfrm>
              <a:off x="8259939"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5" name="rc445"/>
            <p:cNvSpPr/>
            <p:nvPr/>
          </p:nvSpPr>
          <p:spPr>
            <a:xfrm>
              <a:off x="8506748" y="3195461"/>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6" name="rc446"/>
            <p:cNvSpPr/>
            <p:nvPr/>
          </p:nvSpPr>
          <p:spPr>
            <a:xfrm>
              <a:off x="2336508" y="157622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7" name="rc447"/>
            <p:cNvSpPr/>
            <p:nvPr/>
          </p:nvSpPr>
          <p:spPr>
            <a:xfrm>
              <a:off x="2583318" y="1576228"/>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8" name="rc448"/>
            <p:cNvSpPr/>
            <p:nvPr/>
          </p:nvSpPr>
          <p:spPr>
            <a:xfrm>
              <a:off x="2830127" y="1576228"/>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9" name="rc449"/>
            <p:cNvSpPr/>
            <p:nvPr/>
          </p:nvSpPr>
          <p:spPr>
            <a:xfrm>
              <a:off x="3076937"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0" name="rc450"/>
            <p:cNvSpPr/>
            <p:nvPr/>
          </p:nvSpPr>
          <p:spPr>
            <a:xfrm>
              <a:off x="3323747" y="1576228"/>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1" name="rc451"/>
            <p:cNvSpPr/>
            <p:nvPr/>
          </p:nvSpPr>
          <p:spPr>
            <a:xfrm>
              <a:off x="3570556" y="1576228"/>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2" name="rc452"/>
            <p:cNvSpPr/>
            <p:nvPr/>
          </p:nvSpPr>
          <p:spPr>
            <a:xfrm>
              <a:off x="3817366" y="1576228"/>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3" name="rc453"/>
            <p:cNvSpPr/>
            <p:nvPr/>
          </p:nvSpPr>
          <p:spPr>
            <a:xfrm>
              <a:off x="4064175" y="157622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4" name="rc454"/>
            <p:cNvSpPr/>
            <p:nvPr/>
          </p:nvSpPr>
          <p:spPr>
            <a:xfrm>
              <a:off x="4310985" y="1576228"/>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5" name="rc455"/>
            <p:cNvSpPr/>
            <p:nvPr/>
          </p:nvSpPr>
          <p:spPr>
            <a:xfrm>
              <a:off x="4557795" y="1576228"/>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6" name="rc456"/>
            <p:cNvSpPr/>
            <p:nvPr/>
          </p:nvSpPr>
          <p:spPr>
            <a:xfrm>
              <a:off x="4804604" y="157622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7" name="rc457"/>
            <p:cNvSpPr/>
            <p:nvPr/>
          </p:nvSpPr>
          <p:spPr>
            <a:xfrm>
              <a:off x="5051414"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8" name="rc458"/>
            <p:cNvSpPr/>
            <p:nvPr/>
          </p:nvSpPr>
          <p:spPr>
            <a:xfrm>
              <a:off x="5298223" y="157622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9" name="rc459"/>
            <p:cNvSpPr/>
            <p:nvPr/>
          </p:nvSpPr>
          <p:spPr>
            <a:xfrm>
              <a:off x="5545033" y="157622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0" name="rc460"/>
            <p:cNvSpPr/>
            <p:nvPr/>
          </p:nvSpPr>
          <p:spPr>
            <a:xfrm>
              <a:off x="5791843" y="157622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1" name="rc461"/>
            <p:cNvSpPr/>
            <p:nvPr/>
          </p:nvSpPr>
          <p:spPr>
            <a:xfrm>
              <a:off x="6038652" y="157622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2" name="rc462"/>
            <p:cNvSpPr/>
            <p:nvPr/>
          </p:nvSpPr>
          <p:spPr>
            <a:xfrm>
              <a:off x="6285462" y="157622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3" name="rc463"/>
            <p:cNvSpPr/>
            <p:nvPr/>
          </p:nvSpPr>
          <p:spPr>
            <a:xfrm>
              <a:off x="6532271" y="157622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4" name="rc464"/>
            <p:cNvSpPr/>
            <p:nvPr/>
          </p:nvSpPr>
          <p:spPr>
            <a:xfrm>
              <a:off x="6779081" y="157622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5" name="rc465"/>
            <p:cNvSpPr/>
            <p:nvPr/>
          </p:nvSpPr>
          <p:spPr>
            <a:xfrm>
              <a:off x="7025891" y="1576228"/>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6" name="rc466"/>
            <p:cNvSpPr/>
            <p:nvPr/>
          </p:nvSpPr>
          <p:spPr>
            <a:xfrm>
              <a:off x="7272700" y="157622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7" name="rc467"/>
            <p:cNvSpPr/>
            <p:nvPr/>
          </p:nvSpPr>
          <p:spPr>
            <a:xfrm>
              <a:off x="7519510" y="157622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8" name="rc468"/>
            <p:cNvSpPr/>
            <p:nvPr/>
          </p:nvSpPr>
          <p:spPr>
            <a:xfrm>
              <a:off x="7766320" y="1576228"/>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9" name="rc469"/>
            <p:cNvSpPr/>
            <p:nvPr/>
          </p:nvSpPr>
          <p:spPr>
            <a:xfrm>
              <a:off x="8013129" y="1576228"/>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0" name="rc470"/>
            <p:cNvSpPr/>
            <p:nvPr/>
          </p:nvSpPr>
          <p:spPr>
            <a:xfrm>
              <a:off x="8259939" y="157622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1" name="rc471"/>
            <p:cNvSpPr/>
            <p:nvPr/>
          </p:nvSpPr>
          <p:spPr>
            <a:xfrm>
              <a:off x="8506748" y="157622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2" name="rc472"/>
            <p:cNvSpPr/>
            <p:nvPr/>
          </p:nvSpPr>
          <p:spPr>
            <a:xfrm>
              <a:off x="2336508" y="1756143"/>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3" name="rc473"/>
            <p:cNvSpPr/>
            <p:nvPr/>
          </p:nvSpPr>
          <p:spPr>
            <a:xfrm>
              <a:off x="2583318" y="175614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74" name="rc474"/>
            <p:cNvSpPr/>
            <p:nvPr/>
          </p:nvSpPr>
          <p:spPr>
            <a:xfrm>
              <a:off x="2830127" y="1756143"/>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5" name="rc475"/>
            <p:cNvSpPr/>
            <p:nvPr/>
          </p:nvSpPr>
          <p:spPr>
            <a:xfrm>
              <a:off x="3076937" y="175614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6" name="rc476"/>
            <p:cNvSpPr/>
            <p:nvPr/>
          </p:nvSpPr>
          <p:spPr>
            <a:xfrm>
              <a:off x="3323747" y="1756143"/>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7" name="rc477"/>
            <p:cNvSpPr/>
            <p:nvPr/>
          </p:nvSpPr>
          <p:spPr>
            <a:xfrm>
              <a:off x="3570556" y="1756143"/>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78" name="rc478"/>
            <p:cNvSpPr/>
            <p:nvPr/>
          </p:nvSpPr>
          <p:spPr>
            <a:xfrm>
              <a:off x="3817366" y="175614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9" name="rc479"/>
            <p:cNvSpPr/>
            <p:nvPr/>
          </p:nvSpPr>
          <p:spPr>
            <a:xfrm>
              <a:off x="4064175" y="1756143"/>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0" name="rc480"/>
            <p:cNvSpPr/>
            <p:nvPr/>
          </p:nvSpPr>
          <p:spPr>
            <a:xfrm>
              <a:off x="4310985" y="1756143"/>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1" name="rc481"/>
            <p:cNvSpPr/>
            <p:nvPr/>
          </p:nvSpPr>
          <p:spPr>
            <a:xfrm>
              <a:off x="4557795" y="1756143"/>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2" name="rc482"/>
            <p:cNvSpPr/>
            <p:nvPr/>
          </p:nvSpPr>
          <p:spPr>
            <a:xfrm>
              <a:off x="4804604" y="1756143"/>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3" name="rc483"/>
            <p:cNvSpPr/>
            <p:nvPr/>
          </p:nvSpPr>
          <p:spPr>
            <a:xfrm>
              <a:off x="5051414" y="1756143"/>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4" name="rc484"/>
            <p:cNvSpPr/>
            <p:nvPr/>
          </p:nvSpPr>
          <p:spPr>
            <a:xfrm>
              <a:off x="5298223" y="175614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5" name="rc485"/>
            <p:cNvSpPr/>
            <p:nvPr/>
          </p:nvSpPr>
          <p:spPr>
            <a:xfrm>
              <a:off x="5545033" y="175614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6" name="rc486"/>
            <p:cNvSpPr/>
            <p:nvPr/>
          </p:nvSpPr>
          <p:spPr>
            <a:xfrm>
              <a:off x="5791843" y="175614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7" name="rc487"/>
            <p:cNvSpPr/>
            <p:nvPr/>
          </p:nvSpPr>
          <p:spPr>
            <a:xfrm>
              <a:off x="6038652"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8" name="rc488"/>
            <p:cNvSpPr/>
            <p:nvPr/>
          </p:nvSpPr>
          <p:spPr>
            <a:xfrm>
              <a:off x="6285462"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9" name="rc489"/>
            <p:cNvSpPr/>
            <p:nvPr/>
          </p:nvSpPr>
          <p:spPr>
            <a:xfrm>
              <a:off x="6532271" y="175614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0" name="rc490"/>
            <p:cNvSpPr/>
            <p:nvPr/>
          </p:nvSpPr>
          <p:spPr>
            <a:xfrm>
              <a:off x="6779081" y="175614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1" name="rc491"/>
            <p:cNvSpPr/>
            <p:nvPr/>
          </p:nvSpPr>
          <p:spPr>
            <a:xfrm>
              <a:off x="7025891"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2" name="rc492"/>
            <p:cNvSpPr/>
            <p:nvPr/>
          </p:nvSpPr>
          <p:spPr>
            <a:xfrm>
              <a:off x="7272700"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3" name="rc493"/>
            <p:cNvSpPr/>
            <p:nvPr/>
          </p:nvSpPr>
          <p:spPr>
            <a:xfrm>
              <a:off x="7519510" y="175614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4" name="rc494"/>
            <p:cNvSpPr/>
            <p:nvPr/>
          </p:nvSpPr>
          <p:spPr>
            <a:xfrm>
              <a:off x="7766320" y="1756143"/>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5" name="rc495"/>
            <p:cNvSpPr/>
            <p:nvPr/>
          </p:nvSpPr>
          <p:spPr>
            <a:xfrm>
              <a:off x="8013129" y="175614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6" name="rc496"/>
            <p:cNvSpPr/>
            <p:nvPr/>
          </p:nvSpPr>
          <p:spPr>
            <a:xfrm>
              <a:off x="8259939" y="175614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7" name="rc497"/>
            <p:cNvSpPr/>
            <p:nvPr/>
          </p:nvSpPr>
          <p:spPr>
            <a:xfrm>
              <a:off x="8506748" y="175614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8" name="rc498"/>
            <p:cNvSpPr/>
            <p:nvPr/>
          </p:nvSpPr>
          <p:spPr>
            <a:xfrm>
              <a:off x="2336508" y="5174523"/>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9" name="rc499"/>
            <p:cNvSpPr/>
            <p:nvPr/>
          </p:nvSpPr>
          <p:spPr>
            <a:xfrm>
              <a:off x="2583318" y="5174523"/>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00" name="rc500"/>
            <p:cNvSpPr/>
            <p:nvPr/>
          </p:nvSpPr>
          <p:spPr>
            <a:xfrm>
              <a:off x="2830127" y="5174523"/>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01" name="rc501"/>
            <p:cNvSpPr/>
            <p:nvPr/>
          </p:nvSpPr>
          <p:spPr>
            <a:xfrm>
              <a:off x="3076937"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2" name="rc502"/>
            <p:cNvSpPr/>
            <p:nvPr/>
          </p:nvSpPr>
          <p:spPr>
            <a:xfrm>
              <a:off x="3323747" y="5174523"/>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3" name="rc503"/>
            <p:cNvSpPr/>
            <p:nvPr/>
          </p:nvSpPr>
          <p:spPr>
            <a:xfrm>
              <a:off x="3570556" y="517452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04" name="rc504"/>
            <p:cNvSpPr/>
            <p:nvPr/>
          </p:nvSpPr>
          <p:spPr>
            <a:xfrm>
              <a:off x="3817366" y="517452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05" name="rc505"/>
            <p:cNvSpPr/>
            <p:nvPr/>
          </p:nvSpPr>
          <p:spPr>
            <a:xfrm>
              <a:off x="4064175" y="517452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6" name="rc506"/>
            <p:cNvSpPr/>
            <p:nvPr/>
          </p:nvSpPr>
          <p:spPr>
            <a:xfrm>
              <a:off x="4310985" y="5174523"/>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7" name="rc507"/>
            <p:cNvSpPr/>
            <p:nvPr/>
          </p:nvSpPr>
          <p:spPr>
            <a:xfrm>
              <a:off x="4557795" y="5174523"/>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8" name="rc508"/>
            <p:cNvSpPr/>
            <p:nvPr/>
          </p:nvSpPr>
          <p:spPr>
            <a:xfrm>
              <a:off x="4804604" y="517452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9" name="rc509"/>
            <p:cNvSpPr/>
            <p:nvPr/>
          </p:nvSpPr>
          <p:spPr>
            <a:xfrm>
              <a:off x="5051414" y="5174523"/>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0" name="rc510"/>
            <p:cNvSpPr/>
            <p:nvPr/>
          </p:nvSpPr>
          <p:spPr>
            <a:xfrm>
              <a:off x="5298223" y="5174523"/>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1" name="rc511"/>
            <p:cNvSpPr/>
            <p:nvPr/>
          </p:nvSpPr>
          <p:spPr>
            <a:xfrm>
              <a:off x="5545033" y="517452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2" name="rc512"/>
            <p:cNvSpPr/>
            <p:nvPr/>
          </p:nvSpPr>
          <p:spPr>
            <a:xfrm>
              <a:off x="5791843" y="517452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3" name="rc513"/>
            <p:cNvSpPr/>
            <p:nvPr/>
          </p:nvSpPr>
          <p:spPr>
            <a:xfrm>
              <a:off x="6038652" y="517452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4" name="rc514"/>
            <p:cNvSpPr/>
            <p:nvPr/>
          </p:nvSpPr>
          <p:spPr>
            <a:xfrm>
              <a:off x="6285462" y="5174523"/>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5" name="rc515"/>
            <p:cNvSpPr/>
            <p:nvPr/>
          </p:nvSpPr>
          <p:spPr>
            <a:xfrm>
              <a:off x="6532271" y="517452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6" name="rc516"/>
            <p:cNvSpPr/>
            <p:nvPr/>
          </p:nvSpPr>
          <p:spPr>
            <a:xfrm>
              <a:off x="6779081" y="5174523"/>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7" name="rc517"/>
            <p:cNvSpPr/>
            <p:nvPr/>
          </p:nvSpPr>
          <p:spPr>
            <a:xfrm>
              <a:off x="7025891" y="5174523"/>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8" name="rc518"/>
            <p:cNvSpPr/>
            <p:nvPr/>
          </p:nvSpPr>
          <p:spPr>
            <a:xfrm>
              <a:off x="7272700"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9" name="rc519"/>
            <p:cNvSpPr/>
            <p:nvPr/>
          </p:nvSpPr>
          <p:spPr>
            <a:xfrm>
              <a:off x="7519510" y="5174523"/>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0" name="rc520"/>
            <p:cNvSpPr/>
            <p:nvPr/>
          </p:nvSpPr>
          <p:spPr>
            <a:xfrm>
              <a:off x="7766320" y="5174523"/>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1" name="rc521"/>
            <p:cNvSpPr/>
            <p:nvPr/>
          </p:nvSpPr>
          <p:spPr>
            <a:xfrm>
              <a:off x="8013129" y="5174523"/>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2" name="rc522"/>
            <p:cNvSpPr/>
            <p:nvPr/>
          </p:nvSpPr>
          <p:spPr>
            <a:xfrm>
              <a:off x="8259939" y="5174523"/>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3" name="rc523"/>
            <p:cNvSpPr/>
            <p:nvPr/>
          </p:nvSpPr>
          <p:spPr>
            <a:xfrm>
              <a:off x="8506748"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4" name="rc524"/>
            <p:cNvSpPr/>
            <p:nvPr/>
          </p:nvSpPr>
          <p:spPr>
            <a:xfrm>
              <a:off x="2336508" y="211597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5" name="rc525"/>
            <p:cNvSpPr/>
            <p:nvPr/>
          </p:nvSpPr>
          <p:spPr>
            <a:xfrm>
              <a:off x="2583318" y="211597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6" name="rc526"/>
            <p:cNvSpPr/>
            <p:nvPr/>
          </p:nvSpPr>
          <p:spPr>
            <a:xfrm>
              <a:off x="2830127" y="2115972"/>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7" name="rc527"/>
            <p:cNvSpPr/>
            <p:nvPr/>
          </p:nvSpPr>
          <p:spPr>
            <a:xfrm>
              <a:off x="3076937" y="211597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8" name="rc528"/>
            <p:cNvSpPr/>
            <p:nvPr/>
          </p:nvSpPr>
          <p:spPr>
            <a:xfrm>
              <a:off x="3323747" y="211597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9" name="rc529"/>
            <p:cNvSpPr/>
            <p:nvPr/>
          </p:nvSpPr>
          <p:spPr>
            <a:xfrm>
              <a:off x="3570556" y="211597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0" name="rc530"/>
            <p:cNvSpPr/>
            <p:nvPr/>
          </p:nvSpPr>
          <p:spPr>
            <a:xfrm>
              <a:off x="3817366" y="2115972"/>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4064175" y="211597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2" name="rc532"/>
            <p:cNvSpPr/>
            <p:nvPr/>
          </p:nvSpPr>
          <p:spPr>
            <a:xfrm>
              <a:off x="4310985"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3" name="rc533"/>
            <p:cNvSpPr/>
            <p:nvPr/>
          </p:nvSpPr>
          <p:spPr>
            <a:xfrm>
              <a:off x="4557795"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4" name="rc534"/>
            <p:cNvSpPr/>
            <p:nvPr/>
          </p:nvSpPr>
          <p:spPr>
            <a:xfrm>
              <a:off x="4804604"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5" name="rc535"/>
            <p:cNvSpPr/>
            <p:nvPr/>
          </p:nvSpPr>
          <p:spPr>
            <a:xfrm>
              <a:off x="5051414" y="211597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6" name="rc536"/>
            <p:cNvSpPr/>
            <p:nvPr/>
          </p:nvSpPr>
          <p:spPr>
            <a:xfrm>
              <a:off x="5298223"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7" name="rc537"/>
            <p:cNvSpPr/>
            <p:nvPr/>
          </p:nvSpPr>
          <p:spPr>
            <a:xfrm>
              <a:off x="5545033"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8" name="rc538"/>
            <p:cNvSpPr/>
            <p:nvPr/>
          </p:nvSpPr>
          <p:spPr>
            <a:xfrm>
              <a:off x="5791843"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9" name="rc539"/>
            <p:cNvSpPr/>
            <p:nvPr/>
          </p:nvSpPr>
          <p:spPr>
            <a:xfrm>
              <a:off x="6038652"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0" name="rc540"/>
            <p:cNvSpPr/>
            <p:nvPr/>
          </p:nvSpPr>
          <p:spPr>
            <a:xfrm>
              <a:off x="6285462"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1" name="rc541"/>
            <p:cNvSpPr/>
            <p:nvPr/>
          </p:nvSpPr>
          <p:spPr>
            <a:xfrm>
              <a:off x="6532271" y="211597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2" name="rc542"/>
            <p:cNvSpPr/>
            <p:nvPr/>
          </p:nvSpPr>
          <p:spPr>
            <a:xfrm>
              <a:off x="6779081"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3" name="rc543"/>
            <p:cNvSpPr/>
            <p:nvPr/>
          </p:nvSpPr>
          <p:spPr>
            <a:xfrm>
              <a:off x="7025891" y="2115972"/>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4" name="rc544"/>
            <p:cNvSpPr/>
            <p:nvPr/>
          </p:nvSpPr>
          <p:spPr>
            <a:xfrm>
              <a:off x="7272700" y="2115972"/>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5" name="rc545"/>
            <p:cNvSpPr/>
            <p:nvPr/>
          </p:nvSpPr>
          <p:spPr>
            <a:xfrm>
              <a:off x="7519510" y="2115972"/>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6" name="rc546"/>
            <p:cNvSpPr/>
            <p:nvPr/>
          </p:nvSpPr>
          <p:spPr>
            <a:xfrm>
              <a:off x="7766320" y="2115972"/>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7" name="rc547"/>
            <p:cNvSpPr/>
            <p:nvPr/>
          </p:nvSpPr>
          <p:spPr>
            <a:xfrm>
              <a:off x="8013129" y="211597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8" name="rc548"/>
            <p:cNvSpPr/>
            <p:nvPr/>
          </p:nvSpPr>
          <p:spPr>
            <a:xfrm>
              <a:off x="8259939" y="211597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9" name="rc549"/>
            <p:cNvSpPr/>
            <p:nvPr/>
          </p:nvSpPr>
          <p:spPr>
            <a:xfrm>
              <a:off x="8506748"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0" name="rc550"/>
            <p:cNvSpPr/>
            <p:nvPr/>
          </p:nvSpPr>
          <p:spPr>
            <a:xfrm>
              <a:off x="2336508" y="2655717"/>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1" name="rc551"/>
            <p:cNvSpPr/>
            <p:nvPr/>
          </p:nvSpPr>
          <p:spPr>
            <a:xfrm>
              <a:off x="2583318" y="2655717"/>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52" name="rc552"/>
            <p:cNvSpPr/>
            <p:nvPr/>
          </p:nvSpPr>
          <p:spPr>
            <a:xfrm>
              <a:off x="2830127" y="2655717"/>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3" name="rc553"/>
            <p:cNvSpPr/>
            <p:nvPr/>
          </p:nvSpPr>
          <p:spPr>
            <a:xfrm>
              <a:off x="3076937" y="2655717"/>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4" name="rc554"/>
            <p:cNvSpPr/>
            <p:nvPr/>
          </p:nvSpPr>
          <p:spPr>
            <a:xfrm>
              <a:off x="3323747" y="265571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5" name="rc555"/>
            <p:cNvSpPr/>
            <p:nvPr/>
          </p:nvSpPr>
          <p:spPr>
            <a:xfrm>
              <a:off x="3570556" y="265571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6" name="rc556"/>
            <p:cNvSpPr/>
            <p:nvPr/>
          </p:nvSpPr>
          <p:spPr>
            <a:xfrm>
              <a:off x="3817366" y="2655717"/>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7" name="rc557"/>
            <p:cNvSpPr/>
            <p:nvPr/>
          </p:nvSpPr>
          <p:spPr>
            <a:xfrm>
              <a:off x="4064175" y="2655717"/>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8" name="rc558"/>
            <p:cNvSpPr/>
            <p:nvPr/>
          </p:nvSpPr>
          <p:spPr>
            <a:xfrm>
              <a:off x="4310985" y="2655717"/>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9" name="rc559"/>
            <p:cNvSpPr/>
            <p:nvPr/>
          </p:nvSpPr>
          <p:spPr>
            <a:xfrm>
              <a:off x="4557795" y="2655717"/>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0" name="rc560"/>
            <p:cNvSpPr/>
            <p:nvPr/>
          </p:nvSpPr>
          <p:spPr>
            <a:xfrm>
              <a:off x="4804604" y="265571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1" name="rc561"/>
            <p:cNvSpPr/>
            <p:nvPr/>
          </p:nvSpPr>
          <p:spPr>
            <a:xfrm>
              <a:off x="5051414" y="265571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2" name="rc562"/>
            <p:cNvSpPr/>
            <p:nvPr/>
          </p:nvSpPr>
          <p:spPr>
            <a:xfrm>
              <a:off x="5298223" y="2655717"/>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3" name="rc563"/>
            <p:cNvSpPr/>
            <p:nvPr/>
          </p:nvSpPr>
          <p:spPr>
            <a:xfrm>
              <a:off x="5545033" y="2655717"/>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4" name="rc564"/>
            <p:cNvSpPr/>
            <p:nvPr/>
          </p:nvSpPr>
          <p:spPr>
            <a:xfrm>
              <a:off x="5791843" y="2655717"/>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5" name="rc565"/>
            <p:cNvSpPr/>
            <p:nvPr/>
          </p:nvSpPr>
          <p:spPr>
            <a:xfrm>
              <a:off x="6038652" y="265571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6" name="rc566"/>
            <p:cNvSpPr/>
            <p:nvPr/>
          </p:nvSpPr>
          <p:spPr>
            <a:xfrm>
              <a:off x="6285462" y="265571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7" name="rc567"/>
            <p:cNvSpPr/>
            <p:nvPr/>
          </p:nvSpPr>
          <p:spPr>
            <a:xfrm>
              <a:off x="6532271" y="2655717"/>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8" name="rc568"/>
            <p:cNvSpPr/>
            <p:nvPr/>
          </p:nvSpPr>
          <p:spPr>
            <a:xfrm>
              <a:off x="6779081" y="2655717"/>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9" name="rc569"/>
            <p:cNvSpPr/>
            <p:nvPr/>
          </p:nvSpPr>
          <p:spPr>
            <a:xfrm>
              <a:off x="7025891" y="265571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0" name="rc570"/>
            <p:cNvSpPr/>
            <p:nvPr/>
          </p:nvSpPr>
          <p:spPr>
            <a:xfrm>
              <a:off x="7272700" y="265571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1" name="rc571"/>
            <p:cNvSpPr/>
            <p:nvPr/>
          </p:nvSpPr>
          <p:spPr>
            <a:xfrm>
              <a:off x="7519510" y="2655717"/>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2" name="rc572"/>
            <p:cNvSpPr/>
            <p:nvPr/>
          </p:nvSpPr>
          <p:spPr>
            <a:xfrm>
              <a:off x="7766320" y="265571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3" name="rc573"/>
            <p:cNvSpPr/>
            <p:nvPr/>
          </p:nvSpPr>
          <p:spPr>
            <a:xfrm>
              <a:off x="8013129" y="265571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4" name="rc574"/>
            <p:cNvSpPr/>
            <p:nvPr/>
          </p:nvSpPr>
          <p:spPr>
            <a:xfrm>
              <a:off x="8259939" y="265571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5" name="rc575"/>
            <p:cNvSpPr/>
            <p:nvPr/>
          </p:nvSpPr>
          <p:spPr>
            <a:xfrm>
              <a:off x="8506748" y="265571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6" name="rc576"/>
            <p:cNvSpPr/>
            <p:nvPr/>
          </p:nvSpPr>
          <p:spPr>
            <a:xfrm>
              <a:off x="2336508" y="3375376"/>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7" name="rc577"/>
            <p:cNvSpPr/>
            <p:nvPr/>
          </p:nvSpPr>
          <p:spPr>
            <a:xfrm>
              <a:off x="2583318"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8" name="rc578"/>
            <p:cNvSpPr/>
            <p:nvPr/>
          </p:nvSpPr>
          <p:spPr>
            <a:xfrm>
              <a:off x="2830127" y="3375376"/>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9" name="rc579"/>
            <p:cNvSpPr/>
            <p:nvPr/>
          </p:nvSpPr>
          <p:spPr>
            <a:xfrm>
              <a:off x="3076937"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0" name="rc580"/>
            <p:cNvSpPr/>
            <p:nvPr/>
          </p:nvSpPr>
          <p:spPr>
            <a:xfrm>
              <a:off x="3323747"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1" name="rc581"/>
            <p:cNvSpPr/>
            <p:nvPr/>
          </p:nvSpPr>
          <p:spPr>
            <a:xfrm>
              <a:off x="3570556"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2" name="rc582"/>
            <p:cNvSpPr/>
            <p:nvPr/>
          </p:nvSpPr>
          <p:spPr>
            <a:xfrm>
              <a:off x="3817366"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3" name="rc583"/>
            <p:cNvSpPr/>
            <p:nvPr/>
          </p:nvSpPr>
          <p:spPr>
            <a:xfrm>
              <a:off x="4064175"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4" name="rc584"/>
            <p:cNvSpPr/>
            <p:nvPr/>
          </p:nvSpPr>
          <p:spPr>
            <a:xfrm>
              <a:off x="4310985"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5" name="rc585"/>
            <p:cNvSpPr/>
            <p:nvPr/>
          </p:nvSpPr>
          <p:spPr>
            <a:xfrm>
              <a:off x="4557795"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6" name="rc586"/>
            <p:cNvSpPr/>
            <p:nvPr/>
          </p:nvSpPr>
          <p:spPr>
            <a:xfrm>
              <a:off x="4804604"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7" name="rc587"/>
            <p:cNvSpPr/>
            <p:nvPr/>
          </p:nvSpPr>
          <p:spPr>
            <a:xfrm>
              <a:off x="5051414"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8" name="rc588"/>
            <p:cNvSpPr/>
            <p:nvPr/>
          </p:nvSpPr>
          <p:spPr>
            <a:xfrm>
              <a:off x="5298223"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9" name="rc589"/>
            <p:cNvSpPr/>
            <p:nvPr/>
          </p:nvSpPr>
          <p:spPr>
            <a:xfrm>
              <a:off x="5545033" y="3375376"/>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0" name="rc590"/>
            <p:cNvSpPr/>
            <p:nvPr/>
          </p:nvSpPr>
          <p:spPr>
            <a:xfrm>
              <a:off x="5791843"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1" name="rc591"/>
            <p:cNvSpPr/>
            <p:nvPr/>
          </p:nvSpPr>
          <p:spPr>
            <a:xfrm>
              <a:off x="6038652" y="3375376"/>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2" name="rc592"/>
            <p:cNvSpPr/>
            <p:nvPr/>
          </p:nvSpPr>
          <p:spPr>
            <a:xfrm>
              <a:off x="6285462"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3" name="rc593"/>
            <p:cNvSpPr/>
            <p:nvPr/>
          </p:nvSpPr>
          <p:spPr>
            <a:xfrm>
              <a:off x="6532271" y="3375376"/>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4" name="rc594"/>
            <p:cNvSpPr/>
            <p:nvPr/>
          </p:nvSpPr>
          <p:spPr>
            <a:xfrm>
              <a:off x="6779081"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5" name="rc595"/>
            <p:cNvSpPr/>
            <p:nvPr/>
          </p:nvSpPr>
          <p:spPr>
            <a:xfrm>
              <a:off x="7025891"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6" name="rc596"/>
            <p:cNvSpPr/>
            <p:nvPr/>
          </p:nvSpPr>
          <p:spPr>
            <a:xfrm>
              <a:off x="7272700"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7" name="rc597"/>
            <p:cNvSpPr/>
            <p:nvPr/>
          </p:nvSpPr>
          <p:spPr>
            <a:xfrm>
              <a:off x="7519510" y="3375376"/>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8" name="rc598"/>
            <p:cNvSpPr/>
            <p:nvPr/>
          </p:nvSpPr>
          <p:spPr>
            <a:xfrm>
              <a:off x="7766320" y="3375376"/>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9" name="rc599"/>
            <p:cNvSpPr/>
            <p:nvPr/>
          </p:nvSpPr>
          <p:spPr>
            <a:xfrm>
              <a:off x="8013129" y="3375376"/>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0" name="rc600"/>
            <p:cNvSpPr/>
            <p:nvPr/>
          </p:nvSpPr>
          <p:spPr>
            <a:xfrm>
              <a:off x="8259939" y="3375376"/>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1" name="rc601"/>
            <p:cNvSpPr/>
            <p:nvPr/>
          </p:nvSpPr>
          <p:spPr>
            <a:xfrm>
              <a:off x="8506748" y="3375376"/>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2" name="rc602"/>
            <p:cNvSpPr/>
            <p:nvPr/>
          </p:nvSpPr>
          <p:spPr>
            <a:xfrm>
              <a:off x="2336508" y="193605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3" name="rc603"/>
            <p:cNvSpPr/>
            <p:nvPr/>
          </p:nvSpPr>
          <p:spPr>
            <a:xfrm>
              <a:off x="2583318" y="1936058"/>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4" name="rc604"/>
            <p:cNvSpPr/>
            <p:nvPr/>
          </p:nvSpPr>
          <p:spPr>
            <a:xfrm>
              <a:off x="2830127" y="193605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5" name="rc605"/>
            <p:cNvSpPr/>
            <p:nvPr/>
          </p:nvSpPr>
          <p:spPr>
            <a:xfrm>
              <a:off x="3076937" y="1936058"/>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6" name="rc606"/>
            <p:cNvSpPr/>
            <p:nvPr/>
          </p:nvSpPr>
          <p:spPr>
            <a:xfrm>
              <a:off x="3323747" y="1936058"/>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7" name="rc607"/>
            <p:cNvSpPr/>
            <p:nvPr/>
          </p:nvSpPr>
          <p:spPr>
            <a:xfrm>
              <a:off x="3570556"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8" name="rc608"/>
            <p:cNvSpPr/>
            <p:nvPr/>
          </p:nvSpPr>
          <p:spPr>
            <a:xfrm>
              <a:off x="3817366"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9" name="rc609"/>
            <p:cNvSpPr/>
            <p:nvPr/>
          </p:nvSpPr>
          <p:spPr>
            <a:xfrm>
              <a:off x="4064175" y="1936058"/>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0" name="rc610"/>
            <p:cNvSpPr/>
            <p:nvPr/>
          </p:nvSpPr>
          <p:spPr>
            <a:xfrm>
              <a:off x="4310985" y="193605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1" name="rc611"/>
            <p:cNvSpPr/>
            <p:nvPr/>
          </p:nvSpPr>
          <p:spPr>
            <a:xfrm>
              <a:off x="4557795" y="193605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2" name="rc612"/>
            <p:cNvSpPr/>
            <p:nvPr/>
          </p:nvSpPr>
          <p:spPr>
            <a:xfrm>
              <a:off x="4804604" y="1936058"/>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3" name="rc613"/>
            <p:cNvSpPr/>
            <p:nvPr/>
          </p:nvSpPr>
          <p:spPr>
            <a:xfrm>
              <a:off x="5051414" y="1936058"/>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4" name="rc614"/>
            <p:cNvSpPr/>
            <p:nvPr/>
          </p:nvSpPr>
          <p:spPr>
            <a:xfrm>
              <a:off x="5298223" y="1936058"/>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5" name="rc615"/>
            <p:cNvSpPr/>
            <p:nvPr/>
          </p:nvSpPr>
          <p:spPr>
            <a:xfrm>
              <a:off x="5545033" y="1936058"/>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6" name="rc616"/>
            <p:cNvSpPr/>
            <p:nvPr/>
          </p:nvSpPr>
          <p:spPr>
            <a:xfrm>
              <a:off x="5791843" y="1936058"/>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7" name="rc617"/>
            <p:cNvSpPr/>
            <p:nvPr/>
          </p:nvSpPr>
          <p:spPr>
            <a:xfrm>
              <a:off x="6038652" y="1936058"/>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8" name="rc618"/>
            <p:cNvSpPr/>
            <p:nvPr/>
          </p:nvSpPr>
          <p:spPr>
            <a:xfrm>
              <a:off x="6285462" y="1936058"/>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9" name="rc619"/>
            <p:cNvSpPr/>
            <p:nvPr/>
          </p:nvSpPr>
          <p:spPr>
            <a:xfrm>
              <a:off x="6532271" y="1936058"/>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0" name="rc620"/>
            <p:cNvSpPr/>
            <p:nvPr/>
          </p:nvSpPr>
          <p:spPr>
            <a:xfrm>
              <a:off x="6779081"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1" name="rc621"/>
            <p:cNvSpPr/>
            <p:nvPr/>
          </p:nvSpPr>
          <p:spPr>
            <a:xfrm>
              <a:off x="7025891" y="193605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2" name="rc622"/>
            <p:cNvSpPr/>
            <p:nvPr/>
          </p:nvSpPr>
          <p:spPr>
            <a:xfrm>
              <a:off x="7272700" y="193605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3" name="rc623"/>
            <p:cNvSpPr/>
            <p:nvPr/>
          </p:nvSpPr>
          <p:spPr>
            <a:xfrm>
              <a:off x="7519510" y="1936058"/>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4" name="rc624"/>
            <p:cNvSpPr/>
            <p:nvPr/>
          </p:nvSpPr>
          <p:spPr>
            <a:xfrm>
              <a:off x="7766320" y="193605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5" name="rc625"/>
            <p:cNvSpPr/>
            <p:nvPr/>
          </p:nvSpPr>
          <p:spPr>
            <a:xfrm>
              <a:off x="8013129" y="193605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6" name="rc626"/>
            <p:cNvSpPr/>
            <p:nvPr/>
          </p:nvSpPr>
          <p:spPr>
            <a:xfrm>
              <a:off x="8259939" y="193605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7" name="rc627"/>
            <p:cNvSpPr/>
            <p:nvPr/>
          </p:nvSpPr>
          <p:spPr>
            <a:xfrm>
              <a:off x="8506748" y="193605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8" name="rc628"/>
            <p:cNvSpPr/>
            <p:nvPr/>
          </p:nvSpPr>
          <p:spPr>
            <a:xfrm>
              <a:off x="2336508" y="4814694"/>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29" name="rc629"/>
            <p:cNvSpPr/>
            <p:nvPr/>
          </p:nvSpPr>
          <p:spPr>
            <a:xfrm>
              <a:off x="2583318" y="4814694"/>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0" name="rc630"/>
            <p:cNvSpPr/>
            <p:nvPr/>
          </p:nvSpPr>
          <p:spPr>
            <a:xfrm>
              <a:off x="2830127" y="4814694"/>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31" name="rc631"/>
            <p:cNvSpPr/>
            <p:nvPr/>
          </p:nvSpPr>
          <p:spPr>
            <a:xfrm>
              <a:off x="3076937" y="4814694"/>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2" name="rc632"/>
            <p:cNvSpPr/>
            <p:nvPr/>
          </p:nvSpPr>
          <p:spPr>
            <a:xfrm>
              <a:off x="3323747" y="4814694"/>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3" name="rc633"/>
            <p:cNvSpPr/>
            <p:nvPr/>
          </p:nvSpPr>
          <p:spPr>
            <a:xfrm>
              <a:off x="3570556" y="4814694"/>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34" name="rc634"/>
            <p:cNvSpPr/>
            <p:nvPr/>
          </p:nvSpPr>
          <p:spPr>
            <a:xfrm>
              <a:off x="3817366" y="4814694"/>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5" name="rc635"/>
            <p:cNvSpPr/>
            <p:nvPr/>
          </p:nvSpPr>
          <p:spPr>
            <a:xfrm>
              <a:off x="4064175"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6" name="rc636"/>
            <p:cNvSpPr/>
            <p:nvPr/>
          </p:nvSpPr>
          <p:spPr>
            <a:xfrm>
              <a:off x="4310985" y="4814694"/>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37" name="rc637"/>
            <p:cNvSpPr/>
            <p:nvPr/>
          </p:nvSpPr>
          <p:spPr>
            <a:xfrm>
              <a:off x="4557795" y="481469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8" name="rc638"/>
            <p:cNvSpPr/>
            <p:nvPr/>
          </p:nvSpPr>
          <p:spPr>
            <a:xfrm>
              <a:off x="4804604" y="4814694"/>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39" name="rc639"/>
            <p:cNvSpPr/>
            <p:nvPr/>
          </p:nvSpPr>
          <p:spPr>
            <a:xfrm>
              <a:off x="5051414" y="4814694"/>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40" name="rc640"/>
            <p:cNvSpPr/>
            <p:nvPr/>
          </p:nvSpPr>
          <p:spPr>
            <a:xfrm>
              <a:off x="5298223"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1" name="rc641"/>
            <p:cNvSpPr/>
            <p:nvPr/>
          </p:nvSpPr>
          <p:spPr>
            <a:xfrm>
              <a:off x="5545033" y="4814694"/>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2" name="rc642"/>
            <p:cNvSpPr/>
            <p:nvPr/>
          </p:nvSpPr>
          <p:spPr>
            <a:xfrm>
              <a:off x="5791843"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43" name="rc643"/>
            <p:cNvSpPr/>
            <p:nvPr/>
          </p:nvSpPr>
          <p:spPr>
            <a:xfrm>
              <a:off x="6038652"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4" name="rc644"/>
            <p:cNvSpPr/>
            <p:nvPr/>
          </p:nvSpPr>
          <p:spPr>
            <a:xfrm>
              <a:off x="6285462" y="4814694"/>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5" name="rc645"/>
            <p:cNvSpPr/>
            <p:nvPr/>
          </p:nvSpPr>
          <p:spPr>
            <a:xfrm>
              <a:off x="6532271" y="4814694"/>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6" name="rc646"/>
            <p:cNvSpPr/>
            <p:nvPr/>
          </p:nvSpPr>
          <p:spPr>
            <a:xfrm>
              <a:off x="6779081" y="481469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7" name="rc647"/>
            <p:cNvSpPr/>
            <p:nvPr/>
          </p:nvSpPr>
          <p:spPr>
            <a:xfrm>
              <a:off x="7025891" y="4814694"/>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8" name="rc648"/>
            <p:cNvSpPr/>
            <p:nvPr/>
          </p:nvSpPr>
          <p:spPr>
            <a:xfrm>
              <a:off x="7272700" y="481469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9" name="rc649"/>
            <p:cNvSpPr/>
            <p:nvPr/>
          </p:nvSpPr>
          <p:spPr>
            <a:xfrm>
              <a:off x="7519510" y="4814694"/>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0" name="rc650"/>
            <p:cNvSpPr/>
            <p:nvPr/>
          </p:nvSpPr>
          <p:spPr>
            <a:xfrm>
              <a:off x="7766320" y="4814694"/>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1" name="rc651"/>
            <p:cNvSpPr/>
            <p:nvPr/>
          </p:nvSpPr>
          <p:spPr>
            <a:xfrm>
              <a:off x="8013129" y="4814694"/>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2" name="rc652"/>
            <p:cNvSpPr/>
            <p:nvPr/>
          </p:nvSpPr>
          <p:spPr>
            <a:xfrm>
              <a:off x="8259939" y="4814694"/>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3" name="rc653"/>
            <p:cNvSpPr/>
            <p:nvPr/>
          </p:nvSpPr>
          <p:spPr>
            <a:xfrm>
              <a:off x="8506748" y="4814694"/>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4" name="tx654"/>
            <p:cNvSpPr/>
            <p:nvPr/>
          </p:nvSpPr>
          <p:spPr>
            <a:xfrm>
              <a:off x="239965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55" name="tx655"/>
            <p:cNvSpPr/>
            <p:nvPr/>
          </p:nvSpPr>
          <p:spPr>
            <a:xfrm>
              <a:off x="26464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56" name="tx656"/>
            <p:cNvSpPr/>
            <p:nvPr/>
          </p:nvSpPr>
          <p:spPr>
            <a:xfrm>
              <a:off x="289327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57" name="tx657"/>
            <p:cNvSpPr/>
            <p:nvPr/>
          </p:nvSpPr>
          <p:spPr>
            <a:xfrm>
              <a:off x="31400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8" name="tx658"/>
            <p:cNvSpPr/>
            <p:nvPr/>
          </p:nvSpPr>
          <p:spPr>
            <a:xfrm>
              <a:off x="338689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59" name="tx659"/>
            <p:cNvSpPr/>
            <p:nvPr/>
          </p:nvSpPr>
          <p:spPr>
            <a:xfrm>
              <a:off x="363370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0" name="tx660"/>
            <p:cNvSpPr/>
            <p:nvPr/>
          </p:nvSpPr>
          <p:spPr>
            <a:xfrm>
              <a:off x="388051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1" name="tx661"/>
            <p:cNvSpPr/>
            <p:nvPr/>
          </p:nvSpPr>
          <p:spPr>
            <a:xfrm>
              <a:off x="412732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2" name="tx662"/>
            <p:cNvSpPr/>
            <p:nvPr/>
          </p:nvSpPr>
          <p:spPr>
            <a:xfrm>
              <a:off x="437413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3" name="tx663"/>
            <p:cNvSpPr/>
            <p:nvPr/>
          </p:nvSpPr>
          <p:spPr>
            <a:xfrm>
              <a:off x="462094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4" name="tx664"/>
            <p:cNvSpPr/>
            <p:nvPr/>
          </p:nvSpPr>
          <p:spPr>
            <a:xfrm>
              <a:off x="48677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5" name="tx665"/>
            <p:cNvSpPr/>
            <p:nvPr/>
          </p:nvSpPr>
          <p:spPr>
            <a:xfrm>
              <a:off x="511456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6" name="tx666"/>
            <p:cNvSpPr/>
            <p:nvPr/>
          </p:nvSpPr>
          <p:spPr>
            <a:xfrm>
              <a:off x="536136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7" name="tx667"/>
            <p:cNvSpPr/>
            <p:nvPr/>
          </p:nvSpPr>
          <p:spPr>
            <a:xfrm>
              <a:off x="560817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8" name="tx668"/>
            <p:cNvSpPr/>
            <p:nvPr/>
          </p:nvSpPr>
          <p:spPr>
            <a:xfrm>
              <a:off x="585498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9" name="tx669"/>
            <p:cNvSpPr/>
            <p:nvPr/>
          </p:nvSpPr>
          <p:spPr>
            <a:xfrm>
              <a:off x="610179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0" name="tx670"/>
            <p:cNvSpPr/>
            <p:nvPr/>
          </p:nvSpPr>
          <p:spPr>
            <a:xfrm>
              <a:off x="634860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1" name="tx671"/>
            <p:cNvSpPr/>
            <p:nvPr/>
          </p:nvSpPr>
          <p:spPr>
            <a:xfrm>
              <a:off x="659541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72" name="tx672"/>
            <p:cNvSpPr/>
            <p:nvPr/>
          </p:nvSpPr>
          <p:spPr>
            <a:xfrm>
              <a:off x="684222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3" name="tx673"/>
            <p:cNvSpPr/>
            <p:nvPr/>
          </p:nvSpPr>
          <p:spPr>
            <a:xfrm>
              <a:off x="708903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74" name="tx674"/>
            <p:cNvSpPr/>
            <p:nvPr/>
          </p:nvSpPr>
          <p:spPr>
            <a:xfrm>
              <a:off x="73358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75" name="tx675"/>
            <p:cNvSpPr/>
            <p:nvPr/>
          </p:nvSpPr>
          <p:spPr>
            <a:xfrm>
              <a:off x="758265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76" name="tx676"/>
            <p:cNvSpPr/>
            <p:nvPr/>
          </p:nvSpPr>
          <p:spPr>
            <a:xfrm>
              <a:off x="782946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77" name="tx677"/>
            <p:cNvSpPr/>
            <p:nvPr/>
          </p:nvSpPr>
          <p:spPr>
            <a:xfrm>
              <a:off x="807627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78" name="tx678"/>
            <p:cNvSpPr/>
            <p:nvPr/>
          </p:nvSpPr>
          <p:spPr>
            <a:xfrm>
              <a:off x="832308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79" name="tx679"/>
            <p:cNvSpPr/>
            <p:nvPr/>
          </p:nvSpPr>
          <p:spPr>
            <a:xfrm>
              <a:off x="856989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0" name="tx680"/>
            <p:cNvSpPr/>
            <p:nvPr/>
          </p:nvSpPr>
          <p:spPr>
            <a:xfrm>
              <a:off x="239965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81" name="tx681"/>
            <p:cNvSpPr/>
            <p:nvPr/>
          </p:nvSpPr>
          <p:spPr>
            <a:xfrm>
              <a:off x="26464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2" name="tx682"/>
            <p:cNvSpPr/>
            <p:nvPr/>
          </p:nvSpPr>
          <p:spPr>
            <a:xfrm>
              <a:off x="289327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3" name="tx683"/>
            <p:cNvSpPr/>
            <p:nvPr/>
          </p:nvSpPr>
          <p:spPr>
            <a:xfrm>
              <a:off x="31400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4" name="tx684"/>
            <p:cNvSpPr/>
            <p:nvPr/>
          </p:nvSpPr>
          <p:spPr>
            <a:xfrm>
              <a:off x="338689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5" name="tx685"/>
            <p:cNvSpPr/>
            <p:nvPr/>
          </p:nvSpPr>
          <p:spPr>
            <a:xfrm>
              <a:off x="36337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6" name="tx686"/>
            <p:cNvSpPr/>
            <p:nvPr/>
          </p:nvSpPr>
          <p:spPr>
            <a:xfrm>
              <a:off x="388051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7" name="tx687"/>
            <p:cNvSpPr/>
            <p:nvPr/>
          </p:nvSpPr>
          <p:spPr>
            <a:xfrm>
              <a:off x="412732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8" name="tx688"/>
            <p:cNvSpPr/>
            <p:nvPr/>
          </p:nvSpPr>
          <p:spPr>
            <a:xfrm>
              <a:off x="437413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9" name="tx689"/>
            <p:cNvSpPr/>
            <p:nvPr/>
          </p:nvSpPr>
          <p:spPr>
            <a:xfrm>
              <a:off x="462094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0" name="tx690"/>
            <p:cNvSpPr/>
            <p:nvPr/>
          </p:nvSpPr>
          <p:spPr>
            <a:xfrm>
              <a:off x="48677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1" name="tx691"/>
            <p:cNvSpPr/>
            <p:nvPr/>
          </p:nvSpPr>
          <p:spPr>
            <a:xfrm>
              <a:off x="511456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2" name="tx692"/>
            <p:cNvSpPr/>
            <p:nvPr/>
          </p:nvSpPr>
          <p:spPr>
            <a:xfrm>
              <a:off x="53613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3" name="tx693"/>
            <p:cNvSpPr/>
            <p:nvPr/>
          </p:nvSpPr>
          <p:spPr>
            <a:xfrm>
              <a:off x="560817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4" name="tx694"/>
            <p:cNvSpPr/>
            <p:nvPr/>
          </p:nvSpPr>
          <p:spPr>
            <a:xfrm>
              <a:off x="585498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5" name="tx695"/>
            <p:cNvSpPr/>
            <p:nvPr/>
          </p:nvSpPr>
          <p:spPr>
            <a:xfrm>
              <a:off x="610179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6" name="tx696"/>
            <p:cNvSpPr/>
            <p:nvPr/>
          </p:nvSpPr>
          <p:spPr>
            <a:xfrm>
              <a:off x="634860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7" name="tx697"/>
            <p:cNvSpPr/>
            <p:nvPr/>
          </p:nvSpPr>
          <p:spPr>
            <a:xfrm>
              <a:off x="659541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8" name="tx698"/>
            <p:cNvSpPr/>
            <p:nvPr/>
          </p:nvSpPr>
          <p:spPr>
            <a:xfrm>
              <a:off x="684222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9" name="tx699"/>
            <p:cNvSpPr/>
            <p:nvPr/>
          </p:nvSpPr>
          <p:spPr>
            <a:xfrm>
              <a:off x="708903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0" name="tx700"/>
            <p:cNvSpPr/>
            <p:nvPr/>
          </p:nvSpPr>
          <p:spPr>
            <a:xfrm>
              <a:off x="73358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1" name="tx701"/>
            <p:cNvSpPr/>
            <p:nvPr/>
          </p:nvSpPr>
          <p:spPr>
            <a:xfrm>
              <a:off x="758265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782946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3" name="tx703"/>
            <p:cNvSpPr/>
            <p:nvPr/>
          </p:nvSpPr>
          <p:spPr>
            <a:xfrm>
              <a:off x="807627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4" name="tx704"/>
            <p:cNvSpPr/>
            <p:nvPr/>
          </p:nvSpPr>
          <p:spPr>
            <a:xfrm>
              <a:off x="83230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856989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6" name="tx706"/>
            <p:cNvSpPr/>
            <p:nvPr/>
          </p:nvSpPr>
          <p:spPr>
            <a:xfrm>
              <a:off x="239965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7" name="tx707"/>
            <p:cNvSpPr/>
            <p:nvPr/>
          </p:nvSpPr>
          <p:spPr>
            <a:xfrm>
              <a:off x="26464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8" name="tx708"/>
            <p:cNvSpPr/>
            <p:nvPr/>
          </p:nvSpPr>
          <p:spPr>
            <a:xfrm>
              <a:off x="289327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9" name="tx709"/>
            <p:cNvSpPr/>
            <p:nvPr/>
          </p:nvSpPr>
          <p:spPr>
            <a:xfrm>
              <a:off x="31400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0" name="tx710"/>
            <p:cNvSpPr/>
            <p:nvPr/>
          </p:nvSpPr>
          <p:spPr>
            <a:xfrm>
              <a:off x="338689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1" name="tx711"/>
            <p:cNvSpPr/>
            <p:nvPr/>
          </p:nvSpPr>
          <p:spPr>
            <a:xfrm>
              <a:off x="36337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2" name="tx712"/>
            <p:cNvSpPr/>
            <p:nvPr/>
          </p:nvSpPr>
          <p:spPr>
            <a:xfrm>
              <a:off x="388051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3" name="tx713"/>
            <p:cNvSpPr/>
            <p:nvPr/>
          </p:nvSpPr>
          <p:spPr>
            <a:xfrm>
              <a:off x="412732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4" name="tx714"/>
            <p:cNvSpPr/>
            <p:nvPr/>
          </p:nvSpPr>
          <p:spPr>
            <a:xfrm>
              <a:off x="437413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5" name="tx715"/>
            <p:cNvSpPr/>
            <p:nvPr/>
          </p:nvSpPr>
          <p:spPr>
            <a:xfrm>
              <a:off x="462094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6" name="tx716"/>
            <p:cNvSpPr/>
            <p:nvPr/>
          </p:nvSpPr>
          <p:spPr>
            <a:xfrm>
              <a:off x="48677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7" name="tx717"/>
            <p:cNvSpPr/>
            <p:nvPr/>
          </p:nvSpPr>
          <p:spPr>
            <a:xfrm>
              <a:off x="511456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8" name="tx718"/>
            <p:cNvSpPr/>
            <p:nvPr/>
          </p:nvSpPr>
          <p:spPr>
            <a:xfrm>
              <a:off x="53613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9" name="tx719"/>
            <p:cNvSpPr/>
            <p:nvPr/>
          </p:nvSpPr>
          <p:spPr>
            <a:xfrm>
              <a:off x="560817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0" name="tx720"/>
            <p:cNvSpPr/>
            <p:nvPr/>
          </p:nvSpPr>
          <p:spPr>
            <a:xfrm>
              <a:off x="585498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1" name="tx721"/>
            <p:cNvSpPr/>
            <p:nvPr/>
          </p:nvSpPr>
          <p:spPr>
            <a:xfrm>
              <a:off x="610179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2" name="tx722"/>
            <p:cNvSpPr/>
            <p:nvPr/>
          </p:nvSpPr>
          <p:spPr>
            <a:xfrm>
              <a:off x="634860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3" name="tx723"/>
            <p:cNvSpPr/>
            <p:nvPr/>
          </p:nvSpPr>
          <p:spPr>
            <a:xfrm>
              <a:off x="659541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4" name="tx724"/>
            <p:cNvSpPr/>
            <p:nvPr/>
          </p:nvSpPr>
          <p:spPr>
            <a:xfrm>
              <a:off x="684222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5" name="tx725"/>
            <p:cNvSpPr/>
            <p:nvPr/>
          </p:nvSpPr>
          <p:spPr>
            <a:xfrm>
              <a:off x="708903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6" name="tx726"/>
            <p:cNvSpPr/>
            <p:nvPr/>
          </p:nvSpPr>
          <p:spPr>
            <a:xfrm>
              <a:off x="73358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7" name="tx727"/>
            <p:cNvSpPr/>
            <p:nvPr/>
          </p:nvSpPr>
          <p:spPr>
            <a:xfrm>
              <a:off x="758265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8" name="tx728"/>
            <p:cNvSpPr/>
            <p:nvPr/>
          </p:nvSpPr>
          <p:spPr>
            <a:xfrm>
              <a:off x="782946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9" name="tx729"/>
            <p:cNvSpPr/>
            <p:nvPr/>
          </p:nvSpPr>
          <p:spPr>
            <a:xfrm>
              <a:off x="807627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0" name="tx730"/>
            <p:cNvSpPr/>
            <p:nvPr/>
          </p:nvSpPr>
          <p:spPr>
            <a:xfrm>
              <a:off x="83230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1" name="tx731"/>
            <p:cNvSpPr/>
            <p:nvPr/>
          </p:nvSpPr>
          <p:spPr>
            <a:xfrm>
              <a:off x="856989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2" name="tx732"/>
            <p:cNvSpPr/>
            <p:nvPr/>
          </p:nvSpPr>
          <p:spPr>
            <a:xfrm>
              <a:off x="239965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3" name="tx733"/>
            <p:cNvSpPr/>
            <p:nvPr/>
          </p:nvSpPr>
          <p:spPr>
            <a:xfrm>
              <a:off x="26464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34" name="tx734"/>
            <p:cNvSpPr/>
            <p:nvPr/>
          </p:nvSpPr>
          <p:spPr>
            <a:xfrm>
              <a:off x="289327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5" name="tx735"/>
            <p:cNvSpPr/>
            <p:nvPr/>
          </p:nvSpPr>
          <p:spPr>
            <a:xfrm>
              <a:off x="31400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6" name="tx736"/>
            <p:cNvSpPr/>
            <p:nvPr/>
          </p:nvSpPr>
          <p:spPr>
            <a:xfrm>
              <a:off x="338689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7" name="tx737"/>
            <p:cNvSpPr/>
            <p:nvPr/>
          </p:nvSpPr>
          <p:spPr>
            <a:xfrm>
              <a:off x="36337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8" name="tx738"/>
            <p:cNvSpPr/>
            <p:nvPr/>
          </p:nvSpPr>
          <p:spPr>
            <a:xfrm>
              <a:off x="388051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39" name="tx739"/>
            <p:cNvSpPr/>
            <p:nvPr/>
          </p:nvSpPr>
          <p:spPr>
            <a:xfrm>
              <a:off x="412732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0" name="tx740"/>
            <p:cNvSpPr/>
            <p:nvPr/>
          </p:nvSpPr>
          <p:spPr>
            <a:xfrm>
              <a:off x="437413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1" name="tx741"/>
            <p:cNvSpPr/>
            <p:nvPr/>
          </p:nvSpPr>
          <p:spPr>
            <a:xfrm>
              <a:off x="462094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2" name="tx742"/>
            <p:cNvSpPr/>
            <p:nvPr/>
          </p:nvSpPr>
          <p:spPr>
            <a:xfrm>
              <a:off x="48677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3" name="tx743"/>
            <p:cNvSpPr/>
            <p:nvPr/>
          </p:nvSpPr>
          <p:spPr>
            <a:xfrm>
              <a:off x="511456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4" name="tx744"/>
            <p:cNvSpPr/>
            <p:nvPr/>
          </p:nvSpPr>
          <p:spPr>
            <a:xfrm>
              <a:off x="53613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5" name="tx745"/>
            <p:cNvSpPr/>
            <p:nvPr/>
          </p:nvSpPr>
          <p:spPr>
            <a:xfrm>
              <a:off x="560817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6" name="tx746"/>
            <p:cNvSpPr/>
            <p:nvPr/>
          </p:nvSpPr>
          <p:spPr>
            <a:xfrm>
              <a:off x="585498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7" name="tx747"/>
            <p:cNvSpPr/>
            <p:nvPr/>
          </p:nvSpPr>
          <p:spPr>
            <a:xfrm>
              <a:off x="610179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8" name="tx748"/>
            <p:cNvSpPr/>
            <p:nvPr/>
          </p:nvSpPr>
          <p:spPr>
            <a:xfrm>
              <a:off x="634860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9" name="tx749"/>
            <p:cNvSpPr/>
            <p:nvPr/>
          </p:nvSpPr>
          <p:spPr>
            <a:xfrm>
              <a:off x="659541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50" name="tx750"/>
            <p:cNvSpPr/>
            <p:nvPr/>
          </p:nvSpPr>
          <p:spPr>
            <a:xfrm>
              <a:off x="684222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1" name="tx751"/>
            <p:cNvSpPr/>
            <p:nvPr/>
          </p:nvSpPr>
          <p:spPr>
            <a:xfrm>
              <a:off x="708903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52" name="tx752"/>
            <p:cNvSpPr/>
            <p:nvPr/>
          </p:nvSpPr>
          <p:spPr>
            <a:xfrm>
              <a:off x="73358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3" name="tx753"/>
            <p:cNvSpPr/>
            <p:nvPr/>
          </p:nvSpPr>
          <p:spPr>
            <a:xfrm>
              <a:off x="758265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54" name="tx754"/>
            <p:cNvSpPr/>
            <p:nvPr/>
          </p:nvSpPr>
          <p:spPr>
            <a:xfrm>
              <a:off x="782946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55" name="tx755"/>
            <p:cNvSpPr/>
            <p:nvPr/>
          </p:nvSpPr>
          <p:spPr>
            <a:xfrm>
              <a:off x="807627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56" name="tx756"/>
            <p:cNvSpPr/>
            <p:nvPr/>
          </p:nvSpPr>
          <p:spPr>
            <a:xfrm>
              <a:off x="83230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7" name="tx757"/>
            <p:cNvSpPr/>
            <p:nvPr/>
          </p:nvSpPr>
          <p:spPr>
            <a:xfrm>
              <a:off x="856989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58" name="tx758"/>
            <p:cNvSpPr/>
            <p:nvPr/>
          </p:nvSpPr>
          <p:spPr>
            <a:xfrm>
              <a:off x="239965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9" name="tx759"/>
            <p:cNvSpPr/>
            <p:nvPr/>
          </p:nvSpPr>
          <p:spPr>
            <a:xfrm>
              <a:off x="26464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0" name="tx760"/>
            <p:cNvSpPr/>
            <p:nvPr/>
          </p:nvSpPr>
          <p:spPr>
            <a:xfrm>
              <a:off x="289327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1" name="tx761"/>
            <p:cNvSpPr/>
            <p:nvPr/>
          </p:nvSpPr>
          <p:spPr>
            <a:xfrm>
              <a:off x="31400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2" name="tx762"/>
            <p:cNvSpPr/>
            <p:nvPr/>
          </p:nvSpPr>
          <p:spPr>
            <a:xfrm>
              <a:off x="338689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3" name="tx763"/>
            <p:cNvSpPr/>
            <p:nvPr/>
          </p:nvSpPr>
          <p:spPr>
            <a:xfrm>
              <a:off x="36337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4" name="tx764"/>
            <p:cNvSpPr/>
            <p:nvPr/>
          </p:nvSpPr>
          <p:spPr>
            <a:xfrm>
              <a:off x="388051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5" name="tx765"/>
            <p:cNvSpPr/>
            <p:nvPr/>
          </p:nvSpPr>
          <p:spPr>
            <a:xfrm>
              <a:off x="412732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6" name="tx766"/>
            <p:cNvSpPr/>
            <p:nvPr/>
          </p:nvSpPr>
          <p:spPr>
            <a:xfrm>
              <a:off x="437413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7" name="tx767"/>
            <p:cNvSpPr/>
            <p:nvPr/>
          </p:nvSpPr>
          <p:spPr>
            <a:xfrm>
              <a:off x="462094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8" name="tx768"/>
            <p:cNvSpPr/>
            <p:nvPr/>
          </p:nvSpPr>
          <p:spPr>
            <a:xfrm>
              <a:off x="48677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9" name="tx769"/>
            <p:cNvSpPr/>
            <p:nvPr/>
          </p:nvSpPr>
          <p:spPr>
            <a:xfrm>
              <a:off x="511456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70" name="tx770"/>
            <p:cNvSpPr/>
            <p:nvPr/>
          </p:nvSpPr>
          <p:spPr>
            <a:xfrm>
              <a:off x="53613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71" name="tx771"/>
            <p:cNvSpPr/>
            <p:nvPr/>
          </p:nvSpPr>
          <p:spPr>
            <a:xfrm>
              <a:off x="585498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72" name="tx772"/>
            <p:cNvSpPr/>
            <p:nvPr/>
          </p:nvSpPr>
          <p:spPr>
            <a:xfrm>
              <a:off x="585498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3" name="tx773"/>
            <p:cNvSpPr/>
            <p:nvPr/>
          </p:nvSpPr>
          <p:spPr>
            <a:xfrm>
              <a:off x="684222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4" name="tx774"/>
            <p:cNvSpPr/>
            <p:nvPr/>
          </p:nvSpPr>
          <p:spPr>
            <a:xfrm>
              <a:off x="708903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75" name="tx775"/>
            <p:cNvSpPr/>
            <p:nvPr/>
          </p:nvSpPr>
          <p:spPr>
            <a:xfrm>
              <a:off x="73358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6" name="tx776"/>
            <p:cNvSpPr/>
            <p:nvPr/>
          </p:nvSpPr>
          <p:spPr>
            <a:xfrm>
              <a:off x="758265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77" name="tx777"/>
            <p:cNvSpPr/>
            <p:nvPr/>
          </p:nvSpPr>
          <p:spPr>
            <a:xfrm>
              <a:off x="782946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8" name="tx778"/>
            <p:cNvSpPr/>
            <p:nvPr/>
          </p:nvSpPr>
          <p:spPr>
            <a:xfrm>
              <a:off x="807627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9" name="tx779"/>
            <p:cNvSpPr/>
            <p:nvPr/>
          </p:nvSpPr>
          <p:spPr>
            <a:xfrm>
              <a:off x="83230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0" name="tx780"/>
            <p:cNvSpPr/>
            <p:nvPr/>
          </p:nvSpPr>
          <p:spPr>
            <a:xfrm>
              <a:off x="856989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1" name="tx781"/>
            <p:cNvSpPr/>
            <p:nvPr/>
          </p:nvSpPr>
          <p:spPr>
            <a:xfrm>
              <a:off x="31400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82" name="tx782"/>
            <p:cNvSpPr/>
            <p:nvPr/>
          </p:nvSpPr>
          <p:spPr>
            <a:xfrm>
              <a:off x="338689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3" name="tx783"/>
            <p:cNvSpPr/>
            <p:nvPr/>
          </p:nvSpPr>
          <p:spPr>
            <a:xfrm>
              <a:off x="36337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4" name="tx784"/>
            <p:cNvSpPr/>
            <p:nvPr/>
          </p:nvSpPr>
          <p:spPr>
            <a:xfrm>
              <a:off x="388051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5" name="tx785"/>
            <p:cNvSpPr/>
            <p:nvPr/>
          </p:nvSpPr>
          <p:spPr>
            <a:xfrm>
              <a:off x="412732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6" name="tx786"/>
            <p:cNvSpPr/>
            <p:nvPr/>
          </p:nvSpPr>
          <p:spPr>
            <a:xfrm>
              <a:off x="437413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7" name="tx787"/>
            <p:cNvSpPr/>
            <p:nvPr/>
          </p:nvSpPr>
          <p:spPr>
            <a:xfrm>
              <a:off x="462094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8" name="tx788"/>
            <p:cNvSpPr/>
            <p:nvPr/>
          </p:nvSpPr>
          <p:spPr>
            <a:xfrm>
              <a:off x="48677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9" name="tx789"/>
            <p:cNvSpPr/>
            <p:nvPr/>
          </p:nvSpPr>
          <p:spPr>
            <a:xfrm>
              <a:off x="511456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0" name="tx790"/>
            <p:cNvSpPr/>
            <p:nvPr/>
          </p:nvSpPr>
          <p:spPr>
            <a:xfrm>
              <a:off x="53613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1" name="tx791"/>
            <p:cNvSpPr/>
            <p:nvPr/>
          </p:nvSpPr>
          <p:spPr>
            <a:xfrm>
              <a:off x="560817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2" name="tx792"/>
            <p:cNvSpPr/>
            <p:nvPr/>
          </p:nvSpPr>
          <p:spPr>
            <a:xfrm>
              <a:off x="585498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3" name="tx793"/>
            <p:cNvSpPr/>
            <p:nvPr/>
          </p:nvSpPr>
          <p:spPr>
            <a:xfrm>
              <a:off x="610179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4" name="tx794"/>
            <p:cNvSpPr/>
            <p:nvPr/>
          </p:nvSpPr>
          <p:spPr>
            <a:xfrm>
              <a:off x="634860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95" name="tx795"/>
            <p:cNvSpPr/>
            <p:nvPr/>
          </p:nvSpPr>
          <p:spPr>
            <a:xfrm>
              <a:off x="659541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6" name="tx796"/>
            <p:cNvSpPr/>
            <p:nvPr/>
          </p:nvSpPr>
          <p:spPr>
            <a:xfrm>
              <a:off x="684222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7" name="tx797"/>
            <p:cNvSpPr/>
            <p:nvPr/>
          </p:nvSpPr>
          <p:spPr>
            <a:xfrm>
              <a:off x="708903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8" name="tx798"/>
            <p:cNvSpPr/>
            <p:nvPr/>
          </p:nvSpPr>
          <p:spPr>
            <a:xfrm>
              <a:off x="73358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9" name="tx799"/>
            <p:cNvSpPr/>
            <p:nvPr/>
          </p:nvSpPr>
          <p:spPr>
            <a:xfrm>
              <a:off x="758265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0" name="tx800"/>
            <p:cNvSpPr/>
            <p:nvPr/>
          </p:nvSpPr>
          <p:spPr>
            <a:xfrm>
              <a:off x="782946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1" name="tx801"/>
            <p:cNvSpPr/>
            <p:nvPr/>
          </p:nvSpPr>
          <p:spPr>
            <a:xfrm>
              <a:off x="807627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2" name="tx802"/>
            <p:cNvSpPr/>
            <p:nvPr/>
          </p:nvSpPr>
          <p:spPr>
            <a:xfrm>
              <a:off x="83230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3" name="tx803"/>
            <p:cNvSpPr/>
            <p:nvPr/>
          </p:nvSpPr>
          <p:spPr>
            <a:xfrm>
              <a:off x="856989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4" name="tx804"/>
            <p:cNvSpPr/>
            <p:nvPr/>
          </p:nvSpPr>
          <p:spPr>
            <a:xfrm>
              <a:off x="239965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5" name="tx805"/>
            <p:cNvSpPr/>
            <p:nvPr/>
          </p:nvSpPr>
          <p:spPr>
            <a:xfrm>
              <a:off x="26464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6" name="tx806"/>
            <p:cNvSpPr/>
            <p:nvPr/>
          </p:nvSpPr>
          <p:spPr>
            <a:xfrm>
              <a:off x="289327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07" name="tx807"/>
            <p:cNvSpPr/>
            <p:nvPr/>
          </p:nvSpPr>
          <p:spPr>
            <a:xfrm>
              <a:off x="31400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8" name="tx808"/>
            <p:cNvSpPr/>
            <p:nvPr/>
          </p:nvSpPr>
          <p:spPr>
            <a:xfrm>
              <a:off x="338689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9" name="tx809"/>
            <p:cNvSpPr/>
            <p:nvPr/>
          </p:nvSpPr>
          <p:spPr>
            <a:xfrm>
              <a:off x="36337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0" name="tx810"/>
            <p:cNvSpPr/>
            <p:nvPr/>
          </p:nvSpPr>
          <p:spPr>
            <a:xfrm>
              <a:off x="388051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1" name="tx811"/>
            <p:cNvSpPr/>
            <p:nvPr/>
          </p:nvSpPr>
          <p:spPr>
            <a:xfrm>
              <a:off x="412732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2" name="tx812"/>
            <p:cNvSpPr/>
            <p:nvPr/>
          </p:nvSpPr>
          <p:spPr>
            <a:xfrm>
              <a:off x="437413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3" name="tx813"/>
            <p:cNvSpPr/>
            <p:nvPr/>
          </p:nvSpPr>
          <p:spPr>
            <a:xfrm>
              <a:off x="462094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4" name="tx814"/>
            <p:cNvSpPr/>
            <p:nvPr/>
          </p:nvSpPr>
          <p:spPr>
            <a:xfrm>
              <a:off x="48677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15" name="tx815"/>
            <p:cNvSpPr/>
            <p:nvPr/>
          </p:nvSpPr>
          <p:spPr>
            <a:xfrm>
              <a:off x="511456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6" name="tx816"/>
            <p:cNvSpPr/>
            <p:nvPr/>
          </p:nvSpPr>
          <p:spPr>
            <a:xfrm>
              <a:off x="53613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7" name="tx817"/>
            <p:cNvSpPr/>
            <p:nvPr/>
          </p:nvSpPr>
          <p:spPr>
            <a:xfrm>
              <a:off x="560817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8" name="tx818"/>
            <p:cNvSpPr/>
            <p:nvPr/>
          </p:nvSpPr>
          <p:spPr>
            <a:xfrm>
              <a:off x="585498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9" name="tx819"/>
            <p:cNvSpPr/>
            <p:nvPr/>
          </p:nvSpPr>
          <p:spPr>
            <a:xfrm>
              <a:off x="610179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0" name="tx820"/>
            <p:cNvSpPr/>
            <p:nvPr/>
          </p:nvSpPr>
          <p:spPr>
            <a:xfrm>
              <a:off x="634860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1" name="tx821"/>
            <p:cNvSpPr/>
            <p:nvPr/>
          </p:nvSpPr>
          <p:spPr>
            <a:xfrm>
              <a:off x="659541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2" name="tx822"/>
            <p:cNvSpPr/>
            <p:nvPr/>
          </p:nvSpPr>
          <p:spPr>
            <a:xfrm>
              <a:off x="684222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3" name="tx823"/>
            <p:cNvSpPr/>
            <p:nvPr/>
          </p:nvSpPr>
          <p:spPr>
            <a:xfrm>
              <a:off x="708903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4" name="tx824"/>
            <p:cNvSpPr/>
            <p:nvPr/>
          </p:nvSpPr>
          <p:spPr>
            <a:xfrm>
              <a:off x="73358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25" name="tx825"/>
            <p:cNvSpPr/>
            <p:nvPr/>
          </p:nvSpPr>
          <p:spPr>
            <a:xfrm>
              <a:off x="758265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6" name="tx826"/>
            <p:cNvSpPr/>
            <p:nvPr/>
          </p:nvSpPr>
          <p:spPr>
            <a:xfrm>
              <a:off x="782946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7" name="tx827"/>
            <p:cNvSpPr/>
            <p:nvPr/>
          </p:nvSpPr>
          <p:spPr>
            <a:xfrm>
              <a:off x="807627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8" name="tx828"/>
            <p:cNvSpPr/>
            <p:nvPr/>
          </p:nvSpPr>
          <p:spPr>
            <a:xfrm>
              <a:off x="83230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9" name="tx829"/>
            <p:cNvSpPr/>
            <p:nvPr/>
          </p:nvSpPr>
          <p:spPr>
            <a:xfrm>
              <a:off x="856989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0" name="tx830"/>
            <p:cNvSpPr/>
            <p:nvPr/>
          </p:nvSpPr>
          <p:spPr>
            <a:xfrm>
              <a:off x="338689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31" name="tx831"/>
            <p:cNvSpPr/>
            <p:nvPr/>
          </p:nvSpPr>
          <p:spPr>
            <a:xfrm>
              <a:off x="36337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2" name="tx832"/>
            <p:cNvSpPr/>
            <p:nvPr/>
          </p:nvSpPr>
          <p:spPr>
            <a:xfrm>
              <a:off x="38805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3" name="tx833"/>
            <p:cNvSpPr/>
            <p:nvPr/>
          </p:nvSpPr>
          <p:spPr>
            <a:xfrm>
              <a:off x="412732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34" name="tx834"/>
            <p:cNvSpPr/>
            <p:nvPr/>
          </p:nvSpPr>
          <p:spPr>
            <a:xfrm>
              <a:off x="437413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35" name="tx835"/>
            <p:cNvSpPr/>
            <p:nvPr/>
          </p:nvSpPr>
          <p:spPr>
            <a:xfrm>
              <a:off x="46209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6" name="tx836"/>
            <p:cNvSpPr/>
            <p:nvPr/>
          </p:nvSpPr>
          <p:spPr>
            <a:xfrm>
              <a:off x="48677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7" name="tx837"/>
            <p:cNvSpPr/>
            <p:nvPr/>
          </p:nvSpPr>
          <p:spPr>
            <a:xfrm>
              <a:off x="511456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8" name="tx838"/>
            <p:cNvSpPr/>
            <p:nvPr/>
          </p:nvSpPr>
          <p:spPr>
            <a:xfrm>
              <a:off x="53613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9" name="tx839"/>
            <p:cNvSpPr/>
            <p:nvPr/>
          </p:nvSpPr>
          <p:spPr>
            <a:xfrm>
              <a:off x="56081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40" name="tx840"/>
            <p:cNvSpPr/>
            <p:nvPr/>
          </p:nvSpPr>
          <p:spPr>
            <a:xfrm>
              <a:off x="585498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1" name="tx841"/>
            <p:cNvSpPr/>
            <p:nvPr/>
          </p:nvSpPr>
          <p:spPr>
            <a:xfrm>
              <a:off x="610179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2" name="tx842"/>
            <p:cNvSpPr/>
            <p:nvPr/>
          </p:nvSpPr>
          <p:spPr>
            <a:xfrm>
              <a:off x="63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3" name="tx843"/>
            <p:cNvSpPr/>
            <p:nvPr/>
          </p:nvSpPr>
          <p:spPr>
            <a:xfrm>
              <a:off x="659541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4" name="tx844"/>
            <p:cNvSpPr/>
            <p:nvPr/>
          </p:nvSpPr>
          <p:spPr>
            <a:xfrm>
              <a:off x="684222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5" name="tx845"/>
            <p:cNvSpPr/>
            <p:nvPr/>
          </p:nvSpPr>
          <p:spPr>
            <a:xfrm>
              <a:off x="708903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6" name="tx846"/>
            <p:cNvSpPr/>
            <p:nvPr/>
          </p:nvSpPr>
          <p:spPr>
            <a:xfrm>
              <a:off x="73358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7" name="tx847"/>
            <p:cNvSpPr/>
            <p:nvPr/>
          </p:nvSpPr>
          <p:spPr>
            <a:xfrm>
              <a:off x="758265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8" name="tx848"/>
            <p:cNvSpPr/>
            <p:nvPr/>
          </p:nvSpPr>
          <p:spPr>
            <a:xfrm>
              <a:off x="782946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9" name="tx849"/>
            <p:cNvSpPr/>
            <p:nvPr/>
          </p:nvSpPr>
          <p:spPr>
            <a:xfrm>
              <a:off x="80762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0" name="tx850"/>
            <p:cNvSpPr/>
            <p:nvPr/>
          </p:nvSpPr>
          <p:spPr>
            <a:xfrm>
              <a:off x="83230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1" name="tx851"/>
            <p:cNvSpPr/>
            <p:nvPr/>
          </p:nvSpPr>
          <p:spPr>
            <a:xfrm>
              <a:off x="856989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2" name="tx852"/>
            <p:cNvSpPr/>
            <p:nvPr/>
          </p:nvSpPr>
          <p:spPr>
            <a:xfrm>
              <a:off x="239965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3" name="tx853"/>
            <p:cNvSpPr/>
            <p:nvPr/>
          </p:nvSpPr>
          <p:spPr>
            <a:xfrm>
              <a:off x="26464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4" name="tx854"/>
            <p:cNvSpPr/>
            <p:nvPr/>
          </p:nvSpPr>
          <p:spPr>
            <a:xfrm>
              <a:off x="289327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5" name="tx855"/>
            <p:cNvSpPr/>
            <p:nvPr/>
          </p:nvSpPr>
          <p:spPr>
            <a:xfrm>
              <a:off x="31400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6" name="tx856"/>
            <p:cNvSpPr/>
            <p:nvPr/>
          </p:nvSpPr>
          <p:spPr>
            <a:xfrm>
              <a:off x="338689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7" name="tx857"/>
            <p:cNvSpPr/>
            <p:nvPr/>
          </p:nvSpPr>
          <p:spPr>
            <a:xfrm>
              <a:off x="36337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8" name="tx858"/>
            <p:cNvSpPr/>
            <p:nvPr/>
          </p:nvSpPr>
          <p:spPr>
            <a:xfrm>
              <a:off x="388051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59" name="tx859"/>
            <p:cNvSpPr/>
            <p:nvPr/>
          </p:nvSpPr>
          <p:spPr>
            <a:xfrm>
              <a:off x="412732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0" name="tx860"/>
            <p:cNvSpPr/>
            <p:nvPr/>
          </p:nvSpPr>
          <p:spPr>
            <a:xfrm>
              <a:off x="437413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61" name="tx861"/>
            <p:cNvSpPr/>
            <p:nvPr/>
          </p:nvSpPr>
          <p:spPr>
            <a:xfrm>
              <a:off x="462094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62" name="tx862"/>
            <p:cNvSpPr/>
            <p:nvPr/>
          </p:nvSpPr>
          <p:spPr>
            <a:xfrm>
              <a:off x="511456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63" name="tx863"/>
            <p:cNvSpPr/>
            <p:nvPr/>
          </p:nvSpPr>
          <p:spPr>
            <a:xfrm>
              <a:off x="53613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64" name="tx864"/>
            <p:cNvSpPr/>
            <p:nvPr/>
          </p:nvSpPr>
          <p:spPr>
            <a:xfrm>
              <a:off x="560817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5" name="tx865"/>
            <p:cNvSpPr/>
            <p:nvPr/>
          </p:nvSpPr>
          <p:spPr>
            <a:xfrm>
              <a:off x="585498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6" name="tx866"/>
            <p:cNvSpPr/>
            <p:nvPr/>
          </p:nvSpPr>
          <p:spPr>
            <a:xfrm>
              <a:off x="610179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67" name="tx867"/>
            <p:cNvSpPr/>
            <p:nvPr/>
          </p:nvSpPr>
          <p:spPr>
            <a:xfrm>
              <a:off x="634860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8" name="tx868"/>
            <p:cNvSpPr/>
            <p:nvPr/>
          </p:nvSpPr>
          <p:spPr>
            <a:xfrm>
              <a:off x="659541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9" name="tx869"/>
            <p:cNvSpPr/>
            <p:nvPr/>
          </p:nvSpPr>
          <p:spPr>
            <a:xfrm>
              <a:off x="684222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0" name="tx870"/>
            <p:cNvSpPr/>
            <p:nvPr/>
          </p:nvSpPr>
          <p:spPr>
            <a:xfrm>
              <a:off x="708903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1" name="tx871"/>
            <p:cNvSpPr/>
            <p:nvPr/>
          </p:nvSpPr>
          <p:spPr>
            <a:xfrm>
              <a:off x="73358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2" name="tx872"/>
            <p:cNvSpPr/>
            <p:nvPr/>
          </p:nvSpPr>
          <p:spPr>
            <a:xfrm>
              <a:off x="758265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3" name="tx873"/>
            <p:cNvSpPr/>
            <p:nvPr/>
          </p:nvSpPr>
          <p:spPr>
            <a:xfrm>
              <a:off x="782946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4" name="tx874"/>
            <p:cNvSpPr/>
            <p:nvPr/>
          </p:nvSpPr>
          <p:spPr>
            <a:xfrm>
              <a:off x="807627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5" name="tx875"/>
            <p:cNvSpPr/>
            <p:nvPr/>
          </p:nvSpPr>
          <p:spPr>
            <a:xfrm>
              <a:off x="83230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6" name="tx876"/>
            <p:cNvSpPr/>
            <p:nvPr/>
          </p:nvSpPr>
          <p:spPr>
            <a:xfrm>
              <a:off x="856989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77" name="tx877"/>
            <p:cNvSpPr/>
            <p:nvPr/>
          </p:nvSpPr>
          <p:spPr>
            <a:xfrm>
              <a:off x="239965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78" name="tx878"/>
            <p:cNvSpPr/>
            <p:nvPr/>
          </p:nvSpPr>
          <p:spPr>
            <a:xfrm>
              <a:off x="26464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79" name="tx879"/>
            <p:cNvSpPr/>
            <p:nvPr/>
          </p:nvSpPr>
          <p:spPr>
            <a:xfrm>
              <a:off x="289327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0" name="tx880"/>
            <p:cNvSpPr/>
            <p:nvPr/>
          </p:nvSpPr>
          <p:spPr>
            <a:xfrm>
              <a:off x="31400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1" name="tx881"/>
            <p:cNvSpPr/>
            <p:nvPr/>
          </p:nvSpPr>
          <p:spPr>
            <a:xfrm>
              <a:off x="338689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2" name="tx882"/>
            <p:cNvSpPr/>
            <p:nvPr/>
          </p:nvSpPr>
          <p:spPr>
            <a:xfrm>
              <a:off x="36337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3" name="tx883"/>
            <p:cNvSpPr/>
            <p:nvPr/>
          </p:nvSpPr>
          <p:spPr>
            <a:xfrm>
              <a:off x="388051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4" name="tx884"/>
            <p:cNvSpPr/>
            <p:nvPr/>
          </p:nvSpPr>
          <p:spPr>
            <a:xfrm>
              <a:off x="412732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5" name="tx885"/>
            <p:cNvSpPr/>
            <p:nvPr/>
          </p:nvSpPr>
          <p:spPr>
            <a:xfrm>
              <a:off x="437413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6" name="tx886"/>
            <p:cNvSpPr/>
            <p:nvPr/>
          </p:nvSpPr>
          <p:spPr>
            <a:xfrm>
              <a:off x="462094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7" name="tx887"/>
            <p:cNvSpPr/>
            <p:nvPr/>
          </p:nvSpPr>
          <p:spPr>
            <a:xfrm>
              <a:off x="48677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8" name="tx888"/>
            <p:cNvSpPr/>
            <p:nvPr/>
          </p:nvSpPr>
          <p:spPr>
            <a:xfrm>
              <a:off x="511456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9" name="tx889"/>
            <p:cNvSpPr/>
            <p:nvPr/>
          </p:nvSpPr>
          <p:spPr>
            <a:xfrm>
              <a:off x="53613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0" name="tx890"/>
            <p:cNvSpPr/>
            <p:nvPr/>
          </p:nvSpPr>
          <p:spPr>
            <a:xfrm>
              <a:off x="560817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1" name="tx891"/>
            <p:cNvSpPr/>
            <p:nvPr/>
          </p:nvSpPr>
          <p:spPr>
            <a:xfrm>
              <a:off x="585498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2" name="tx892"/>
            <p:cNvSpPr/>
            <p:nvPr/>
          </p:nvSpPr>
          <p:spPr>
            <a:xfrm>
              <a:off x="610179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3" name="tx893"/>
            <p:cNvSpPr/>
            <p:nvPr/>
          </p:nvSpPr>
          <p:spPr>
            <a:xfrm>
              <a:off x="634860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4" name="tx894"/>
            <p:cNvSpPr/>
            <p:nvPr/>
          </p:nvSpPr>
          <p:spPr>
            <a:xfrm>
              <a:off x="659541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5" name="tx895"/>
            <p:cNvSpPr/>
            <p:nvPr/>
          </p:nvSpPr>
          <p:spPr>
            <a:xfrm>
              <a:off x="684222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6" name="tx896"/>
            <p:cNvSpPr/>
            <p:nvPr/>
          </p:nvSpPr>
          <p:spPr>
            <a:xfrm>
              <a:off x="708903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7" name="tx897"/>
            <p:cNvSpPr/>
            <p:nvPr/>
          </p:nvSpPr>
          <p:spPr>
            <a:xfrm>
              <a:off x="73358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8" name="tx898"/>
            <p:cNvSpPr/>
            <p:nvPr/>
          </p:nvSpPr>
          <p:spPr>
            <a:xfrm>
              <a:off x="758265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9" name="tx899"/>
            <p:cNvSpPr/>
            <p:nvPr/>
          </p:nvSpPr>
          <p:spPr>
            <a:xfrm>
              <a:off x="782946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00" name="tx900"/>
            <p:cNvSpPr/>
            <p:nvPr/>
          </p:nvSpPr>
          <p:spPr>
            <a:xfrm>
              <a:off x="807627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01" name="tx901"/>
            <p:cNvSpPr/>
            <p:nvPr/>
          </p:nvSpPr>
          <p:spPr>
            <a:xfrm>
              <a:off x="83230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02" name="tx902"/>
            <p:cNvSpPr/>
            <p:nvPr/>
          </p:nvSpPr>
          <p:spPr>
            <a:xfrm>
              <a:off x="856989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03" name="tx903"/>
            <p:cNvSpPr/>
            <p:nvPr/>
          </p:nvSpPr>
          <p:spPr>
            <a:xfrm>
              <a:off x="239965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4" name="tx904"/>
            <p:cNvSpPr/>
            <p:nvPr/>
          </p:nvSpPr>
          <p:spPr>
            <a:xfrm>
              <a:off x="26464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5" name="tx905"/>
            <p:cNvSpPr/>
            <p:nvPr/>
          </p:nvSpPr>
          <p:spPr>
            <a:xfrm>
              <a:off x="289327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6" name="tx906"/>
            <p:cNvSpPr/>
            <p:nvPr/>
          </p:nvSpPr>
          <p:spPr>
            <a:xfrm>
              <a:off x="31400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338689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8" name="tx908"/>
            <p:cNvSpPr/>
            <p:nvPr/>
          </p:nvSpPr>
          <p:spPr>
            <a:xfrm>
              <a:off x="36337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9" name="tx909"/>
            <p:cNvSpPr/>
            <p:nvPr/>
          </p:nvSpPr>
          <p:spPr>
            <a:xfrm>
              <a:off x="388051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0" name="tx910"/>
            <p:cNvSpPr/>
            <p:nvPr/>
          </p:nvSpPr>
          <p:spPr>
            <a:xfrm>
              <a:off x="412732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1" name="tx911"/>
            <p:cNvSpPr/>
            <p:nvPr/>
          </p:nvSpPr>
          <p:spPr>
            <a:xfrm>
              <a:off x="437413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2" name="tx912"/>
            <p:cNvSpPr/>
            <p:nvPr/>
          </p:nvSpPr>
          <p:spPr>
            <a:xfrm>
              <a:off x="462094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3" name="tx913"/>
            <p:cNvSpPr/>
            <p:nvPr/>
          </p:nvSpPr>
          <p:spPr>
            <a:xfrm>
              <a:off x="48677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4" name="tx914"/>
            <p:cNvSpPr/>
            <p:nvPr/>
          </p:nvSpPr>
          <p:spPr>
            <a:xfrm>
              <a:off x="511456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5" name="tx915"/>
            <p:cNvSpPr/>
            <p:nvPr/>
          </p:nvSpPr>
          <p:spPr>
            <a:xfrm>
              <a:off x="53613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6" name="tx916"/>
            <p:cNvSpPr/>
            <p:nvPr/>
          </p:nvSpPr>
          <p:spPr>
            <a:xfrm>
              <a:off x="560817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7" name="tx917"/>
            <p:cNvSpPr/>
            <p:nvPr/>
          </p:nvSpPr>
          <p:spPr>
            <a:xfrm>
              <a:off x="585498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8" name="tx918"/>
            <p:cNvSpPr/>
            <p:nvPr/>
          </p:nvSpPr>
          <p:spPr>
            <a:xfrm>
              <a:off x="610179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9" name="tx919"/>
            <p:cNvSpPr/>
            <p:nvPr/>
          </p:nvSpPr>
          <p:spPr>
            <a:xfrm>
              <a:off x="634860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659541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1" name="tx921"/>
            <p:cNvSpPr/>
            <p:nvPr/>
          </p:nvSpPr>
          <p:spPr>
            <a:xfrm>
              <a:off x="684222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2" name="tx922"/>
            <p:cNvSpPr/>
            <p:nvPr/>
          </p:nvSpPr>
          <p:spPr>
            <a:xfrm>
              <a:off x="708903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3" name="tx923"/>
            <p:cNvSpPr/>
            <p:nvPr/>
          </p:nvSpPr>
          <p:spPr>
            <a:xfrm>
              <a:off x="73358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4" name="tx924"/>
            <p:cNvSpPr/>
            <p:nvPr/>
          </p:nvSpPr>
          <p:spPr>
            <a:xfrm>
              <a:off x="758265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5" name="tx925"/>
            <p:cNvSpPr/>
            <p:nvPr/>
          </p:nvSpPr>
          <p:spPr>
            <a:xfrm>
              <a:off x="782946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6" name="tx926"/>
            <p:cNvSpPr/>
            <p:nvPr/>
          </p:nvSpPr>
          <p:spPr>
            <a:xfrm>
              <a:off x="807627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7" name="tx927"/>
            <p:cNvSpPr/>
            <p:nvPr/>
          </p:nvSpPr>
          <p:spPr>
            <a:xfrm>
              <a:off x="83230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8" name="tx928"/>
            <p:cNvSpPr/>
            <p:nvPr/>
          </p:nvSpPr>
          <p:spPr>
            <a:xfrm>
              <a:off x="856989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9" name="tx929"/>
            <p:cNvSpPr/>
            <p:nvPr/>
          </p:nvSpPr>
          <p:spPr>
            <a:xfrm>
              <a:off x="239965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0" name="tx930"/>
            <p:cNvSpPr/>
            <p:nvPr/>
          </p:nvSpPr>
          <p:spPr>
            <a:xfrm>
              <a:off x="26464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31" name="tx931"/>
            <p:cNvSpPr/>
            <p:nvPr/>
          </p:nvSpPr>
          <p:spPr>
            <a:xfrm>
              <a:off x="289327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2" name="tx932"/>
            <p:cNvSpPr/>
            <p:nvPr/>
          </p:nvSpPr>
          <p:spPr>
            <a:xfrm>
              <a:off x="31400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3" name="tx933"/>
            <p:cNvSpPr/>
            <p:nvPr/>
          </p:nvSpPr>
          <p:spPr>
            <a:xfrm>
              <a:off x="338689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4" name="tx934"/>
            <p:cNvSpPr/>
            <p:nvPr/>
          </p:nvSpPr>
          <p:spPr>
            <a:xfrm>
              <a:off x="36337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5" name="tx935"/>
            <p:cNvSpPr/>
            <p:nvPr/>
          </p:nvSpPr>
          <p:spPr>
            <a:xfrm>
              <a:off x="388051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6" name="tx936"/>
            <p:cNvSpPr/>
            <p:nvPr/>
          </p:nvSpPr>
          <p:spPr>
            <a:xfrm>
              <a:off x="412732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7" name="tx937"/>
            <p:cNvSpPr/>
            <p:nvPr/>
          </p:nvSpPr>
          <p:spPr>
            <a:xfrm>
              <a:off x="437413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8" name="tx938"/>
            <p:cNvSpPr/>
            <p:nvPr/>
          </p:nvSpPr>
          <p:spPr>
            <a:xfrm>
              <a:off x="462094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9" name="tx939"/>
            <p:cNvSpPr/>
            <p:nvPr/>
          </p:nvSpPr>
          <p:spPr>
            <a:xfrm>
              <a:off x="48677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0" name="tx940"/>
            <p:cNvSpPr/>
            <p:nvPr/>
          </p:nvSpPr>
          <p:spPr>
            <a:xfrm>
              <a:off x="511456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1" name="tx941"/>
            <p:cNvSpPr/>
            <p:nvPr/>
          </p:nvSpPr>
          <p:spPr>
            <a:xfrm>
              <a:off x="53613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2" name="tx942"/>
            <p:cNvSpPr/>
            <p:nvPr/>
          </p:nvSpPr>
          <p:spPr>
            <a:xfrm>
              <a:off x="560817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3" name="tx943"/>
            <p:cNvSpPr/>
            <p:nvPr/>
          </p:nvSpPr>
          <p:spPr>
            <a:xfrm>
              <a:off x="585498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4" name="tx944"/>
            <p:cNvSpPr/>
            <p:nvPr/>
          </p:nvSpPr>
          <p:spPr>
            <a:xfrm>
              <a:off x="610179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5" name="tx945"/>
            <p:cNvSpPr/>
            <p:nvPr/>
          </p:nvSpPr>
          <p:spPr>
            <a:xfrm>
              <a:off x="634860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6" name="tx946"/>
            <p:cNvSpPr/>
            <p:nvPr/>
          </p:nvSpPr>
          <p:spPr>
            <a:xfrm>
              <a:off x="659541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7" name="tx947"/>
            <p:cNvSpPr/>
            <p:nvPr/>
          </p:nvSpPr>
          <p:spPr>
            <a:xfrm>
              <a:off x="684222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8" name="tx948"/>
            <p:cNvSpPr/>
            <p:nvPr/>
          </p:nvSpPr>
          <p:spPr>
            <a:xfrm>
              <a:off x="708903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9" name="tx949"/>
            <p:cNvSpPr/>
            <p:nvPr/>
          </p:nvSpPr>
          <p:spPr>
            <a:xfrm>
              <a:off x="73358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0" name="tx950"/>
            <p:cNvSpPr/>
            <p:nvPr/>
          </p:nvSpPr>
          <p:spPr>
            <a:xfrm>
              <a:off x="758265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1" name="tx951"/>
            <p:cNvSpPr/>
            <p:nvPr/>
          </p:nvSpPr>
          <p:spPr>
            <a:xfrm>
              <a:off x="782946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2" name="tx952"/>
            <p:cNvSpPr/>
            <p:nvPr/>
          </p:nvSpPr>
          <p:spPr>
            <a:xfrm>
              <a:off x="807627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83230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4" name="tx954"/>
            <p:cNvSpPr/>
            <p:nvPr/>
          </p:nvSpPr>
          <p:spPr>
            <a:xfrm>
              <a:off x="856989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5" name="tx955"/>
            <p:cNvSpPr/>
            <p:nvPr/>
          </p:nvSpPr>
          <p:spPr>
            <a:xfrm>
              <a:off x="23996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56" name="tx956"/>
            <p:cNvSpPr/>
            <p:nvPr/>
          </p:nvSpPr>
          <p:spPr>
            <a:xfrm>
              <a:off x="26464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57" name="tx957"/>
            <p:cNvSpPr/>
            <p:nvPr/>
          </p:nvSpPr>
          <p:spPr>
            <a:xfrm>
              <a:off x="289327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8" name="tx958"/>
            <p:cNvSpPr/>
            <p:nvPr/>
          </p:nvSpPr>
          <p:spPr>
            <a:xfrm>
              <a:off x="3140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9" name="tx959"/>
            <p:cNvSpPr/>
            <p:nvPr/>
          </p:nvSpPr>
          <p:spPr>
            <a:xfrm>
              <a:off x="338689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0" name="tx960"/>
            <p:cNvSpPr/>
            <p:nvPr/>
          </p:nvSpPr>
          <p:spPr>
            <a:xfrm>
              <a:off x="36337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1" name="tx961"/>
            <p:cNvSpPr/>
            <p:nvPr/>
          </p:nvSpPr>
          <p:spPr>
            <a:xfrm>
              <a:off x="3880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2" name="tx962"/>
            <p:cNvSpPr/>
            <p:nvPr/>
          </p:nvSpPr>
          <p:spPr>
            <a:xfrm>
              <a:off x="41273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3" name="tx963"/>
            <p:cNvSpPr/>
            <p:nvPr/>
          </p:nvSpPr>
          <p:spPr>
            <a:xfrm>
              <a:off x="43741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4" name="tx964"/>
            <p:cNvSpPr/>
            <p:nvPr/>
          </p:nvSpPr>
          <p:spPr>
            <a:xfrm>
              <a:off x="46209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5" name="tx965"/>
            <p:cNvSpPr/>
            <p:nvPr/>
          </p:nvSpPr>
          <p:spPr>
            <a:xfrm>
              <a:off x="48677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6" name="tx966"/>
            <p:cNvSpPr/>
            <p:nvPr/>
          </p:nvSpPr>
          <p:spPr>
            <a:xfrm>
              <a:off x="51145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7" name="tx967"/>
            <p:cNvSpPr/>
            <p:nvPr/>
          </p:nvSpPr>
          <p:spPr>
            <a:xfrm>
              <a:off x="5361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8" name="tx968"/>
            <p:cNvSpPr/>
            <p:nvPr/>
          </p:nvSpPr>
          <p:spPr>
            <a:xfrm>
              <a:off x="560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9" name="tx969"/>
            <p:cNvSpPr/>
            <p:nvPr/>
          </p:nvSpPr>
          <p:spPr>
            <a:xfrm>
              <a:off x="6101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0" name="tx970"/>
            <p:cNvSpPr/>
            <p:nvPr/>
          </p:nvSpPr>
          <p:spPr>
            <a:xfrm>
              <a:off x="6348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71" name="tx971"/>
            <p:cNvSpPr/>
            <p:nvPr/>
          </p:nvSpPr>
          <p:spPr>
            <a:xfrm>
              <a:off x="659541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2" name="tx972"/>
            <p:cNvSpPr/>
            <p:nvPr/>
          </p:nvSpPr>
          <p:spPr>
            <a:xfrm>
              <a:off x="68422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3" name="tx973"/>
            <p:cNvSpPr/>
            <p:nvPr/>
          </p:nvSpPr>
          <p:spPr>
            <a:xfrm>
              <a:off x="70890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74" name="tx974"/>
            <p:cNvSpPr/>
            <p:nvPr/>
          </p:nvSpPr>
          <p:spPr>
            <a:xfrm>
              <a:off x="73358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75" name="tx975"/>
            <p:cNvSpPr/>
            <p:nvPr/>
          </p:nvSpPr>
          <p:spPr>
            <a:xfrm>
              <a:off x="758265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6" name="tx976"/>
            <p:cNvSpPr/>
            <p:nvPr/>
          </p:nvSpPr>
          <p:spPr>
            <a:xfrm>
              <a:off x="782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77" name="tx977"/>
            <p:cNvSpPr/>
            <p:nvPr/>
          </p:nvSpPr>
          <p:spPr>
            <a:xfrm>
              <a:off x="807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8" name="tx978"/>
            <p:cNvSpPr/>
            <p:nvPr/>
          </p:nvSpPr>
          <p:spPr>
            <a:xfrm>
              <a:off x="83230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79" name="tx979"/>
            <p:cNvSpPr/>
            <p:nvPr/>
          </p:nvSpPr>
          <p:spPr>
            <a:xfrm>
              <a:off x="85698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0" name="tx980"/>
            <p:cNvSpPr/>
            <p:nvPr/>
          </p:nvSpPr>
          <p:spPr>
            <a:xfrm>
              <a:off x="239965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81" name="tx981"/>
            <p:cNvSpPr/>
            <p:nvPr/>
          </p:nvSpPr>
          <p:spPr>
            <a:xfrm>
              <a:off x="26464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2" name="tx982"/>
            <p:cNvSpPr/>
            <p:nvPr/>
          </p:nvSpPr>
          <p:spPr>
            <a:xfrm>
              <a:off x="289327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3" name="tx983"/>
            <p:cNvSpPr/>
            <p:nvPr/>
          </p:nvSpPr>
          <p:spPr>
            <a:xfrm>
              <a:off x="31400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4" name="tx984"/>
            <p:cNvSpPr/>
            <p:nvPr/>
          </p:nvSpPr>
          <p:spPr>
            <a:xfrm>
              <a:off x="338689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5" name="tx985"/>
            <p:cNvSpPr/>
            <p:nvPr/>
          </p:nvSpPr>
          <p:spPr>
            <a:xfrm>
              <a:off x="363370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6" name="tx986"/>
            <p:cNvSpPr/>
            <p:nvPr/>
          </p:nvSpPr>
          <p:spPr>
            <a:xfrm>
              <a:off x="388051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7" name="tx987"/>
            <p:cNvSpPr/>
            <p:nvPr/>
          </p:nvSpPr>
          <p:spPr>
            <a:xfrm>
              <a:off x="412732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8" name="tx988"/>
            <p:cNvSpPr/>
            <p:nvPr/>
          </p:nvSpPr>
          <p:spPr>
            <a:xfrm>
              <a:off x="437413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9" name="tx989"/>
            <p:cNvSpPr/>
            <p:nvPr/>
          </p:nvSpPr>
          <p:spPr>
            <a:xfrm>
              <a:off x="462094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0" name="tx990"/>
            <p:cNvSpPr/>
            <p:nvPr/>
          </p:nvSpPr>
          <p:spPr>
            <a:xfrm>
              <a:off x="48677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1" name="tx991"/>
            <p:cNvSpPr/>
            <p:nvPr/>
          </p:nvSpPr>
          <p:spPr>
            <a:xfrm>
              <a:off x="511456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2" name="tx992"/>
            <p:cNvSpPr/>
            <p:nvPr/>
          </p:nvSpPr>
          <p:spPr>
            <a:xfrm>
              <a:off x="536136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3" name="tx993"/>
            <p:cNvSpPr/>
            <p:nvPr/>
          </p:nvSpPr>
          <p:spPr>
            <a:xfrm>
              <a:off x="560817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4" name="tx994"/>
            <p:cNvSpPr/>
            <p:nvPr/>
          </p:nvSpPr>
          <p:spPr>
            <a:xfrm>
              <a:off x="585498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5" name="tx995"/>
            <p:cNvSpPr/>
            <p:nvPr/>
          </p:nvSpPr>
          <p:spPr>
            <a:xfrm>
              <a:off x="610179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6" name="tx996"/>
            <p:cNvSpPr/>
            <p:nvPr/>
          </p:nvSpPr>
          <p:spPr>
            <a:xfrm>
              <a:off x="634860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7" name="tx997"/>
            <p:cNvSpPr/>
            <p:nvPr/>
          </p:nvSpPr>
          <p:spPr>
            <a:xfrm>
              <a:off x="659541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8" name="tx998"/>
            <p:cNvSpPr/>
            <p:nvPr/>
          </p:nvSpPr>
          <p:spPr>
            <a:xfrm>
              <a:off x="684222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9" name="tx999"/>
            <p:cNvSpPr/>
            <p:nvPr/>
          </p:nvSpPr>
          <p:spPr>
            <a:xfrm>
              <a:off x="708903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0" name="tx1000"/>
            <p:cNvSpPr/>
            <p:nvPr/>
          </p:nvSpPr>
          <p:spPr>
            <a:xfrm>
              <a:off x="73358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1" name="tx1001"/>
            <p:cNvSpPr/>
            <p:nvPr/>
          </p:nvSpPr>
          <p:spPr>
            <a:xfrm>
              <a:off x="758265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2" name="tx1002"/>
            <p:cNvSpPr/>
            <p:nvPr/>
          </p:nvSpPr>
          <p:spPr>
            <a:xfrm>
              <a:off x="782946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3" name="tx1003"/>
            <p:cNvSpPr/>
            <p:nvPr/>
          </p:nvSpPr>
          <p:spPr>
            <a:xfrm>
              <a:off x="807627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4" name="tx1004"/>
            <p:cNvSpPr/>
            <p:nvPr/>
          </p:nvSpPr>
          <p:spPr>
            <a:xfrm>
              <a:off x="832308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5" name="tx1005"/>
            <p:cNvSpPr/>
            <p:nvPr/>
          </p:nvSpPr>
          <p:spPr>
            <a:xfrm>
              <a:off x="856989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6" name="tx1006"/>
            <p:cNvSpPr/>
            <p:nvPr/>
          </p:nvSpPr>
          <p:spPr>
            <a:xfrm>
              <a:off x="239965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7" name="tx1007"/>
            <p:cNvSpPr/>
            <p:nvPr/>
          </p:nvSpPr>
          <p:spPr>
            <a:xfrm>
              <a:off x="26464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08" name="tx1008"/>
            <p:cNvSpPr/>
            <p:nvPr/>
          </p:nvSpPr>
          <p:spPr>
            <a:xfrm>
              <a:off x="289327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9" name="tx1009"/>
            <p:cNvSpPr/>
            <p:nvPr/>
          </p:nvSpPr>
          <p:spPr>
            <a:xfrm>
              <a:off x="31400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10" name="tx1010"/>
            <p:cNvSpPr/>
            <p:nvPr/>
          </p:nvSpPr>
          <p:spPr>
            <a:xfrm>
              <a:off x="338689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11" name="tx1011"/>
            <p:cNvSpPr/>
            <p:nvPr/>
          </p:nvSpPr>
          <p:spPr>
            <a:xfrm>
              <a:off x="36337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2" name="tx1012"/>
            <p:cNvSpPr/>
            <p:nvPr/>
          </p:nvSpPr>
          <p:spPr>
            <a:xfrm>
              <a:off x="388051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3" name="tx1013"/>
            <p:cNvSpPr/>
            <p:nvPr/>
          </p:nvSpPr>
          <p:spPr>
            <a:xfrm>
              <a:off x="412732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4" name="tx1014"/>
            <p:cNvSpPr/>
            <p:nvPr/>
          </p:nvSpPr>
          <p:spPr>
            <a:xfrm>
              <a:off x="437413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5" name="tx1015"/>
            <p:cNvSpPr/>
            <p:nvPr/>
          </p:nvSpPr>
          <p:spPr>
            <a:xfrm>
              <a:off x="462094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6" name="tx1016"/>
            <p:cNvSpPr/>
            <p:nvPr/>
          </p:nvSpPr>
          <p:spPr>
            <a:xfrm>
              <a:off x="48677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7" name="tx1017"/>
            <p:cNvSpPr/>
            <p:nvPr/>
          </p:nvSpPr>
          <p:spPr>
            <a:xfrm>
              <a:off x="511456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8" name="tx1018"/>
            <p:cNvSpPr/>
            <p:nvPr/>
          </p:nvSpPr>
          <p:spPr>
            <a:xfrm>
              <a:off x="53613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9" name="tx1019"/>
            <p:cNvSpPr/>
            <p:nvPr/>
          </p:nvSpPr>
          <p:spPr>
            <a:xfrm>
              <a:off x="560817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0" name="tx1020"/>
            <p:cNvSpPr/>
            <p:nvPr/>
          </p:nvSpPr>
          <p:spPr>
            <a:xfrm>
              <a:off x="585498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21" name="tx1021"/>
            <p:cNvSpPr/>
            <p:nvPr/>
          </p:nvSpPr>
          <p:spPr>
            <a:xfrm>
              <a:off x="610179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22" name="tx1022"/>
            <p:cNvSpPr/>
            <p:nvPr/>
          </p:nvSpPr>
          <p:spPr>
            <a:xfrm>
              <a:off x="634860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3" name="tx1023"/>
            <p:cNvSpPr/>
            <p:nvPr/>
          </p:nvSpPr>
          <p:spPr>
            <a:xfrm>
              <a:off x="659541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4" name="tx1024"/>
            <p:cNvSpPr/>
            <p:nvPr/>
          </p:nvSpPr>
          <p:spPr>
            <a:xfrm>
              <a:off x="684222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5" name="tx1025"/>
            <p:cNvSpPr/>
            <p:nvPr/>
          </p:nvSpPr>
          <p:spPr>
            <a:xfrm>
              <a:off x="708903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6" name="tx1026"/>
            <p:cNvSpPr/>
            <p:nvPr/>
          </p:nvSpPr>
          <p:spPr>
            <a:xfrm>
              <a:off x="73358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27" name="tx1027"/>
            <p:cNvSpPr/>
            <p:nvPr/>
          </p:nvSpPr>
          <p:spPr>
            <a:xfrm>
              <a:off x="758265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8" name="tx1028"/>
            <p:cNvSpPr/>
            <p:nvPr/>
          </p:nvSpPr>
          <p:spPr>
            <a:xfrm>
              <a:off x="782946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9" name="tx1029"/>
            <p:cNvSpPr/>
            <p:nvPr/>
          </p:nvSpPr>
          <p:spPr>
            <a:xfrm>
              <a:off x="807627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0" name="tx1030"/>
            <p:cNvSpPr/>
            <p:nvPr/>
          </p:nvSpPr>
          <p:spPr>
            <a:xfrm>
              <a:off x="83230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1" name="tx1031"/>
            <p:cNvSpPr/>
            <p:nvPr/>
          </p:nvSpPr>
          <p:spPr>
            <a:xfrm>
              <a:off x="856989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2" name="tx1032"/>
            <p:cNvSpPr/>
            <p:nvPr/>
          </p:nvSpPr>
          <p:spPr>
            <a:xfrm>
              <a:off x="239965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33" name="tx1033"/>
            <p:cNvSpPr/>
            <p:nvPr/>
          </p:nvSpPr>
          <p:spPr>
            <a:xfrm>
              <a:off x="26464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4" name="tx1034"/>
            <p:cNvSpPr/>
            <p:nvPr/>
          </p:nvSpPr>
          <p:spPr>
            <a:xfrm>
              <a:off x="289327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5" name="tx1035"/>
            <p:cNvSpPr/>
            <p:nvPr/>
          </p:nvSpPr>
          <p:spPr>
            <a:xfrm>
              <a:off x="31400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6" name="tx1036"/>
            <p:cNvSpPr/>
            <p:nvPr/>
          </p:nvSpPr>
          <p:spPr>
            <a:xfrm>
              <a:off x="338689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7" name="tx1037"/>
            <p:cNvSpPr/>
            <p:nvPr/>
          </p:nvSpPr>
          <p:spPr>
            <a:xfrm>
              <a:off x="363370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8" name="tx1038"/>
            <p:cNvSpPr/>
            <p:nvPr/>
          </p:nvSpPr>
          <p:spPr>
            <a:xfrm>
              <a:off x="388051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9" name="tx1039"/>
            <p:cNvSpPr/>
            <p:nvPr/>
          </p:nvSpPr>
          <p:spPr>
            <a:xfrm>
              <a:off x="412732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0" name="tx1040"/>
            <p:cNvSpPr/>
            <p:nvPr/>
          </p:nvSpPr>
          <p:spPr>
            <a:xfrm>
              <a:off x="437413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1" name="tx1041"/>
            <p:cNvSpPr/>
            <p:nvPr/>
          </p:nvSpPr>
          <p:spPr>
            <a:xfrm>
              <a:off x="462094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2" name="tx1042"/>
            <p:cNvSpPr/>
            <p:nvPr/>
          </p:nvSpPr>
          <p:spPr>
            <a:xfrm>
              <a:off x="48677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3" name="tx1043"/>
            <p:cNvSpPr/>
            <p:nvPr/>
          </p:nvSpPr>
          <p:spPr>
            <a:xfrm>
              <a:off x="511456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4" name="tx1044"/>
            <p:cNvSpPr/>
            <p:nvPr/>
          </p:nvSpPr>
          <p:spPr>
            <a:xfrm>
              <a:off x="536136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45" name="tx1045"/>
            <p:cNvSpPr/>
            <p:nvPr/>
          </p:nvSpPr>
          <p:spPr>
            <a:xfrm>
              <a:off x="560817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6" name="tx1046"/>
            <p:cNvSpPr/>
            <p:nvPr/>
          </p:nvSpPr>
          <p:spPr>
            <a:xfrm>
              <a:off x="585498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47" name="tx1047"/>
            <p:cNvSpPr/>
            <p:nvPr/>
          </p:nvSpPr>
          <p:spPr>
            <a:xfrm>
              <a:off x="610179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8" name="tx1048"/>
            <p:cNvSpPr/>
            <p:nvPr/>
          </p:nvSpPr>
          <p:spPr>
            <a:xfrm>
              <a:off x="634860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9" name="tx1049"/>
            <p:cNvSpPr/>
            <p:nvPr/>
          </p:nvSpPr>
          <p:spPr>
            <a:xfrm>
              <a:off x="659541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0" name="tx1050"/>
            <p:cNvSpPr/>
            <p:nvPr/>
          </p:nvSpPr>
          <p:spPr>
            <a:xfrm>
              <a:off x="684222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1" name="tx1051"/>
            <p:cNvSpPr/>
            <p:nvPr/>
          </p:nvSpPr>
          <p:spPr>
            <a:xfrm>
              <a:off x="708903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2" name="tx1052"/>
            <p:cNvSpPr/>
            <p:nvPr/>
          </p:nvSpPr>
          <p:spPr>
            <a:xfrm>
              <a:off x="73358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53" name="tx1053"/>
            <p:cNvSpPr/>
            <p:nvPr/>
          </p:nvSpPr>
          <p:spPr>
            <a:xfrm>
              <a:off x="758265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54" name="tx1054"/>
            <p:cNvSpPr/>
            <p:nvPr/>
          </p:nvSpPr>
          <p:spPr>
            <a:xfrm>
              <a:off x="782946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5" name="tx1055"/>
            <p:cNvSpPr/>
            <p:nvPr/>
          </p:nvSpPr>
          <p:spPr>
            <a:xfrm>
              <a:off x="807627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6" name="tx1056"/>
            <p:cNvSpPr/>
            <p:nvPr/>
          </p:nvSpPr>
          <p:spPr>
            <a:xfrm>
              <a:off x="832308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7" name="tx1057"/>
            <p:cNvSpPr/>
            <p:nvPr/>
          </p:nvSpPr>
          <p:spPr>
            <a:xfrm>
              <a:off x="856989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8" name="tx1058"/>
            <p:cNvSpPr/>
            <p:nvPr/>
          </p:nvSpPr>
          <p:spPr>
            <a:xfrm>
              <a:off x="239965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9" name="tx1059"/>
            <p:cNvSpPr/>
            <p:nvPr/>
          </p:nvSpPr>
          <p:spPr>
            <a:xfrm>
              <a:off x="26464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0" name="tx1060"/>
            <p:cNvSpPr/>
            <p:nvPr/>
          </p:nvSpPr>
          <p:spPr>
            <a:xfrm>
              <a:off x="289327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1" name="tx1061"/>
            <p:cNvSpPr/>
            <p:nvPr/>
          </p:nvSpPr>
          <p:spPr>
            <a:xfrm>
              <a:off x="31400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2" name="tx1062"/>
            <p:cNvSpPr/>
            <p:nvPr/>
          </p:nvSpPr>
          <p:spPr>
            <a:xfrm>
              <a:off x="338689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3" name="tx1063"/>
            <p:cNvSpPr/>
            <p:nvPr/>
          </p:nvSpPr>
          <p:spPr>
            <a:xfrm>
              <a:off x="36337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4" name="tx1064"/>
            <p:cNvSpPr/>
            <p:nvPr/>
          </p:nvSpPr>
          <p:spPr>
            <a:xfrm>
              <a:off x="388051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5" name="tx1065"/>
            <p:cNvSpPr/>
            <p:nvPr/>
          </p:nvSpPr>
          <p:spPr>
            <a:xfrm>
              <a:off x="412732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6" name="tx1066"/>
            <p:cNvSpPr/>
            <p:nvPr/>
          </p:nvSpPr>
          <p:spPr>
            <a:xfrm>
              <a:off x="437413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7" name="tx1067"/>
            <p:cNvSpPr/>
            <p:nvPr/>
          </p:nvSpPr>
          <p:spPr>
            <a:xfrm>
              <a:off x="462094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68" name="tx1068"/>
            <p:cNvSpPr/>
            <p:nvPr/>
          </p:nvSpPr>
          <p:spPr>
            <a:xfrm>
              <a:off x="48677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9" name="tx1069"/>
            <p:cNvSpPr/>
            <p:nvPr/>
          </p:nvSpPr>
          <p:spPr>
            <a:xfrm>
              <a:off x="511456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0" name="tx1070"/>
            <p:cNvSpPr/>
            <p:nvPr/>
          </p:nvSpPr>
          <p:spPr>
            <a:xfrm>
              <a:off x="53613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1" name="tx1071"/>
            <p:cNvSpPr/>
            <p:nvPr/>
          </p:nvSpPr>
          <p:spPr>
            <a:xfrm>
              <a:off x="560817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2" name="tx1072"/>
            <p:cNvSpPr/>
            <p:nvPr/>
          </p:nvSpPr>
          <p:spPr>
            <a:xfrm>
              <a:off x="585498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3" name="tx1073"/>
            <p:cNvSpPr/>
            <p:nvPr/>
          </p:nvSpPr>
          <p:spPr>
            <a:xfrm>
              <a:off x="610179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4" name="tx1074"/>
            <p:cNvSpPr/>
            <p:nvPr/>
          </p:nvSpPr>
          <p:spPr>
            <a:xfrm>
              <a:off x="634860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5" name="tx1075"/>
            <p:cNvSpPr/>
            <p:nvPr/>
          </p:nvSpPr>
          <p:spPr>
            <a:xfrm>
              <a:off x="659541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6" name="tx1076"/>
            <p:cNvSpPr/>
            <p:nvPr/>
          </p:nvSpPr>
          <p:spPr>
            <a:xfrm>
              <a:off x="684222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7" name="tx1077"/>
            <p:cNvSpPr/>
            <p:nvPr/>
          </p:nvSpPr>
          <p:spPr>
            <a:xfrm>
              <a:off x="708903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8" name="tx1078"/>
            <p:cNvSpPr/>
            <p:nvPr/>
          </p:nvSpPr>
          <p:spPr>
            <a:xfrm>
              <a:off x="73358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79" name="tx1079"/>
            <p:cNvSpPr/>
            <p:nvPr/>
          </p:nvSpPr>
          <p:spPr>
            <a:xfrm>
              <a:off x="758265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80" name="tx1080"/>
            <p:cNvSpPr/>
            <p:nvPr/>
          </p:nvSpPr>
          <p:spPr>
            <a:xfrm>
              <a:off x="782946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1" name="tx1081"/>
            <p:cNvSpPr/>
            <p:nvPr/>
          </p:nvSpPr>
          <p:spPr>
            <a:xfrm>
              <a:off x="807627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2" name="tx1082"/>
            <p:cNvSpPr/>
            <p:nvPr/>
          </p:nvSpPr>
          <p:spPr>
            <a:xfrm>
              <a:off x="83230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856989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4" name="tx1084"/>
            <p:cNvSpPr/>
            <p:nvPr/>
          </p:nvSpPr>
          <p:spPr>
            <a:xfrm>
              <a:off x="3880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85" name="tx1085"/>
            <p:cNvSpPr/>
            <p:nvPr/>
          </p:nvSpPr>
          <p:spPr>
            <a:xfrm>
              <a:off x="41273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86" name="tx1086"/>
            <p:cNvSpPr/>
            <p:nvPr/>
          </p:nvSpPr>
          <p:spPr>
            <a:xfrm>
              <a:off x="43741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87" name="tx1087"/>
            <p:cNvSpPr/>
            <p:nvPr/>
          </p:nvSpPr>
          <p:spPr>
            <a:xfrm>
              <a:off x="46209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8" name="tx1088"/>
            <p:cNvSpPr/>
            <p:nvPr/>
          </p:nvSpPr>
          <p:spPr>
            <a:xfrm>
              <a:off x="48677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9" name="tx1089"/>
            <p:cNvSpPr/>
            <p:nvPr/>
          </p:nvSpPr>
          <p:spPr>
            <a:xfrm>
              <a:off x="51145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90" name="tx1090"/>
            <p:cNvSpPr/>
            <p:nvPr/>
          </p:nvSpPr>
          <p:spPr>
            <a:xfrm>
              <a:off x="5361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91" name="tx1091"/>
            <p:cNvSpPr/>
            <p:nvPr/>
          </p:nvSpPr>
          <p:spPr>
            <a:xfrm>
              <a:off x="560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2" name="tx1092"/>
            <p:cNvSpPr/>
            <p:nvPr/>
          </p:nvSpPr>
          <p:spPr>
            <a:xfrm>
              <a:off x="58549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3" name="tx1093"/>
            <p:cNvSpPr/>
            <p:nvPr/>
          </p:nvSpPr>
          <p:spPr>
            <a:xfrm>
              <a:off x="6101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4" name="tx1094"/>
            <p:cNvSpPr/>
            <p:nvPr/>
          </p:nvSpPr>
          <p:spPr>
            <a:xfrm>
              <a:off x="6348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5" name="tx1095"/>
            <p:cNvSpPr/>
            <p:nvPr/>
          </p:nvSpPr>
          <p:spPr>
            <a:xfrm>
              <a:off x="659541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6" name="tx1096"/>
            <p:cNvSpPr/>
            <p:nvPr/>
          </p:nvSpPr>
          <p:spPr>
            <a:xfrm>
              <a:off x="68422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7" name="tx1097"/>
            <p:cNvSpPr/>
            <p:nvPr/>
          </p:nvSpPr>
          <p:spPr>
            <a:xfrm>
              <a:off x="70890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8" name="tx1098"/>
            <p:cNvSpPr/>
            <p:nvPr/>
          </p:nvSpPr>
          <p:spPr>
            <a:xfrm>
              <a:off x="73358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9" name="tx1099"/>
            <p:cNvSpPr/>
            <p:nvPr/>
          </p:nvSpPr>
          <p:spPr>
            <a:xfrm>
              <a:off x="758265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0" name="tx1100"/>
            <p:cNvSpPr/>
            <p:nvPr/>
          </p:nvSpPr>
          <p:spPr>
            <a:xfrm>
              <a:off x="782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1" name="tx1101"/>
            <p:cNvSpPr/>
            <p:nvPr/>
          </p:nvSpPr>
          <p:spPr>
            <a:xfrm>
              <a:off x="807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2" name="tx1102"/>
            <p:cNvSpPr/>
            <p:nvPr/>
          </p:nvSpPr>
          <p:spPr>
            <a:xfrm>
              <a:off x="83230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3" name="tx1103"/>
            <p:cNvSpPr/>
            <p:nvPr/>
          </p:nvSpPr>
          <p:spPr>
            <a:xfrm>
              <a:off x="85698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4" name="tx1104"/>
            <p:cNvSpPr/>
            <p:nvPr/>
          </p:nvSpPr>
          <p:spPr>
            <a:xfrm>
              <a:off x="437413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05" name="tx1105"/>
            <p:cNvSpPr/>
            <p:nvPr/>
          </p:nvSpPr>
          <p:spPr>
            <a:xfrm>
              <a:off x="462094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06" name="tx1106"/>
            <p:cNvSpPr/>
            <p:nvPr/>
          </p:nvSpPr>
          <p:spPr>
            <a:xfrm>
              <a:off x="48677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07" name="tx1107"/>
            <p:cNvSpPr/>
            <p:nvPr/>
          </p:nvSpPr>
          <p:spPr>
            <a:xfrm>
              <a:off x="634860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08" name="tx1108"/>
            <p:cNvSpPr/>
            <p:nvPr/>
          </p:nvSpPr>
          <p:spPr>
            <a:xfrm>
              <a:off x="659541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09" name="tx1109"/>
            <p:cNvSpPr/>
            <p:nvPr/>
          </p:nvSpPr>
          <p:spPr>
            <a:xfrm>
              <a:off x="684222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10" name="tx1110"/>
            <p:cNvSpPr/>
            <p:nvPr/>
          </p:nvSpPr>
          <p:spPr>
            <a:xfrm>
              <a:off x="708903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11" name="tx1111"/>
            <p:cNvSpPr/>
            <p:nvPr/>
          </p:nvSpPr>
          <p:spPr>
            <a:xfrm>
              <a:off x="73358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12" name="tx1112"/>
            <p:cNvSpPr/>
            <p:nvPr/>
          </p:nvSpPr>
          <p:spPr>
            <a:xfrm>
              <a:off x="782946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13" name="tx1113"/>
            <p:cNvSpPr/>
            <p:nvPr/>
          </p:nvSpPr>
          <p:spPr>
            <a:xfrm>
              <a:off x="807627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14" name="tx1114"/>
            <p:cNvSpPr/>
            <p:nvPr/>
          </p:nvSpPr>
          <p:spPr>
            <a:xfrm>
              <a:off x="83230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15" name="tx1115"/>
            <p:cNvSpPr/>
            <p:nvPr/>
          </p:nvSpPr>
          <p:spPr>
            <a:xfrm>
              <a:off x="856989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16" name="tx1116"/>
            <p:cNvSpPr/>
            <p:nvPr/>
          </p:nvSpPr>
          <p:spPr>
            <a:xfrm>
              <a:off x="239965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7" name="tx1117"/>
            <p:cNvSpPr/>
            <p:nvPr/>
          </p:nvSpPr>
          <p:spPr>
            <a:xfrm>
              <a:off x="26464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8" name="tx1118"/>
            <p:cNvSpPr/>
            <p:nvPr/>
          </p:nvSpPr>
          <p:spPr>
            <a:xfrm>
              <a:off x="289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19" name="tx1119"/>
            <p:cNvSpPr/>
            <p:nvPr/>
          </p:nvSpPr>
          <p:spPr>
            <a:xfrm>
              <a:off x="31400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20" name="tx1120"/>
            <p:cNvSpPr/>
            <p:nvPr/>
          </p:nvSpPr>
          <p:spPr>
            <a:xfrm>
              <a:off x="338689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1" name="tx1121"/>
            <p:cNvSpPr/>
            <p:nvPr/>
          </p:nvSpPr>
          <p:spPr>
            <a:xfrm>
              <a:off x="36337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2" name="tx1122"/>
            <p:cNvSpPr/>
            <p:nvPr/>
          </p:nvSpPr>
          <p:spPr>
            <a:xfrm>
              <a:off x="38805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412732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4" name="tx1124"/>
            <p:cNvSpPr/>
            <p:nvPr/>
          </p:nvSpPr>
          <p:spPr>
            <a:xfrm>
              <a:off x="437413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25" name="tx1125"/>
            <p:cNvSpPr/>
            <p:nvPr/>
          </p:nvSpPr>
          <p:spPr>
            <a:xfrm>
              <a:off x="46209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26" name="tx1126"/>
            <p:cNvSpPr/>
            <p:nvPr/>
          </p:nvSpPr>
          <p:spPr>
            <a:xfrm>
              <a:off x="48677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7" name="tx1127"/>
            <p:cNvSpPr/>
            <p:nvPr/>
          </p:nvSpPr>
          <p:spPr>
            <a:xfrm>
              <a:off x="511456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8" name="tx1128"/>
            <p:cNvSpPr/>
            <p:nvPr/>
          </p:nvSpPr>
          <p:spPr>
            <a:xfrm>
              <a:off x="53613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9" name="tx1129"/>
            <p:cNvSpPr/>
            <p:nvPr/>
          </p:nvSpPr>
          <p:spPr>
            <a:xfrm>
              <a:off x="56081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0" name="tx1130"/>
            <p:cNvSpPr/>
            <p:nvPr/>
          </p:nvSpPr>
          <p:spPr>
            <a:xfrm>
              <a:off x="585498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1" name="tx1131"/>
            <p:cNvSpPr/>
            <p:nvPr/>
          </p:nvSpPr>
          <p:spPr>
            <a:xfrm>
              <a:off x="610179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2" name="tx1132"/>
            <p:cNvSpPr/>
            <p:nvPr/>
          </p:nvSpPr>
          <p:spPr>
            <a:xfrm>
              <a:off x="63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3" name="tx1133"/>
            <p:cNvSpPr/>
            <p:nvPr/>
          </p:nvSpPr>
          <p:spPr>
            <a:xfrm>
              <a:off x="659541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4" name="tx1134"/>
            <p:cNvSpPr/>
            <p:nvPr/>
          </p:nvSpPr>
          <p:spPr>
            <a:xfrm>
              <a:off x="684222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5" name="tx1135"/>
            <p:cNvSpPr/>
            <p:nvPr/>
          </p:nvSpPr>
          <p:spPr>
            <a:xfrm>
              <a:off x="708903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6" name="tx1136"/>
            <p:cNvSpPr/>
            <p:nvPr/>
          </p:nvSpPr>
          <p:spPr>
            <a:xfrm>
              <a:off x="73358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37" name="tx1137"/>
            <p:cNvSpPr/>
            <p:nvPr/>
          </p:nvSpPr>
          <p:spPr>
            <a:xfrm>
              <a:off x="758265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38" name="tx1138"/>
            <p:cNvSpPr/>
            <p:nvPr/>
          </p:nvSpPr>
          <p:spPr>
            <a:xfrm>
              <a:off x="782946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9" name="tx1139"/>
            <p:cNvSpPr/>
            <p:nvPr/>
          </p:nvSpPr>
          <p:spPr>
            <a:xfrm>
              <a:off x="80762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0" name="tx1140"/>
            <p:cNvSpPr/>
            <p:nvPr/>
          </p:nvSpPr>
          <p:spPr>
            <a:xfrm>
              <a:off x="83230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1" name="tx1141"/>
            <p:cNvSpPr/>
            <p:nvPr/>
          </p:nvSpPr>
          <p:spPr>
            <a:xfrm>
              <a:off x="856989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42" name="tx1142"/>
            <p:cNvSpPr/>
            <p:nvPr/>
          </p:nvSpPr>
          <p:spPr>
            <a:xfrm>
              <a:off x="239965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43" name="tx1143"/>
            <p:cNvSpPr/>
            <p:nvPr/>
          </p:nvSpPr>
          <p:spPr>
            <a:xfrm>
              <a:off x="289327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4" name="tx1144"/>
            <p:cNvSpPr/>
            <p:nvPr/>
          </p:nvSpPr>
          <p:spPr>
            <a:xfrm>
              <a:off x="31400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5" name="tx1145"/>
            <p:cNvSpPr/>
            <p:nvPr/>
          </p:nvSpPr>
          <p:spPr>
            <a:xfrm>
              <a:off x="338689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46" name="tx1146"/>
            <p:cNvSpPr/>
            <p:nvPr/>
          </p:nvSpPr>
          <p:spPr>
            <a:xfrm>
              <a:off x="36337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47" name="tx1147"/>
            <p:cNvSpPr/>
            <p:nvPr/>
          </p:nvSpPr>
          <p:spPr>
            <a:xfrm>
              <a:off x="388051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48" name="tx1148"/>
            <p:cNvSpPr/>
            <p:nvPr/>
          </p:nvSpPr>
          <p:spPr>
            <a:xfrm>
              <a:off x="412732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49" name="tx1149"/>
            <p:cNvSpPr/>
            <p:nvPr/>
          </p:nvSpPr>
          <p:spPr>
            <a:xfrm>
              <a:off x="437413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50" name="tx1150"/>
            <p:cNvSpPr/>
            <p:nvPr/>
          </p:nvSpPr>
          <p:spPr>
            <a:xfrm>
              <a:off x="462094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1" name="tx1151"/>
            <p:cNvSpPr/>
            <p:nvPr/>
          </p:nvSpPr>
          <p:spPr>
            <a:xfrm>
              <a:off x="48677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2" name="tx1152"/>
            <p:cNvSpPr/>
            <p:nvPr/>
          </p:nvSpPr>
          <p:spPr>
            <a:xfrm>
              <a:off x="511456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3" name="tx1153"/>
            <p:cNvSpPr/>
            <p:nvPr/>
          </p:nvSpPr>
          <p:spPr>
            <a:xfrm>
              <a:off x="53613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4" name="tx1154"/>
            <p:cNvSpPr/>
            <p:nvPr/>
          </p:nvSpPr>
          <p:spPr>
            <a:xfrm>
              <a:off x="560817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5" name="tx1155"/>
            <p:cNvSpPr/>
            <p:nvPr/>
          </p:nvSpPr>
          <p:spPr>
            <a:xfrm>
              <a:off x="585498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6" name="tx1156"/>
            <p:cNvSpPr/>
            <p:nvPr/>
          </p:nvSpPr>
          <p:spPr>
            <a:xfrm>
              <a:off x="610179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7" name="tx1157"/>
            <p:cNvSpPr/>
            <p:nvPr/>
          </p:nvSpPr>
          <p:spPr>
            <a:xfrm>
              <a:off x="634860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8" name="tx1158"/>
            <p:cNvSpPr/>
            <p:nvPr/>
          </p:nvSpPr>
          <p:spPr>
            <a:xfrm>
              <a:off x="659541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9" name="tx1159"/>
            <p:cNvSpPr/>
            <p:nvPr/>
          </p:nvSpPr>
          <p:spPr>
            <a:xfrm>
              <a:off x="684222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0" name="tx1160"/>
            <p:cNvSpPr/>
            <p:nvPr/>
          </p:nvSpPr>
          <p:spPr>
            <a:xfrm>
              <a:off x="708903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1" name="tx1161"/>
            <p:cNvSpPr/>
            <p:nvPr/>
          </p:nvSpPr>
          <p:spPr>
            <a:xfrm>
              <a:off x="73358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2" name="tx1162"/>
            <p:cNvSpPr/>
            <p:nvPr/>
          </p:nvSpPr>
          <p:spPr>
            <a:xfrm>
              <a:off x="758265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3" name="tx1163"/>
            <p:cNvSpPr/>
            <p:nvPr/>
          </p:nvSpPr>
          <p:spPr>
            <a:xfrm>
              <a:off x="782946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4" name="tx1164"/>
            <p:cNvSpPr/>
            <p:nvPr/>
          </p:nvSpPr>
          <p:spPr>
            <a:xfrm>
              <a:off x="807627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5" name="tx1165"/>
            <p:cNvSpPr/>
            <p:nvPr/>
          </p:nvSpPr>
          <p:spPr>
            <a:xfrm>
              <a:off x="83230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6" name="tx1166"/>
            <p:cNvSpPr/>
            <p:nvPr/>
          </p:nvSpPr>
          <p:spPr>
            <a:xfrm>
              <a:off x="856989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7" name="tx1167"/>
            <p:cNvSpPr/>
            <p:nvPr/>
          </p:nvSpPr>
          <p:spPr>
            <a:xfrm>
              <a:off x="23996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8" name="tx1168"/>
            <p:cNvSpPr/>
            <p:nvPr/>
          </p:nvSpPr>
          <p:spPr>
            <a:xfrm>
              <a:off x="26464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9" name="tx1169"/>
            <p:cNvSpPr/>
            <p:nvPr/>
          </p:nvSpPr>
          <p:spPr>
            <a:xfrm>
              <a:off x="28932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0" name="tx1170"/>
            <p:cNvSpPr/>
            <p:nvPr/>
          </p:nvSpPr>
          <p:spPr>
            <a:xfrm>
              <a:off x="3140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1" name="tx1171"/>
            <p:cNvSpPr/>
            <p:nvPr/>
          </p:nvSpPr>
          <p:spPr>
            <a:xfrm>
              <a:off x="338689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2" name="tx1172"/>
            <p:cNvSpPr/>
            <p:nvPr/>
          </p:nvSpPr>
          <p:spPr>
            <a:xfrm>
              <a:off x="36337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3" name="tx1173"/>
            <p:cNvSpPr/>
            <p:nvPr/>
          </p:nvSpPr>
          <p:spPr>
            <a:xfrm>
              <a:off x="3880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4" name="tx1174"/>
            <p:cNvSpPr/>
            <p:nvPr/>
          </p:nvSpPr>
          <p:spPr>
            <a:xfrm>
              <a:off x="41273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43741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46209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48677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8" name="tx1178"/>
            <p:cNvSpPr/>
            <p:nvPr/>
          </p:nvSpPr>
          <p:spPr>
            <a:xfrm>
              <a:off x="51145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9" name="tx1179"/>
            <p:cNvSpPr/>
            <p:nvPr/>
          </p:nvSpPr>
          <p:spPr>
            <a:xfrm>
              <a:off x="5361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0" name="tx1180"/>
            <p:cNvSpPr/>
            <p:nvPr/>
          </p:nvSpPr>
          <p:spPr>
            <a:xfrm>
              <a:off x="560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58549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2" name="tx1182"/>
            <p:cNvSpPr/>
            <p:nvPr/>
          </p:nvSpPr>
          <p:spPr>
            <a:xfrm>
              <a:off x="61017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3" name="tx1183"/>
            <p:cNvSpPr/>
            <p:nvPr/>
          </p:nvSpPr>
          <p:spPr>
            <a:xfrm>
              <a:off x="6348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4" name="tx1184"/>
            <p:cNvSpPr/>
            <p:nvPr/>
          </p:nvSpPr>
          <p:spPr>
            <a:xfrm>
              <a:off x="659541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5" name="tx1185"/>
            <p:cNvSpPr/>
            <p:nvPr/>
          </p:nvSpPr>
          <p:spPr>
            <a:xfrm>
              <a:off x="6842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6" name="tx1186"/>
            <p:cNvSpPr/>
            <p:nvPr/>
          </p:nvSpPr>
          <p:spPr>
            <a:xfrm>
              <a:off x="708903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7" name="tx1187"/>
            <p:cNvSpPr/>
            <p:nvPr/>
          </p:nvSpPr>
          <p:spPr>
            <a:xfrm>
              <a:off x="73358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8" name="tx1188"/>
            <p:cNvSpPr/>
            <p:nvPr/>
          </p:nvSpPr>
          <p:spPr>
            <a:xfrm>
              <a:off x="7582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9" name="tx1189"/>
            <p:cNvSpPr/>
            <p:nvPr/>
          </p:nvSpPr>
          <p:spPr>
            <a:xfrm>
              <a:off x="782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0" name="tx1190"/>
            <p:cNvSpPr/>
            <p:nvPr/>
          </p:nvSpPr>
          <p:spPr>
            <a:xfrm>
              <a:off x="80762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1" name="tx1191"/>
            <p:cNvSpPr/>
            <p:nvPr/>
          </p:nvSpPr>
          <p:spPr>
            <a:xfrm>
              <a:off x="83230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2" name="tx1192"/>
            <p:cNvSpPr/>
            <p:nvPr/>
          </p:nvSpPr>
          <p:spPr>
            <a:xfrm>
              <a:off x="85698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3" name="tx1193"/>
            <p:cNvSpPr/>
            <p:nvPr/>
          </p:nvSpPr>
          <p:spPr>
            <a:xfrm>
              <a:off x="239965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94" name="tx1194"/>
            <p:cNvSpPr/>
            <p:nvPr/>
          </p:nvSpPr>
          <p:spPr>
            <a:xfrm>
              <a:off x="26464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95" name="tx1195"/>
            <p:cNvSpPr/>
            <p:nvPr/>
          </p:nvSpPr>
          <p:spPr>
            <a:xfrm>
              <a:off x="289327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6" name="tx1196"/>
            <p:cNvSpPr/>
            <p:nvPr/>
          </p:nvSpPr>
          <p:spPr>
            <a:xfrm>
              <a:off x="31400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7" name="tx1197"/>
            <p:cNvSpPr/>
            <p:nvPr/>
          </p:nvSpPr>
          <p:spPr>
            <a:xfrm>
              <a:off x="338689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8" name="tx1198"/>
            <p:cNvSpPr/>
            <p:nvPr/>
          </p:nvSpPr>
          <p:spPr>
            <a:xfrm>
              <a:off x="36337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9" name="tx1199"/>
            <p:cNvSpPr/>
            <p:nvPr/>
          </p:nvSpPr>
          <p:spPr>
            <a:xfrm>
              <a:off x="388051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00" name="tx1200"/>
            <p:cNvSpPr/>
            <p:nvPr/>
          </p:nvSpPr>
          <p:spPr>
            <a:xfrm>
              <a:off x="412732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1" name="tx1201"/>
            <p:cNvSpPr/>
            <p:nvPr/>
          </p:nvSpPr>
          <p:spPr>
            <a:xfrm>
              <a:off x="437413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2" name="tx1202"/>
            <p:cNvSpPr/>
            <p:nvPr/>
          </p:nvSpPr>
          <p:spPr>
            <a:xfrm>
              <a:off x="462094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03" name="tx1203"/>
            <p:cNvSpPr/>
            <p:nvPr/>
          </p:nvSpPr>
          <p:spPr>
            <a:xfrm>
              <a:off x="48677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4" name="tx1204"/>
            <p:cNvSpPr/>
            <p:nvPr/>
          </p:nvSpPr>
          <p:spPr>
            <a:xfrm>
              <a:off x="511456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5" name="tx1205"/>
            <p:cNvSpPr/>
            <p:nvPr/>
          </p:nvSpPr>
          <p:spPr>
            <a:xfrm>
              <a:off x="53613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6" name="tx1206"/>
            <p:cNvSpPr/>
            <p:nvPr/>
          </p:nvSpPr>
          <p:spPr>
            <a:xfrm>
              <a:off x="560817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7" name="tx1207"/>
            <p:cNvSpPr/>
            <p:nvPr/>
          </p:nvSpPr>
          <p:spPr>
            <a:xfrm>
              <a:off x="585498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08" name="tx1208"/>
            <p:cNvSpPr/>
            <p:nvPr/>
          </p:nvSpPr>
          <p:spPr>
            <a:xfrm>
              <a:off x="610179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09" name="tx1209"/>
            <p:cNvSpPr/>
            <p:nvPr/>
          </p:nvSpPr>
          <p:spPr>
            <a:xfrm>
              <a:off x="634860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0" name="tx1210"/>
            <p:cNvSpPr/>
            <p:nvPr/>
          </p:nvSpPr>
          <p:spPr>
            <a:xfrm>
              <a:off x="659541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1" name="tx1211"/>
            <p:cNvSpPr/>
            <p:nvPr/>
          </p:nvSpPr>
          <p:spPr>
            <a:xfrm>
              <a:off x="684222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12" name="tx1212"/>
            <p:cNvSpPr/>
            <p:nvPr/>
          </p:nvSpPr>
          <p:spPr>
            <a:xfrm>
              <a:off x="708903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3" name="tx1213"/>
            <p:cNvSpPr/>
            <p:nvPr/>
          </p:nvSpPr>
          <p:spPr>
            <a:xfrm>
              <a:off x="73358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14" name="tx1214"/>
            <p:cNvSpPr/>
            <p:nvPr/>
          </p:nvSpPr>
          <p:spPr>
            <a:xfrm>
              <a:off x="758265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15" name="tx1215"/>
            <p:cNvSpPr/>
            <p:nvPr/>
          </p:nvSpPr>
          <p:spPr>
            <a:xfrm>
              <a:off x="782946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6" name="tx1216"/>
            <p:cNvSpPr/>
            <p:nvPr/>
          </p:nvSpPr>
          <p:spPr>
            <a:xfrm>
              <a:off x="807627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7" name="tx1217"/>
            <p:cNvSpPr/>
            <p:nvPr/>
          </p:nvSpPr>
          <p:spPr>
            <a:xfrm>
              <a:off x="83230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8" name="tx1218"/>
            <p:cNvSpPr/>
            <p:nvPr/>
          </p:nvSpPr>
          <p:spPr>
            <a:xfrm>
              <a:off x="856989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9" name="tx1219"/>
            <p:cNvSpPr/>
            <p:nvPr/>
          </p:nvSpPr>
          <p:spPr>
            <a:xfrm>
              <a:off x="31400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20" name="tx1220"/>
            <p:cNvSpPr/>
            <p:nvPr/>
          </p:nvSpPr>
          <p:spPr>
            <a:xfrm>
              <a:off x="338689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21" name="tx1221"/>
            <p:cNvSpPr/>
            <p:nvPr/>
          </p:nvSpPr>
          <p:spPr>
            <a:xfrm>
              <a:off x="36337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22" name="tx1222"/>
            <p:cNvSpPr/>
            <p:nvPr/>
          </p:nvSpPr>
          <p:spPr>
            <a:xfrm>
              <a:off x="388051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23" name="tx1223"/>
            <p:cNvSpPr/>
            <p:nvPr/>
          </p:nvSpPr>
          <p:spPr>
            <a:xfrm>
              <a:off x="412732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24" name="tx1224"/>
            <p:cNvSpPr/>
            <p:nvPr/>
          </p:nvSpPr>
          <p:spPr>
            <a:xfrm>
              <a:off x="437413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5" name="tx1225"/>
            <p:cNvSpPr/>
            <p:nvPr/>
          </p:nvSpPr>
          <p:spPr>
            <a:xfrm>
              <a:off x="462094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6" name="tx1226"/>
            <p:cNvSpPr/>
            <p:nvPr/>
          </p:nvSpPr>
          <p:spPr>
            <a:xfrm>
              <a:off x="48677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27" name="tx1227"/>
            <p:cNvSpPr/>
            <p:nvPr/>
          </p:nvSpPr>
          <p:spPr>
            <a:xfrm>
              <a:off x="511456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28" name="tx1228"/>
            <p:cNvSpPr/>
            <p:nvPr/>
          </p:nvSpPr>
          <p:spPr>
            <a:xfrm>
              <a:off x="53613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9" name="tx1229"/>
            <p:cNvSpPr/>
            <p:nvPr/>
          </p:nvSpPr>
          <p:spPr>
            <a:xfrm>
              <a:off x="560817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30" name="tx1230"/>
            <p:cNvSpPr/>
            <p:nvPr/>
          </p:nvSpPr>
          <p:spPr>
            <a:xfrm>
              <a:off x="585498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1" name="tx1231"/>
            <p:cNvSpPr/>
            <p:nvPr/>
          </p:nvSpPr>
          <p:spPr>
            <a:xfrm>
              <a:off x="610179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2" name="tx1232"/>
            <p:cNvSpPr/>
            <p:nvPr/>
          </p:nvSpPr>
          <p:spPr>
            <a:xfrm>
              <a:off x="634860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33" name="tx1233"/>
            <p:cNvSpPr/>
            <p:nvPr/>
          </p:nvSpPr>
          <p:spPr>
            <a:xfrm>
              <a:off x="659541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34" name="tx1234"/>
            <p:cNvSpPr/>
            <p:nvPr/>
          </p:nvSpPr>
          <p:spPr>
            <a:xfrm>
              <a:off x="684222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35" name="tx1235"/>
            <p:cNvSpPr/>
            <p:nvPr/>
          </p:nvSpPr>
          <p:spPr>
            <a:xfrm>
              <a:off x="708903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6" name="tx1236"/>
            <p:cNvSpPr/>
            <p:nvPr/>
          </p:nvSpPr>
          <p:spPr>
            <a:xfrm>
              <a:off x="73358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37" name="tx1237"/>
            <p:cNvSpPr/>
            <p:nvPr/>
          </p:nvSpPr>
          <p:spPr>
            <a:xfrm>
              <a:off x="758265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38" name="tx1238"/>
            <p:cNvSpPr/>
            <p:nvPr/>
          </p:nvSpPr>
          <p:spPr>
            <a:xfrm>
              <a:off x="782946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39" name="tx1239"/>
            <p:cNvSpPr/>
            <p:nvPr/>
          </p:nvSpPr>
          <p:spPr>
            <a:xfrm>
              <a:off x="807627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40" name="tx1240"/>
            <p:cNvSpPr/>
            <p:nvPr/>
          </p:nvSpPr>
          <p:spPr>
            <a:xfrm>
              <a:off x="83230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1" name="tx1241"/>
            <p:cNvSpPr/>
            <p:nvPr/>
          </p:nvSpPr>
          <p:spPr>
            <a:xfrm>
              <a:off x="856989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2" name="tx1242"/>
            <p:cNvSpPr/>
            <p:nvPr/>
          </p:nvSpPr>
          <p:spPr>
            <a:xfrm>
              <a:off x="560817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43" name="tx1243"/>
            <p:cNvSpPr/>
            <p:nvPr/>
          </p:nvSpPr>
          <p:spPr>
            <a:xfrm>
              <a:off x="610179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4" name="tx1244"/>
            <p:cNvSpPr/>
            <p:nvPr/>
          </p:nvSpPr>
          <p:spPr>
            <a:xfrm>
              <a:off x="634860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45" name="tx1245"/>
            <p:cNvSpPr/>
            <p:nvPr/>
          </p:nvSpPr>
          <p:spPr>
            <a:xfrm>
              <a:off x="659541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46" name="tx1246"/>
            <p:cNvSpPr/>
            <p:nvPr/>
          </p:nvSpPr>
          <p:spPr>
            <a:xfrm>
              <a:off x="684222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47" name="tx1247"/>
            <p:cNvSpPr/>
            <p:nvPr/>
          </p:nvSpPr>
          <p:spPr>
            <a:xfrm>
              <a:off x="708903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48" name="tx1248"/>
            <p:cNvSpPr/>
            <p:nvPr/>
          </p:nvSpPr>
          <p:spPr>
            <a:xfrm>
              <a:off x="73358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49" name="tx1249"/>
            <p:cNvSpPr/>
            <p:nvPr/>
          </p:nvSpPr>
          <p:spPr>
            <a:xfrm>
              <a:off x="758265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50" name="tx1250"/>
            <p:cNvSpPr/>
            <p:nvPr/>
          </p:nvSpPr>
          <p:spPr>
            <a:xfrm>
              <a:off x="782946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51" name="tx1251"/>
            <p:cNvSpPr/>
            <p:nvPr/>
          </p:nvSpPr>
          <p:spPr>
            <a:xfrm>
              <a:off x="807627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2" name="tx1252"/>
            <p:cNvSpPr/>
            <p:nvPr/>
          </p:nvSpPr>
          <p:spPr>
            <a:xfrm>
              <a:off x="83230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53" name="tx1253"/>
            <p:cNvSpPr/>
            <p:nvPr/>
          </p:nvSpPr>
          <p:spPr>
            <a:xfrm>
              <a:off x="856989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4" name="tx1254"/>
            <p:cNvSpPr/>
            <p:nvPr/>
          </p:nvSpPr>
          <p:spPr>
            <a:xfrm>
              <a:off x="239965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55" name="tx1255"/>
            <p:cNvSpPr/>
            <p:nvPr/>
          </p:nvSpPr>
          <p:spPr>
            <a:xfrm>
              <a:off x="26464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56" name="tx1256"/>
            <p:cNvSpPr/>
            <p:nvPr/>
          </p:nvSpPr>
          <p:spPr>
            <a:xfrm>
              <a:off x="289327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57" name="tx1257"/>
            <p:cNvSpPr/>
            <p:nvPr/>
          </p:nvSpPr>
          <p:spPr>
            <a:xfrm>
              <a:off x="31400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58" name="tx1258"/>
            <p:cNvSpPr/>
            <p:nvPr/>
          </p:nvSpPr>
          <p:spPr>
            <a:xfrm>
              <a:off x="338689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59" name="tx1259"/>
            <p:cNvSpPr/>
            <p:nvPr/>
          </p:nvSpPr>
          <p:spPr>
            <a:xfrm>
              <a:off x="36337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60" name="tx1260"/>
            <p:cNvSpPr/>
            <p:nvPr/>
          </p:nvSpPr>
          <p:spPr>
            <a:xfrm>
              <a:off x="388051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61" name="tx1261"/>
            <p:cNvSpPr/>
            <p:nvPr/>
          </p:nvSpPr>
          <p:spPr>
            <a:xfrm>
              <a:off x="412732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62" name="tx1262"/>
            <p:cNvSpPr/>
            <p:nvPr/>
          </p:nvSpPr>
          <p:spPr>
            <a:xfrm>
              <a:off x="437413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63" name="tx1263"/>
            <p:cNvSpPr/>
            <p:nvPr/>
          </p:nvSpPr>
          <p:spPr>
            <a:xfrm>
              <a:off x="462094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64" name="tx1264"/>
            <p:cNvSpPr/>
            <p:nvPr/>
          </p:nvSpPr>
          <p:spPr>
            <a:xfrm>
              <a:off x="48677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5" name="tx1265"/>
            <p:cNvSpPr/>
            <p:nvPr/>
          </p:nvSpPr>
          <p:spPr>
            <a:xfrm>
              <a:off x="511456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6" name="tx1266"/>
            <p:cNvSpPr/>
            <p:nvPr/>
          </p:nvSpPr>
          <p:spPr>
            <a:xfrm>
              <a:off x="53613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7" name="tx1267"/>
            <p:cNvSpPr/>
            <p:nvPr/>
          </p:nvSpPr>
          <p:spPr>
            <a:xfrm>
              <a:off x="560817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68" name="tx1268"/>
            <p:cNvSpPr/>
            <p:nvPr/>
          </p:nvSpPr>
          <p:spPr>
            <a:xfrm>
              <a:off x="610179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9" name="tx1269"/>
            <p:cNvSpPr/>
            <p:nvPr/>
          </p:nvSpPr>
          <p:spPr>
            <a:xfrm>
              <a:off x="634860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70" name="tx1270"/>
            <p:cNvSpPr/>
            <p:nvPr/>
          </p:nvSpPr>
          <p:spPr>
            <a:xfrm>
              <a:off x="659541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71" name="tx1271"/>
            <p:cNvSpPr/>
            <p:nvPr/>
          </p:nvSpPr>
          <p:spPr>
            <a:xfrm>
              <a:off x="239965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72" name="tx1272"/>
            <p:cNvSpPr/>
            <p:nvPr/>
          </p:nvSpPr>
          <p:spPr>
            <a:xfrm>
              <a:off x="26464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73" name="tx1273"/>
            <p:cNvSpPr/>
            <p:nvPr/>
          </p:nvSpPr>
          <p:spPr>
            <a:xfrm>
              <a:off x="289327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74" name="tx1274"/>
            <p:cNvSpPr/>
            <p:nvPr/>
          </p:nvSpPr>
          <p:spPr>
            <a:xfrm>
              <a:off x="239965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5" name="tx1275"/>
            <p:cNvSpPr/>
            <p:nvPr/>
          </p:nvSpPr>
          <p:spPr>
            <a:xfrm>
              <a:off x="26464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6" name="tx1276"/>
            <p:cNvSpPr/>
            <p:nvPr/>
          </p:nvSpPr>
          <p:spPr>
            <a:xfrm>
              <a:off x="289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77" name="tx1277"/>
            <p:cNvSpPr/>
            <p:nvPr/>
          </p:nvSpPr>
          <p:spPr>
            <a:xfrm>
              <a:off x="31400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78" name="tx1278"/>
            <p:cNvSpPr/>
            <p:nvPr/>
          </p:nvSpPr>
          <p:spPr>
            <a:xfrm>
              <a:off x="48677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79" name="tx1279"/>
            <p:cNvSpPr/>
            <p:nvPr/>
          </p:nvSpPr>
          <p:spPr>
            <a:xfrm>
              <a:off x="58549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80" name="tx1280"/>
            <p:cNvSpPr/>
            <p:nvPr/>
          </p:nvSpPr>
          <p:spPr>
            <a:xfrm>
              <a:off x="23996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81" name="tx1281"/>
            <p:cNvSpPr/>
            <p:nvPr/>
          </p:nvSpPr>
          <p:spPr>
            <a:xfrm>
              <a:off x="26464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82" name="tx1282"/>
            <p:cNvSpPr/>
            <p:nvPr/>
          </p:nvSpPr>
          <p:spPr>
            <a:xfrm>
              <a:off x="289327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83" name="tx1283"/>
            <p:cNvSpPr/>
            <p:nvPr/>
          </p:nvSpPr>
          <p:spPr>
            <a:xfrm>
              <a:off x="3140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4" name="tx1284"/>
            <p:cNvSpPr/>
            <p:nvPr/>
          </p:nvSpPr>
          <p:spPr>
            <a:xfrm>
              <a:off x="338689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85" name="tx1285"/>
            <p:cNvSpPr/>
            <p:nvPr/>
          </p:nvSpPr>
          <p:spPr>
            <a:xfrm>
              <a:off x="36337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86" name="tx1286"/>
            <p:cNvSpPr/>
            <p:nvPr/>
          </p:nvSpPr>
          <p:spPr>
            <a:xfrm>
              <a:off x="239965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87" name="tx1287"/>
            <p:cNvSpPr/>
            <p:nvPr/>
          </p:nvSpPr>
          <p:spPr>
            <a:xfrm>
              <a:off x="26464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88" name="tx1288"/>
            <p:cNvSpPr/>
            <p:nvPr/>
          </p:nvSpPr>
          <p:spPr>
            <a:xfrm>
              <a:off x="289327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89" name="tx1289"/>
            <p:cNvSpPr/>
            <p:nvPr/>
          </p:nvSpPr>
          <p:spPr>
            <a:xfrm>
              <a:off x="31400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90" name="tx1290"/>
            <p:cNvSpPr/>
            <p:nvPr/>
          </p:nvSpPr>
          <p:spPr>
            <a:xfrm>
              <a:off x="338689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91" name="tx1291"/>
            <p:cNvSpPr/>
            <p:nvPr/>
          </p:nvSpPr>
          <p:spPr>
            <a:xfrm>
              <a:off x="36337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92" name="tx1292"/>
            <p:cNvSpPr/>
            <p:nvPr/>
          </p:nvSpPr>
          <p:spPr>
            <a:xfrm>
              <a:off x="388051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93" name="tx1293"/>
            <p:cNvSpPr/>
            <p:nvPr/>
          </p:nvSpPr>
          <p:spPr>
            <a:xfrm>
              <a:off x="412732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94" name="tx1294"/>
            <p:cNvSpPr/>
            <p:nvPr/>
          </p:nvSpPr>
          <p:spPr>
            <a:xfrm>
              <a:off x="511456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95" name="tx1295"/>
            <p:cNvSpPr/>
            <p:nvPr/>
          </p:nvSpPr>
          <p:spPr>
            <a:xfrm>
              <a:off x="53613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96" name="tx1296"/>
            <p:cNvSpPr/>
            <p:nvPr/>
          </p:nvSpPr>
          <p:spPr>
            <a:xfrm>
              <a:off x="560817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97" name="tx1297"/>
            <p:cNvSpPr/>
            <p:nvPr/>
          </p:nvSpPr>
          <p:spPr>
            <a:xfrm>
              <a:off x="585498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98" name="tx1298"/>
            <p:cNvSpPr/>
            <p:nvPr/>
          </p:nvSpPr>
          <p:spPr>
            <a:xfrm>
              <a:off x="610179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99" name="tx1299"/>
            <p:cNvSpPr/>
            <p:nvPr/>
          </p:nvSpPr>
          <p:spPr>
            <a:xfrm>
              <a:off x="758265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00" name="tx1300"/>
            <p:cNvSpPr/>
            <p:nvPr/>
          </p:nvSpPr>
          <p:spPr>
            <a:xfrm>
              <a:off x="26464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1" name="tx1301"/>
            <p:cNvSpPr/>
            <p:nvPr/>
          </p:nvSpPr>
          <p:spPr>
            <a:xfrm>
              <a:off x="239965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02" name="tx1302"/>
            <p:cNvSpPr/>
            <p:nvPr/>
          </p:nvSpPr>
          <p:spPr>
            <a:xfrm>
              <a:off x="26464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03" name="tx1303"/>
            <p:cNvSpPr/>
            <p:nvPr/>
          </p:nvSpPr>
          <p:spPr>
            <a:xfrm>
              <a:off x="289327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4" name="rc13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336508" y="4814694"/>
              <a:ext cx="6417049" cy="179914"/>
            </a:xfrm>
            <a:prstGeom prst="rect">
              <a:avLst/>
            </a:prstGeom>
            <a:noFill/>
            <a:ln w="27101" cap="flat">
              <a:solidFill>
                <a:srgbClr val="000000">
                  <a:alpha val="100000"/>
                </a:srgbClr>
              </a:solidFill>
              <a:prstDash val="solid"/>
              <a:miter/>
            </a:ln>
          </p:spPr>
          <p:txBody>
            <a:bodyPr/>
            <a:lstStyle/>
            <a:p/>
          </p:txBody>
        </p:sp>
        <p:sp>
          <p:nvSpPr>
            <p:cNvPr id="1954" name="tx195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55" name="tx195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56" name="tx195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57" name="tx195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58" name="tx195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59" name="tx195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60" name="tx196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61" name="tx196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62" name="tx196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63" name="tx196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64" name="tx196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65" name="tx196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66" name="tx196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67" name="tx196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68" name="tx196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69" name="tx196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70" name="tx197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71" name="tx197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72" name="tx197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73" name="tx197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4" name="tx197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75" name="tx197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76" name="tx197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77" name="tx197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78" name="tx197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79" name="tx197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80" name="tx1980"/>
            <p:cNvSpPr/>
            <p:nvPr/>
          </p:nvSpPr>
          <p:spPr>
            <a:xfrm>
              <a:off x="1658132" y="555957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81" name="tx1981"/>
            <p:cNvSpPr/>
            <p:nvPr/>
          </p:nvSpPr>
          <p:spPr>
            <a:xfrm>
              <a:off x="1533407" y="5379656"/>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1982" name="tx1982"/>
            <p:cNvSpPr/>
            <p:nvPr/>
          </p:nvSpPr>
          <p:spPr>
            <a:xfrm>
              <a:off x="1510456" y="5199741"/>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83" name="tx1983"/>
            <p:cNvSpPr/>
            <p:nvPr/>
          </p:nvSpPr>
          <p:spPr>
            <a:xfrm>
              <a:off x="1502409" y="5019827"/>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84" name="tx1984"/>
            <p:cNvSpPr/>
            <p:nvPr/>
          </p:nvSpPr>
          <p:spPr>
            <a:xfrm>
              <a:off x="1518594" y="4839912"/>
              <a:ext cx="434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WCAR</a:t>
              </a:r>
            </a:p>
          </p:txBody>
        </p:sp>
        <p:sp>
          <p:nvSpPr>
            <p:cNvPr id="1985" name="tx1985"/>
            <p:cNvSpPr/>
            <p:nvPr/>
          </p:nvSpPr>
          <p:spPr>
            <a:xfrm>
              <a:off x="1650451" y="4659997"/>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1986" name="tx1986"/>
            <p:cNvSpPr/>
            <p:nvPr/>
          </p:nvSpPr>
          <p:spPr>
            <a:xfrm>
              <a:off x="1595678" y="448008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987" name="tx1987"/>
            <p:cNvSpPr/>
            <p:nvPr/>
          </p:nvSpPr>
          <p:spPr>
            <a:xfrm>
              <a:off x="1463730" y="4300168"/>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988" name="tx1988"/>
            <p:cNvSpPr/>
            <p:nvPr/>
          </p:nvSpPr>
          <p:spPr>
            <a:xfrm>
              <a:off x="834349" y="4120253"/>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1989" name="tx1989"/>
            <p:cNvSpPr/>
            <p:nvPr/>
          </p:nvSpPr>
          <p:spPr>
            <a:xfrm>
              <a:off x="1502409" y="4120253"/>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90" name="tx1990"/>
            <p:cNvSpPr/>
            <p:nvPr/>
          </p:nvSpPr>
          <p:spPr>
            <a:xfrm>
              <a:off x="1168562" y="3940338"/>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991" name="tx1991"/>
            <p:cNvSpPr/>
            <p:nvPr/>
          </p:nvSpPr>
          <p:spPr>
            <a:xfrm>
              <a:off x="1502592" y="3940338"/>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992" name="tx1992"/>
            <p:cNvSpPr/>
            <p:nvPr/>
          </p:nvSpPr>
          <p:spPr>
            <a:xfrm>
              <a:off x="1618995" y="3760423"/>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1993" name="tx1993"/>
            <p:cNvSpPr/>
            <p:nvPr/>
          </p:nvSpPr>
          <p:spPr>
            <a:xfrm>
              <a:off x="1300601" y="3580508"/>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94" name="tx1994"/>
            <p:cNvSpPr/>
            <p:nvPr/>
          </p:nvSpPr>
          <p:spPr>
            <a:xfrm>
              <a:off x="508182" y="3400594"/>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1995" name="tx1995"/>
            <p:cNvSpPr/>
            <p:nvPr/>
          </p:nvSpPr>
          <p:spPr>
            <a:xfrm>
              <a:off x="795669" y="3400594"/>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1996" name="tx1996"/>
            <p:cNvSpPr/>
            <p:nvPr/>
          </p:nvSpPr>
          <p:spPr>
            <a:xfrm>
              <a:off x="1176243" y="340059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1997" name="tx1997"/>
            <p:cNvSpPr/>
            <p:nvPr/>
          </p:nvSpPr>
          <p:spPr>
            <a:xfrm>
              <a:off x="1448277" y="3400594"/>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1998" name="tx1998"/>
            <p:cNvSpPr/>
            <p:nvPr/>
          </p:nvSpPr>
          <p:spPr>
            <a:xfrm>
              <a:off x="1696902" y="3220679"/>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99" name="tx1999"/>
            <p:cNvSpPr/>
            <p:nvPr/>
          </p:nvSpPr>
          <p:spPr>
            <a:xfrm>
              <a:off x="1036522" y="3040764"/>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2000" name="tx2000"/>
            <p:cNvSpPr/>
            <p:nvPr/>
          </p:nvSpPr>
          <p:spPr>
            <a:xfrm>
              <a:off x="1533590" y="2860849"/>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2001" name="tx2001"/>
            <p:cNvSpPr/>
            <p:nvPr/>
          </p:nvSpPr>
          <p:spPr>
            <a:xfrm>
              <a:off x="1152834" y="2680935"/>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02" name="tx2002"/>
            <p:cNvSpPr/>
            <p:nvPr/>
          </p:nvSpPr>
          <p:spPr>
            <a:xfrm>
              <a:off x="1564406" y="2680935"/>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03" name="tx2003"/>
            <p:cNvSpPr/>
            <p:nvPr/>
          </p:nvSpPr>
          <p:spPr>
            <a:xfrm>
              <a:off x="1541271" y="2501020"/>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2004" name="tx2004"/>
            <p:cNvSpPr/>
            <p:nvPr/>
          </p:nvSpPr>
          <p:spPr>
            <a:xfrm>
              <a:off x="1214922" y="232110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2005" name="tx2005"/>
            <p:cNvSpPr/>
            <p:nvPr/>
          </p:nvSpPr>
          <p:spPr>
            <a:xfrm>
              <a:off x="1587814" y="232110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2006" name="tx2006"/>
            <p:cNvSpPr/>
            <p:nvPr/>
          </p:nvSpPr>
          <p:spPr>
            <a:xfrm>
              <a:off x="1440230" y="2141190"/>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2007" name="tx2007"/>
            <p:cNvSpPr/>
            <p:nvPr/>
          </p:nvSpPr>
          <p:spPr>
            <a:xfrm>
              <a:off x="1649993" y="1961276"/>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2008" name="tx2008"/>
            <p:cNvSpPr/>
            <p:nvPr/>
          </p:nvSpPr>
          <p:spPr>
            <a:xfrm>
              <a:off x="1619178" y="1781361"/>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009" name="tx2009"/>
            <p:cNvSpPr/>
            <p:nvPr/>
          </p:nvSpPr>
          <p:spPr>
            <a:xfrm>
              <a:off x="1300601" y="1601446"/>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2010" name="tx2010"/>
            <p:cNvSpPr/>
            <p:nvPr/>
          </p:nvSpPr>
          <p:spPr>
            <a:xfrm>
              <a:off x="1129791" y="1421531"/>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11" name="tx2011"/>
            <p:cNvSpPr/>
            <p:nvPr/>
          </p:nvSpPr>
          <p:spPr>
            <a:xfrm>
              <a:off x="1642404" y="1421531"/>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12" name="tx2012"/>
            <p:cNvSpPr/>
            <p:nvPr/>
          </p:nvSpPr>
          <p:spPr>
            <a:xfrm>
              <a:off x="1533407" y="1241616"/>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2013" name="tx2013"/>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290829" y="5941026"/>
              <a:ext cx="2160000" cy="219455"/>
            </a:xfrm>
            <a:prstGeom prst="rect">
              <a:avLst/>
            </a:prstGeom>
          </p:spPr>
        </p:pic>
        <p:sp>
          <p:nvSpPr>
            <p:cNvPr id="2015" name="pl2015"/>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6" name="pl2016"/>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7" name="pl2017"/>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8" name="pl2018"/>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9" name="pl2019"/>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0" name="pl2020"/>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1" name="pl2021"/>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2" name="pl2022"/>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3" name="pl2023"/>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4" name="pl2024"/>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5" name="pl2025"/>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6" name="pl2026"/>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7" name="tx2027"/>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28" name="tx2028"/>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29" name="tx2029"/>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30" name="tx2030"/>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31" name="tx2031"/>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32" name="tx2032"/>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33" name="tx2033"/>
            <p:cNvSpPr/>
            <p:nvPr/>
          </p:nvSpPr>
          <p:spPr>
            <a:xfrm>
              <a:off x="2015656" y="435349"/>
              <a:ext cx="35165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WCAR, 2000-2025</a:t>
              </a:r>
            </a:p>
          </p:txBody>
        </p:sp>
        <p:sp>
          <p:nvSpPr>
            <p:cNvPr id="2034" name="tx203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65043" cap="flat">
              <a:solidFill>
                <a:srgbClr val="000000">
                  <a:alpha val="100000"/>
                </a:srgbClr>
              </a:solidFill>
              <a:prstDash val="solid"/>
              <a:round/>
            </a:ln>
          </p:spPr>
          <p:txBody>
            <a:bodyPr/>
            <a:lstStyle/>
            <a:p/>
          </p:txBody>
        </p:sp>
        <p:sp>
          <p:nvSpPr>
            <p:cNvPr id="29" name="pl29"/>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40651" cap="flat">
              <a:solidFill>
                <a:srgbClr val="F26A21">
                  <a:alpha val="100000"/>
                </a:srgbClr>
              </a:solidFill>
              <a:prstDash val="solid"/>
              <a:round/>
            </a:ln>
          </p:spPr>
          <p:txBody>
            <a:bodyPr/>
            <a:lstStyle/>
            <a:p/>
          </p:txBody>
        </p:sp>
        <p:sp>
          <p:nvSpPr>
            <p:cNvPr id="30" name="tx30"/>
            <p:cNvSpPr/>
            <p:nvPr/>
          </p:nvSpPr>
          <p:spPr>
            <a:xfrm>
              <a:off x="1022795" y="3586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1" name="tx31"/>
            <p:cNvSpPr/>
            <p:nvPr/>
          </p:nvSpPr>
          <p:spPr>
            <a:xfrm>
              <a:off x="1709658" y="3165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 name="tx32"/>
            <p:cNvSpPr/>
            <p:nvPr/>
          </p:nvSpPr>
          <p:spPr>
            <a:xfrm>
              <a:off x="2396521" y="2838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 name="tx33"/>
            <p:cNvSpPr/>
            <p:nvPr/>
          </p:nvSpPr>
          <p:spPr>
            <a:xfrm>
              <a:off x="3083384" y="293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 name="tx34"/>
            <p:cNvSpPr/>
            <p:nvPr/>
          </p:nvSpPr>
          <p:spPr>
            <a:xfrm>
              <a:off x="3632875" y="2512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 name="tx35"/>
            <p:cNvSpPr/>
            <p:nvPr/>
          </p:nvSpPr>
          <p:spPr>
            <a:xfrm>
              <a:off x="4457110" y="246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0" name="pl50"/>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1" name="pl51"/>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3" name="pl53"/>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4" name="pl54"/>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588723" y="1437626"/>
              <a:ext cx="24229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WCAR,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65043" cap="flat">
              <a:solidFill>
                <a:srgbClr val="000000">
                  <a:alpha val="100000"/>
                </a:srgbClr>
              </a:solidFill>
              <a:prstDash val="solid"/>
              <a:round/>
            </a:ln>
          </p:spPr>
          <p:txBody>
            <a:bodyPr/>
            <a:lstStyle/>
            <a:p/>
          </p:txBody>
        </p:sp>
        <p:sp>
          <p:nvSpPr>
            <p:cNvPr id="86" name="pl86"/>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40651" cap="flat">
              <a:solidFill>
                <a:srgbClr val="F26A21">
                  <a:alpha val="100000"/>
                </a:srgbClr>
              </a:solidFill>
              <a:prstDash val="solid"/>
              <a:round/>
            </a:ln>
          </p:spPr>
          <p:txBody>
            <a:bodyPr/>
            <a:lstStyle/>
            <a:p/>
          </p:txBody>
        </p:sp>
        <p:sp>
          <p:nvSpPr>
            <p:cNvPr id="87" name="tx87"/>
            <p:cNvSpPr/>
            <p:nvPr/>
          </p:nvSpPr>
          <p:spPr>
            <a:xfrm>
              <a:off x="5320472" y="3578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88" name="tx88"/>
            <p:cNvSpPr/>
            <p:nvPr/>
          </p:nvSpPr>
          <p:spPr>
            <a:xfrm>
              <a:off x="6007335" y="304687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9" name="tx89"/>
            <p:cNvSpPr/>
            <p:nvPr/>
          </p:nvSpPr>
          <p:spPr>
            <a:xfrm>
              <a:off x="6724327" y="26334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0" name="tx90"/>
            <p:cNvSpPr/>
            <p:nvPr/>
          </p:nvSpPr>
          <p:spPr>
            <a:xfrm>
              <a:off x="7411190" y="27515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802976" y="216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l10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8" name="pl10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9" name="pl10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0" name="pl11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19893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3836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7779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172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1865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5808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9750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3693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79224" y="5796365"/>
              <a:ext cx="6989826" cy="100410"/>
            </a:xfrm>
            <a:prstGeom prst="rect">
              <a:avLst/>
            </a:prstGeom>
            <a:solidFill>
              <a:srgbClr val="F26A21">
                <a:alpha val="80000"/>
              </a:srgbClr>
            </a:solidFill>
          </p:spPr>
          <p:txBody>
            <a:bodyPr/>
            <a:lstStyle/>
            <a:p/>
          </p:txBody>
        </p:sp>
        <p:sp>
          <p:nvSpPr>
            <p:cNvPr id="133" name="rc133"/>
            <p:cNvSpPr/>
            <p:nvPr/>
          </p:nvSpPr>
          <p:spPr>
            <a:xfrm>
              <a:off x="1279224" y="5670852"/>
              <a:ext cx="7357712" cy="100410"/>
            </a:xfrm>
            <a:prstGeom prst="rect">
              <a:avLst/>
            </a:prstGeom>
            <a:solidFill>
              <a:srgbClr val="F26A21">
                <a:alpha val="80000"/>
              </a:srgbClr>
            </a:solidFill>
          </p:spPr>
          <p:txBody>
            <a:bodyPr/>
            <a:lstStyle/>
            <a:p/>
          </p:txBody>
        </p:sp>
        <p:sp>
          <p:nvSpPr>
            <p:cNvPr id="134" name="rc134"/>
            <p:cNvSpPr/>
            <p:nvPr/>
          </p:nvSpPr>
          <p:spPr>
            <a:xfrm>
              <a:off x="1279224" y="5545339"/>
              <a:ext cx="7357712" cy="100410"/>
            </a:xfrm>
            <a:prstGeom prst="rect">
              <a:avLst/>
            </a:prstGeom>
            <a:solidFill>
              <a:srgbClr val="F26A21">
                <a:alpha val="80000"/>
              </a:srgbClr>
            </a:solidFill>
          </p:spPr>
          <p:txBody>
            <a:bodyPr/>
            <a:lstStyle/>
            <a:p/>
          </p:txBody>
        </p:sp>
        <p:sp>
          <p:nvSpPr>
            <p:cNvPr id="135" name="tx135"/>
            <p:cNvSpPr/>
            <p:nvPr/>
          </p:nvSpPr>
          <p:spPr>
            <a:xfrm>
              <a:off x="834435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6" name="tx136"/>
            <p:cNvSpPr/>
            <p:nvPr/>
          </p:nvSpPr>
          <p:spPr>
            <a:xfrm>
              <a:off x="8667065" y="5682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7" name="tx137"/>
            <p:cNvSpPr/>
            <p:nvPr/>
          </p:nvSpPr>
          <p:spPr>
            <a:xfrm>
              <a:off x="8667065" y="5556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8" name="tx138"/>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9" name="tx139"/>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0" name="tx140"/>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1" name="tx14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2" name="tx142"/>
            <p:cNvSpPr/>
            <p:nvPr/>
          </p:nvSpPr>
          <p:spPr>
            <a:xfrm>
              <a:off x="304796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43" name="tx143"/>
            <p:cNvSpPr/>
            <p:nvPr/>
          </p:nvSpPr>
          <p:spPr>
            <a:xfrm>
              <a:off x="488739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44" name="tx144"/>
            <p:cNvSpPr/>
            <p:nvPr/>
          </p:nvSpPr>
          <p:spPr>
            <a:xfrm>
              <a:off x="67268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5" name="tx145"/>
            <p:cNvSpPr/>
            <p:nvPr/>
          </p:nvSpPr>
          <p:spPr>
            <a:xfrm>
              <a:off x="8566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46" name="tx146"/>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47" name="tx147"/>
            <p:cNvSpPr/>
            <p:nvPr/>
          </p:nvSpPr>
          <p:spPr>
            <a:xfrm>
              <a:off x="911338" y="5309464"/>
              <a:ext cx="255821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WCAR</a:t>
              </a:r>
            </a:p>
          </p:txBody>
        </p:sp>
        <p:sp>
          <p:nvSpPr>
            <p:cNvPr id="148" name="tx14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0" name="tx15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DTP1 coverage of 81%.
DTP1 coverage (81%) was 1 percentage point higher than in 2019 (80%).
This equates to 4 million zero-dose children in 2025 compared to 3.8 million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40651" cap="flat">
              <a:solidFill>
                <a:srgbClr val="F26A21">
                  <a:alpha val="100000"/>
                </a:srgbClr>
              </a:solidFill>
              <a:prstDash val="solid"/>
              <a:round/>
            </a:ln>
          </p:spPr>
          <p:txBody>
            <a:bodyPr/>
            <a:lstStyle/>
            <a:p/>
          </p:txBody>
        </p:sp>
        <p:sp>
          <p:nvSpPr>
            <p:cNvPr id="27" name="tx27"/>
            <p:cNvSpPr/>
            <p:nvPr/>
          </p:nvSpPr>
          <p:spPr>
            <a:xfrm>
              <a:off x="1024401"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8" name="tx28"/>
            <p:cNvSpPr/>
            <p:nvPr/>
          </p:nvSpPr>
          <p:spPr>
            <a:xfrm>
              <a:off x="1519608"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2014814"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 name="tx30"/>
            <p:cNvSpPr/>
            <p:nvPr/>
          </p:nvSpPr>
          <p:spPr>
            <a:xfrm>
              <a:off x="2510020" y="2898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 name="tx31"/>
            <p:cNvSpPr/>
            <p:nvPr/>
          </p:nvSpPr>
          <p:spPr>
            <a:xfrm>
              <a:off x="3005227"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2" name="tx32"/>
            <p:cNvSpPr/>
            <p:nvPr/>
          </p:nvSpPr>
          <p:spPr>
            <a:xfrm>
              <a:off x="3500433"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3995639"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 name="tx34"/>
            <p:cNvSpPr/>
            <p:nvPr/>
          </p:nvSpPr>
          <p:spPr>
            <a:xfrm>
              <a:off x="4490846"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6394" y="1437626"/>
              <a:ext cx="24229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WCAR,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65043" cap="flat">
              <a:solidFill>
                <a:srgbClr val="000000">
                  <a:alpha val="100000"/>
                </a:srgbClr>
              </a:solidFill>
              <a:prstDash val="solid"/>
              <a:round/>
            </a:ln>
          </p:spPr>
          <p:txBody>
            <a:bodyPr/>
            <a:lstStyle/>
            <a:p/>
          </p:txBody>
        </p:sp>
        <p:sp>
          <p:nvSpPr>
            <p:cNvPr id="79" name="pl79"/>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40651" cap="flat">
              <a:solidFill>
                <a:srgbClr val="F26A21">
                  <a:alpha val="100000"/>
                </a:srgbClr>
              </a:solidFill>
              <a:prstDash val="solid"/>
              <a:round/>
            </a:ln>
          </p:spPr>
          <p:txBody>
            <a:bodyPr/>
            <a:lstStyle/>
            <a:p/>
          </p:txBody>
        </p:sp>
        <p:sp>
          <p:nvSpPr>
            <p:cNvPr id="80" name="tx80"/>
            <p:cNvSpPr/>
            <p:nvPr/>
          </p:nvSpPr>
          <p:spPr>
            <a:xfrm>
              <a:off x="5316866"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6802485" y="3262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4" name="tx84"/>
            <p:cNvSpPr/>
            <p:nvPr/>
          </p:nvSpPr>
          <p:spPr>
            <a:xfrm>
              <a:off x="7297691" y="2755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7810957"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8306163" y="2078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8801370" y="2078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pl98"/>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pl100"/>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1" name="pl101"/>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19893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03836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87779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7172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1865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5808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79750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3693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79224" y="5795011"/>
              <a:ext cx="6989826" cy="101493"/>
            </a:xfrm>
            <a:prstGeom prst="rect">
              <a:avLst/>
            </a:prstGeom>
            <a:solidFill>
              <a:srgbClr val="F26A21">
                <a:alpha val="80000"/>
              </a:srgbClr>
            </a:solidFill>
          </p:spPr>
          <p:txBody>
            <a:bodyPr/>
            <a:lstStyle/>
            <a:p/>
          </p:txBody>
        </p:sp>
        <p:sp>
          <p:nvSpPr>
            <p:cNvPr id="124" name="rc124"/>
            <p:cNvSpPr/>
            <p:nvPr/>
          </p:nvSpPr>
          <p:spPr>
            <a:xfrm>
              <a:off x="1279224" y="5668144"/>
              <a:ext cx="7357712" cy="101493"/>
            </a:xfrm>
            <a:prstGeom prst="rect">
              <a:avLst/>
            </a:prstGeom>
            <a:solidFill>
              <a:srgbClr val="F26A21">
                <a:alpha val="80000"/>
              </a:srgbClr>
            </a:solidFill>
          </p:spPr>
          <p:txBody>
            <a:bodyPr/>
            <a:lstStyle/>
            <a:p/>
          </p:txBody>
        </p:sp>
        <p:sp>
          <p:nvSpPr>
            <p:cNvPr id="125" name="rc125"/>
            <p:cNvSpPr/>
            <p:nvPr/>
          </p:nvSpPr>
          <p:spPr>
            <a:xfrm>
              <a:off x="1279224" y="5541277"/>
              <a:ext cx="7357712" cy="101493"/>
            </a:xfrm>
            <a:prstGeom prst="rect">
              <a:avLst/>
            </a:prstGeom>
            <a:solidFill>
              <a:srgbClr val="F26A21">
                <a:alpha val="80000"/>
              </a:srgbClr>
            </a:solidFill>
          </p:spPr>
          <p:txBody>
            <a:bodyPr/>
            <a:lstStyle/>
            <a:p/>
          </p:txBody>
        </p:sp>
        <p:sp>
          <p:nvSpPr>
            <p:cNvPr id="126" name="tx126"/>
            <p:cNvSpPr/>
            <p:nvPr/>
          </p:nvSpPr>
          <p:spPr>
            <a:xfrm>
              <a:off x="834435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7" name="tx127"/>
            <p:cNvSpPr/>
            <p:nvPr/>
          </p:nvSpPr>
          <p:spPr>
            <a:xfrm>
              <a:off x="8667065" y="5680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8" name="tx128"/>
            <p:cNvSpPr/>
            <p:nvPr/>
          </p:nvSpPr>
          <p:spPr>
            <a:xfrm>
              <a:off x="8667065" y="5553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9" name="tx129"/>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304796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4" name="tx134"/>
            <p:cNvSpPr/>
            <p:nvPr/>
          </p:nvSpPr>
          <p:spPr>
            <a:xfrm>
              <a:off x="488739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5" name="tx135"/>
            <p:cNvSpPr/>
            <p:nvPr/>
          </p:nvSpPr>
          <p:spPr>
            <a:xfrm>
              <a:off x="67268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6" name="tx136"/>
            <p:cNvSpPr/>
            <p:nvPr/>
          </p:nvSpPr>
          <p:spPr>
            <a:xfrm>
              <a:off x="8566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7" name="tx137"/>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8" name="tx138"/>
            <p:cNvSpPr/>
            <p:nvPr/>
          </p:nvSpPr>
          <p:spPr>
            <a:xfrm>
              <a:off x="911338" y="5305131"/>
              <a:ext cx="255821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WCAR</a:t>
              </a:r>
            </a:p>
          </p:txBody>
        </p:sp>
        <p:sp>
          <p:nvSpPr>
            <p:cNvPr id="139" name="tx13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DTP1 coverage of 81%.
DTP1 coverage (81%) was 1 percentage point higher than in 2019 (80%).
This equates to 4 million zero-dose children in 2025 compared to 3.8 million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WCAR, 2 out of 24 (8%) countries had DTP1 coverage below 70% in 2025. These are CAR and Gabon.
These countries account for approximately 305,000 (1%) of the total annual cohort of surviving infants in the region.
There were 12 (50%) countries that achieved DTP1 of 90% or higher, accounting for 5.3 million (25%)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12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22" name="pl22"/>
            <p:cNvSpPr/>
            <p:nvPr/>
          </p:nvSpPr>
          <p:spPr>
            <a:xfrm>
              <a:off x="83042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BEBEBE">
                  <a:alpha val="69803"/>
                </a:srgbClr>
              </a:solidFill>
              <a:prstDash val="solid"/>
              <a:round/>
            </a:ln>
          </p:spPr>
          <p:txBody>
            <a:bodyPr/>
            <a:lstStyle/>
            <a:p/>
          </p:txBody>
        </p:sp>
        <p:sp>
          <p:nvSpPr>
            <p:cNvPr id="23" name="pl23"/>
            <p:cNvSpPr/>
            <p:nvPr/>
          </p:nvSpPr>
          <p:spPr>
            <a:xfrm>
              <a:off x="83042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BEBEBE">
                  <a:alpha val="69803"/>
                </a:srgbClr>
              </a:solidFill>
              <a:prstDash val="solid"/>
              <a:round/>
            </a:ln>
          </p:spPr>
          <p:txBody>
            <a:bodyPr/>
            <a:lstStyle/>
            <a:p/>
          </p:txBody>
        </p:sp>
        <p:sp>
          <p:nvSpPr>
            <p:cNvPr id="24" name="pl24"/>
            <p:cNvSpPr/>
            <p:nvPr/>
          </p:nvSpPr>
          <p:spPr>
            <a:xfrm>
              <a:off x="83042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25" name="pl25"/>
            <p:cNvSpPr/>
            <p:nvPr/>
          </p:nvSpPr>
          <p:spPr>
            <a:xfrm>
              <a:off x="83042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000000">
                  <a:alpha val="100000"/>
                </a:srgbClr>
              </a:solidFill>
              <a:prstDash val="solid"/>
              <a:round/>
            </a:ln>
          </p:spPr>
          <p:txBody>
            <a:bodyPr/>
            <a:lstStyle/>
            <a:p/>
          </p:txBody>
        </p:sp>
        <p:sp>
          <p:nvSpPr>
            <p:cNvPr id="26" name="pl26"/>
            <p:cNvSpPr/>
            <p:nvPr/>
          </p:nvSpPr>
          <p:spPr>
            <a:xfrm>
              <a:off x="83042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1CABE2">
                  <a:alpha val="100000"/>
                </a:srgbClr>
              </a:solidFill>
              <a:prstDash val="solid"/>
              <a:round/>
            </a:ln>
          </p:spPr>
          <p:txBody>
            <a:bodyPr/>
            <a:lstStyle/>
            <a:p/>
          </p:txBody>
        </p:sp>
        <p:sp>
          <p:nvSpPr>
            <p:cNvPr id="27" name="tx27"/>
            <p:cNvSpPr/>
            <p:nvPr/>
          </p:nvSpPr>
          <p:spPr>
            <a:xfrm>
              <a:off x="77017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 name="tx28"/>
            <p:cNvSpPr/>
            <p:nvPr/>
          </p:nvSpPr>
          <p:spPr>
            <a:xfrm>
              <a:off x="978968"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1187765"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1396563"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1605360"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1814158"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 name="tx33"/>
            <p:cNvSpPr/>
            <p:nvPr/>
          </p:nvSpPr>
          <p:spPr>
            <a:xfrm>
              <a:off x="2022955"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 name="tx34"/>
            <p:cNvSpPr/>
            <p:nvPr/>
          </p:nvSpPr>
          <p:spPr>
            <a:xfrm>
              <a:off x="2231753"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52" name="pl52"/>
            <p:cNvSpPr/>
            <p:nvPr/>
          </p:nvSpPr>
          <p:spPr>
            <a:xfrm>
              <a:off x="830429" y="284171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BEBEBE">
                  <a:alpha val="69803"/>
                </a:srgbClr>
              </a:solidFill>
              <a:prstDash val="solid"/>
              <a:round/>
            </a:ln>
          </p:spPr>
          <p:txBody>
            <a:bodyPr/>
            <a:lstStyle/>
            <a:p/>
          </p:txBody>
        </p:sp>
        <p:sp>
          <p:nvSpPr>
            <p:cNvPr id="53" name="pl53"/>
            <p:cNvSpPr/>
            <p:nvPr/>
          </p:nvSpPr>
          <p:spPr>
            <a:xfrm>
              <a:off x="830429" y="284171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BEBEBE">
                  <a:alpha val="69803"/>
                </a:srgbClr>
              </a:solidFill>
              <a:prstDash val="solid"/>
              <a:round/>
            </a:ln>
          </p:spPr>
          <p:txBody>
            <a:bodyPr/>
            <a:lstStyle/>
            <a:p/>
          </p:txBody>
        </p:sp>
        <p:sp>
          <p:nvSpPr>
            <p:cNvPr id="54" name="pl54"/>
            <p:cNvSpPr/>
            <p:nvPr/>
          </p:nvSpPr>
          <p:spPr>
            <a:xfrm>
              <a:off x="83042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55" name="pl55"/>
            <p:cNvSpPr/>
            <p:nvPr/>
          </p:nvSpPr>
          <p:spPr>
            <a:xfrm>
              <a:off x="830429" y="284171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000000">
                  <a:alpha val="100000"/>
                </a:srgbClr>
              </a:solidFill>
              <a:prstDash val="solid"/>
              <a:round/>
            </a:ln>
          </p:spPr>
          <p:txBody>
            <a:bodyPr/>
            <a:lstStyle/>
            <a:p/>
          </p:txBody>
        </p:sp>
        <p:sp>
          <p:nvSpPr>
            <p:cNvPr id="56" name="pl56"/>
            <p:cNvSpPr/>
            <p:nvPr/>
          </p:nvSpPr>
          <p:spPr>
            <a:xfrm>
              <a:off x="830429" y="284171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1CABE2">
                  <a:alpha val="100000"/>
                </a:srgbClr>
              </a:solidFill>
              <a:prstDash val="solid"/>
              <a:round/>
            </a:ln>
          </p:spPr>
          <p:txBody>
            <a:bodyPr/>
            <a:lstStyle/>
            <a:p/>
          </p:txBody>
        </p:sp>
        <p:sp>
          <p:nvSpPr>
            <p:cNvPr id="57" name="tx57"/>
            <p:cNvSpPr/>
            <p:nvPr/>
          </p:nvSpPr>
          <p:spPr>
            <a:xfrm>
              <a:off x="770170" y="2921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 name="tx58"/>
            <p:cNvSpPr/>
            <p:nvPr/>
          </p:nvSpPr>
          <p:spPr>
            <a:xfrm>
              <a:off x="978968" y="2853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 name="tx59"/>
            <p:cNvSpPr/>
            <p:nvPr/>
          </p:nvSpPr>
          <p:spPr>
            <a:xfrm>
              <a:off x="1187765" y="2797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 name="tx60"/>
            <p:cNvSpPr/>
            <p:nvPr/>
          </p:nvSpPr>
          <p:spPr>
            <a:xfrm>
              <a:off x="1396563" y="274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 name="tx61"/>
            <p:cNvSpPr/>
            <p:nvPr/>
          </p:nvSpPr>
          <p:spPr>
            <a:xfrm>
              <a:off x="160536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 name="tx62"/>
            <p:cNvSpPr/>
            <p:nvPr/>
          </p:nvSpPr>
          <p:spPr>
            <a:xfrm>
              <a:off x="1814158"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tx63"/>
            <p:cNvSpPr/>
            <p:nvPr/>
          </p:nvSpPr>
          <p:spPr>
            <a:xfrm>
              <a:off x="2022955"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 name="tx64"/>
            <p:cNvSpPr/>
            <p:nvPr/>
          </p:nvSpPr>
          <p:spPr>
            <a:xfrm>
              <a:off x="2231753"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82" name="pl82"/>
            <p:cNvSpPr/>
            <p:nvPr/>
          </p:nvSpPr>
          <p:spPr>
            <a:xfrm>
              <a:off x="83042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BEBEBE">
                  <a:alpha val="69803"/>
                </a:srgbClr>
              </a:solidFill>
              <a:prstDash val="solid"/>
              <a:round/>
            </a:ln>
          </p:spPr>
          <p:txBody>
            <a:bodyPr/>
            <a:lstStyle/>
            <a:p/>
          </p:txBody>
        </p:sp>
        <p:sp>
          <p:nvSpPr>
            <p:cNvPr id="83" name="pl83"/>
            <p:cNvSpPr/>
            <p:nvPr/>
          </p:nvSpPr>
          <p:spPr>
            <a:xfrm>
              <a:off x="83042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BEBEBE">
                  <a:alpha val="69803"/>
                </a:srgbClr>
              </a:solidFill>
              <a:prstDash val="solid"/>
              <a:round/>
            </a:ln>
          </p:spPr>
          <p:txBody>
            <a:bodyPr/>
            <a:lstStyle/>
            <a:p/>
          </p:txBody>
        </p:sp>
        <p:sp>
          <p:nvSpPr>
            <p:cNvPr id="84" name="pl84"/>
            <p:cNvSpPr/>
            <p:nvPr/>
          </p:nvSpPr>
          <p:spPr>
            <a:xfrm>
              <a:off x="83042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85" name="pl85"/>
            <p:cNvSpPr/>
            <p:nvPr/>
          </p:nvSpPr>
          <p:spPr>
            <a:xfrm>
              <a:off x="83042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000000">
                  <a:alpha val="100000"/>
                </a:srgbClr>
              </a:solidFill>
              <a:prstDash val="solid"/>
              <a:round/>
            </a:ln>
          </p:spPr>
          <p:txBody>
            <a:bodyPr/>
            <a:lstStyle/>
            <a:p/>
          </p:txBody>
        </p:sp>
        <p:sp>
          <p:nvSpPr>
            <p:cNvPr id="86" name="pl86"/>
            <p:cNvSpPr/>
            <p:nvPr/>
          </p:nvSpPr>
          <p:spPr>
            <a:xfrm>
              <a:off x="83042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1CABE2">
                  <a:alpha val="100000"/>
                </a:srgbClr>
              </a:solidFill>
              <a:prstDash val="solid"/>
              <a:round/>
            </a:ln>
          </p:spPr>
          <p:txBody>
            <a:bodyPr/>
            <a:lstStyle/>
            <a:p/>
          </p:txBody>
        </p:sp>
        <p:sp>
          <p:nvSpPr>
            <p:cNvPr id="87" name="tx87"/>
            <p:cNvSpPr/>
            <p:nvPr/>
          </p:nvSpPr>
          <p:spPr>
            <a:xfrm>
              <a:off x="770170"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8" name="tx88"/>
            <p:cNvSpPr/>
            <p:nvPr/>
          </p:nvSpPr>
          <p:spPr>
            <a:xfrm>
              <a:off x="978968"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 name="tx89"/>
            <p:cNvSpPr/>
            <p:nvPr/>
          </p:nvSpPr>
          <p:spPr>
            <a:xfrm>
              <a:off x="1187765" y="4138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 name="tx90"/>
            <p:cNvSpPr/>
            <p:nvPr/>
          </p:nvSpPr>
          <p:spPr>
            <a:xfrm>
              <a:off x="1396563"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 name="tx91"/>
            <p:cNvSpPr/>
            <p:nvPr/>
          </p:nvSpPr>
          <p:spPr>
            <a:xfrm>
              <a:off x="160536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 name="tx92"/>
            <p:cNvSpPr/>
            <p:nvPr/>
          </p:nvSpPr>
          <p:spPr>
            <a:xfrm>
              <a:off x="1814158"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 name="tx93"/>
            <p:cNvSpPr/>
            <p:nvPr/>
          </p:nvSpPr>
          <p:spPr>
            <a:xfrm>
              <a:off x="2022955" y="421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 name="tx94"/>
            <p:cNvSpPr/>
            <p:nvPr/>
          </p:nvSpPr>
          <p:spPr>
            <a:xfrm>
              <a:off x="2231753"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112" name="pl112"/>
            <p:cNvSpPr/>
            <p:nvPr/>
          </p:nvSpPr>
          <p:spPr>
            <a:xfrm>
              <a:off x="830429" y="535457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BEBEBE">
                  <a:alpha val="69803"/>
                </a:srgbClr>
              </a:solidFill>
              <a:prstDash val="solid"/>
              <a:round/>
            </a:ln>
          </p:spPr>
          <p:txBody>
            <a:bodyPr/>
            <a:lstStyle/>
            <a:p/>
          </p:txBody>
        </p:sp>
        <p:sp>
          <p:nvSpPr>
            <p:cNvPr id="113" name="pl113"/>
            <p:cNvSpPr/>
            <p:nvPr/>
          </p:nvSpPr>
          <p:spPr>
            <a:xfrm>
              <a:off x="830429" y="535457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35457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35457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2770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 name="tx118"/>
            <p:cNvSpPr/>
            <p:nvPr/>
          </p:nvSpPr>
          <p:spPr>
            <a:xfrm>
              <a:off x="978968" y="52770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 name="tx119"/>
            <p:cNvSpPr/>
            <p:nvPr/>
          </p:nvSpPr>
          <p:spPr>
            <a:xfrm>
              <a:off x="1187765" y="5355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0" name="tx120"/>
            <p:cNvSpPr/>
            <p:nvPr/>
          </p:nvSpPr>
          <p:spPr>
            <a:xfrm>
              <a:off x="1396563" y="5288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1" name="tx121"/>
            <p:cNvSpPr/>
            <p:nvPr/>
          </p:nvSpPr>
          <p:spPr>
            <a:xfrm>
              <a:off x="1605360" y="5254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1814158" y="5243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 name="tx123"/>
            <p:cNvSpPr/>
            <p:nvPr/>
          </p:nvSpPr>
          <p:spPr>
            <a:xfrm>
              <a:off x="2022955" y="5176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2231753" y="51872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 name="tx148"/>
            <p:cNvSpPr/>
            <p:nvPr/>
          </p:nvSpPr>
          <p:spPr>
            <a:xfrm>
              <a:off x="2656297"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 name="tx149"/>
            <p:cNvSpPr/>
            <p:nvPr/>
          </p:nvSpPr>
          <p:spPr>
            <a:xfrm>
              <a:off x="2865095"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0" name="tx150"/>
            <p:cNvSpPr/>
            <p:nvPr/>
          </p:nvSpPr>
          <p:spPr>
            <a:xfrm>
              <a:off x="3073892"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1" name="tx151"/>
            <p:cNvSpPr/>
            <p:nvPr/>
          </p:nvSpPr>
          <p:spPr>
            <a:xfrm>
              <a:off x="3282690"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2" name="tx152"/>
            <p:cNvSpPr/>
            <p:nvPr/>
          </p:nvSpPr>
          <p:spPr>
            <a:xfrm>
              <a:off x="3491488"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3" name="tx153"/>
            <p:cNvSpPr/>
            <p:nvPr/>
          </p:nvSpPr>
          <p:spPr>
            <a:xfrm>
              <a:off x="3700285"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4" name="tx154"/>
            <p:cNvSpPr/>
            <p:nvPr/>
          </p:nvSpPr>
          <p:spPr>
            <a:xfrm>
              <a:off x="3909083"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763143"/>
              <a:ext cx="1461582" cy="179582"/>
            </a:xfrm>
            <a:custGeom>
              <a:avLst/>
              <a:pathLst>
                <a:path w="1461582" h="179582">
                  <a:moveTo>
                    <a:pt x="0" y="157134"/>
                  </a:moveTo>
                  <a:lnTo>
                    <a:pt x="208797" y="123462"/>
                  </a:lnTo>
                  <a:lnTo>
                    <a:pt x="417595" y="179582"/>
                  </a:lnTo>
                  <a:lnTo>
                    <a:pt x="626392" y="134686"/>
                  </a:lnTo>
                  <a:lnTo>
                    <a:pt x="835190" y="123462"/>
                  </a:lnTo>
                  <a:lnTo>
                    <a:pt x="1043987" y="123462"/>
                  </a:lnTo>
                  <a:lnTo>
                    <a:pt x="1252785" y="33671"/>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763143"/>
              <a:ext cx="1461582" cy="179582"/>
            </a:xfrm>
            <a:custGeom>
              <a:avLst/>
              <a:pathLst>
                <a:path w="1461582" h="179582">
                  <a:moveTo>
                    <a:pt x="0" y="157134"/>
                  </a:moveTo>
                  <a:lnTo>
                    <a:pt x="208797" y="123462"/>
                  </a:lnTo>
                  <a:lnTo>
                    <a:pt x="417595" y="179582"/>
                  </a:lnTo>
                  <a:lnTo>
                    <a:pt x="626392" y="134686"/>
                  </a:lnTo>
                  <a:lnTo>
                    <a:pt x="835190" y="123462"/>
                  </a:lnTo>
                  <a:lnTo>
                    <a:pt x="1043987" y="123462"/>
                  </a:lnTo>
                  <a:lnTo>
                    <a:pt x="1252785" y="33671"/>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763143"/>
              <a:ext cx="1461582" cy="179582"/>
            </a:xfrm>
            <a:custGeom>
              <a:avLst/>
              <a:pathLst>
                <a:path w="1461582" h="179582">
                  <a:moveTo>
                    <a:pt x="0" y="157134"/>
                  </a:moveTo>
                  <a:lnTo>
                    <a:pt x="208797" y="123462"/>
                  </a:lnTo>
                  <a:lnTo>
                    <a:pt x="417595" y="179582"/>
                  </a:lnTo>
                  <a:lnTo>
                    <a:pt x="626392" y="134686"/>
                  </a:lnTo>
                  <a:lnTo>
                    <a:pt x="835190" y="123462"/>
                  </a:lnTo>
                  <a:lnTo>
                    <a:pt x="1043987" y="123462"/>
                  </a:lnTo>
                  <a:lnTo>
                    <a:pt x="1252785" y="33671"/>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763143"/>
              <a:ext cx="1461582" cy="179582"/>
            </a:xfrm>
            <a:custGeom>
              <a:avLst/>
              <a:pathLst>
                <a:path w="1461582" h="179582">
                  <a:moveTo>
                    <a:pt x="0" y="157134"/>
                  </a:moveTo>
                  <a:lnTo>
                    <a:pt x="208797" y="123462"/>
                  </a:lnTo>
                  <a:lnTo>
                    <a:pt x="417595" y="179582"/>
                  </a:lnTo>
                  <a:lnTo>
                    <a:pt x="626392" y="134686"/>
                  </a:lnTo>
                  <a:lnTo>
                    <a:pt x="835190" y="123462"/>
                  </a:lnTo>
                  <a:lnTo>
                    <a:pt x="1043987" y="123462"/>
                  </a:lnTo>
                  <a:lnTo>
                    <a:pt x="1252785" y="33671"/>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74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8" name="tx178"/>
            <p:cNvSpPr/>
            <p:nvPr/>
          </p:nvSpPr>
          <p:spPr>
            <a:xfrm>
              <a:off x="2656297"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79" name="tx179"/>
            <p:cNvSpPr/>
            <p:nvPr/>
          </p:nvSpPr>
          <p:spPr>
            <a:xfrm>
              <a:off x="2865095"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0" name="tx180"/>
            <p:cNvSpPr/>
            <p:nvPr/>
          </p:nvSpPr>
          <p:spPr>
            <a:xfrm>
              <a:off x="307389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1" name="tx181"/>
            <p:cNvSpPr/>
            <p:nvPr/>
          </p:nvSpPr>
          <p:spPr>
            <a:xfrm>
              <a:off x="328269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2" name="tx182"/>
            <p:cNvSpPr/>
            <p:nvPr/>
          </p:nvSpPr>
          <p:spPr>
            <a:xfrm>
              <a:off x="3491488"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3" name="tx183"/>
            <p:cNvSpPr/>
            <p:nvPr/>
          </p:nvSpPr>
          <p:spPr>
            <a:xfrm>
              <a:off x="3700285" y="2618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4" name="tx184"/>
            <p:cNvSpPr/>
            <p:nvPr/>
          </p:nvSpPr>
          <p:spPr>
            <a:xfrm>
              <a:off x="3909083" y="2584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8" name="tx208"/>
            <p:cNvSpPr/>
            <p:nvPr/>
          </p:nvSpPr>
          <p:spPr>
            <a:xfrm>
              <a:off x="2656297"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9" name="tx209"/>
            <p:cNvSpPr/>
            <p:nvPr/>
          </p:nvSpPr>
          <p:spPr>
            <a:xfrm>
              <a:off x="2865095" y="3925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0" name="tx210"/>
            <p:cNvSpPr/>
            <p:nvPr/>
          </p:nvSpPr>
          <p:spPr>
            <a:xfrm>
              <a:off x="3073892"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1" name="tx211"/>
            <p:cNvSpPr/>
            <p:nvPr/>
          </p:nvSpPr>
          <p:spPr>
            <a:xfrm>
              <a:off x="3282690" y="395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2" name="tx212"/>
            <p:cNvSpPr/>
            <p:nvPr/>
          </p:nvSpPr>
          <p:spPr>
            <a:xfrm>
              <a:off x="3491488"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3" name="tx213"/>
            <p:cNvSpPr/>
            <p:nvPr/>
          </p:nvSpPr>
          <p:spPr>
            <a:xfrm>
              <a:off x="3700285"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4" name="tx214"/>
            <p:cNvSpPr/>
            <p:nvPr/>
          </p:nvSpPr>
          <p:spPr>
            <a:xfrm>
              <a:off x="3909083"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422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38" name="tx238"/>
            <p:cNvSpPr/>
            <p:nvPr/>
          </p:nvSpPr>
          <p:spPr>
            <a:xfrm>
              <a:off x="2656297"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9" name="tx239"/>
            <p:cNvSpPr/>
            <p:nvPr/>
          </p:nvSpPr>
          <p:spPr>
            <a:xfrm>
              <a:off x="2865095"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0" name="tx240"/>
            <p:cNvSpPr/>
            <p:nvPr/>
          </p:nvSpPr>
          <p:spPr>
            <a:xfrm>
              <a:off x="3073892"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41" name="tx241"/>
            <p:cNvSpPr/>
            <p:nvPr/>
          </p:nvSpPr>
          <p:spPr>
            <a:xfrm>
              <a:off x="3282690" y="5490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42" name="tx242"/>
            <p:cNvSpPr/>
            <p:nvPr/>
          </p:nvSpPr>
          <p:spPr>
            <a:xfrm>
              <a:off x="3491488"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3" name="tx243"/>
            <p:cNvSpPr/>
            <p:nvPr/>
          </p:nvSpPr>
          <p:spPr>
            <a:xfrm>
              <a:off x="370028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4" name="tx244"/>
            <p:cNvSpPr/>
            <p:nvPr/>
          </p:nvSpPr>
          <p:spPr>
            <a:xfrm>
              <a:off x="3909083"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411310"/>
              <a:ext cx="1461582" cy="67343"/>
            </a:xfrm>
            <a:custGeom>
              <a:avLst/>
              <a:pathLst>
                <a:path w="1461582" h="67343">
                  <a:moveTo>
                    <a:pt x="0" y="0"/>
                  </a:moveTo>
                  <a:lnTo>
                    <a:pt x="208797" y="33671"/>
                  </a:lnTo>
                  <a:lnTo>
                    <a:pt x="417595" y="67343"/>
                  </a:lnTo>
                  <a:lnTo>
                    <a:pt x="626392" y="67343"/>
                  </a:lnTo>
                  <a:lnTo>
                    <a:pt x="835190" y="67343"/>
                  </a:lnTo>
                  <a:lnTo>
                    <a:pt x="1043987" y="67343"/>
                  </a:lnTo>
                  <a:lnTo>
                    <a:pt x="1252785" y="67343"/>
                  </a:lnTo>
                  <a:lnTo>
                    <a:pt x="1461582" y="67343"/>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411310"/>
              <a:ext cx="1461582" cy="67343"/>
            </a:xfrm>
            <a:custGeom>
              <a:avLst/>
              <a:pathLst>
                <a:path w="1461582" h="67343">
                  <a:moveTo>
                    <a:pt x="0" y="0"/>
                  </a:moveTo>
                  <a:lnTo>
                    <a:pt x="208797" y="33671"/>
                  </a:lnTo>
                  <a:lnTo>
                    <a:pt x="417595" y="67343"/>
                  </a:lnTo>
                  <a:lnTo>
                    <a:pt x="626392" y="67343"/>
                  </a:lnTo>
                  <a:lnTo>
                    <a:pt x="835190" y="67343"/>
                  </a:lnTo>
                  <a:lnTo>
                    <a:pt x="1043987" y="67343"/>
                  </a:lnTo>
                  <a:lnTo>
                    <a:pt x="1252785" y="67343"/>
                  </a:lnTo>
                  <a:lnTo>
                    <a:pt x="1461582" y="67343"/>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411310"/>
              <a:ext cx="1461582" cy="67343"/>
            </a:xfrm>
            <a:custGeom>
              <a:avLst/>
              <a:pathLst>
                <a:path w="1461582" h="67343">
                  <a:moveTo>
                    <a:pt x="0" y="0"/>
                  </a:moveTo>
                  <a:lnTo>
                    <a:pt x="208797" y="33671"/>
                  </a:lnTo>
                  <a:lnTo>
                    <a:pt x="417595" y="67343"/>
                  </a:lnTo>
                  <a:lnTo>
                    <a:pt x="626392" y="67343"/>
                  </a:lnTo>
                  <a:lnTo>
                    <a:pt x="835190" y="67343"/>
                  </a:lnTo>
                  <a:lnTo>
                    <a:pt x="1043987" y="67343"/>
                  </a:lnTo>
                  <a:lnTo>
                    <a:pt x="1252785" y="67343"/>
                  </a:lnTo>
                  <a:lnTo>
                    <a:pt x="1461582" y="67343"/>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411310"/>
              <a:ext cx="1461582" cy="67343"/>
            </a:xfrm>
            <a:custGeom>
              <a:avLst/>
              <a:pathLst>
                <a:path w="1461582" h="67343">
                  <a:moveTo>
                    <a:pt x="0" y="0"/>
                  </a:moveTo>
                  <a:lnTo>
                    <a:pt x="208797" y="33671"/>
                  </a:lnTo>
                  <a:lnTo>
                    <a:pt x="417595" y="67343"/>
                  </a:lnTo>
                  <a:lnTo>
                    <a:pt x="626392" y="67343"/>
                  </a:lnTo>
                  <a:lnTo>
                    <a:pt x="835190" y="67343"/>
                  </a:lnTo>
                  <a:lnTo>
                    <a:pt x="1043987" y="67343"/>
                  </a:lnTo>
                  <a:lnTo>
                    <a:pt x="1252785" y="67343"/>
                  </a:lnTo>
                  <a:lnTo>
                    <a:pt x="1461582" y="67343"/>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232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68" name="tx268"/>
            <p:cNvSpPr/>
            <p:nvPr/>
          </p:nvSpPr>
          <p:spPr>
            <a:xfrm>
              <a:off x="4333627" y="1266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9" name="tx269"/>
            <p:cNvSpPr/>
            <p:nvPr/>
          </p:nvSpPr>
          <p:spPr>
            <a:xfrm>
              <a:off x="4542425"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0" name="tx270"/>
            <p:cNvSpPr/>
            <p:nvPr/>
          </p:nvSpPr>
          <p:spPr>
            <a:xfrm>
              <a:off x="4751222"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1" name="tx271"/>
            <p:cNvSpPr/>
            <p:nvPr/>
          </p:nvSpPr>
          <p:spPr>
            <a:xfrm>
              <a:off x="4960020"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2" name="tx272"/>
            <p:cNvSpPr/>
            <p:nvPr/>
          </p:nvSpPr>
          <p:spPr>
            <a:xfrm>
              <a:off x="5168817"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3" name="tx273"/>
            <p:cNvSpPr/>
            <p:nvPr/>
          </p:nvSpPr>
          <p:spPr>
            <a:xfrm>
              <a:off x="5377615"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4" name="tx274"/>
            <p:cNvSpPr/>
            <p:nvPr/>
          </p:nvSpPr>
          <p:spPr>
            <a:xfrm>
              <a:off x="5586413"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8" name="tx298"/>
            <p:cNvSpPr/>
            <p:nvPr/>
          </p:nvSpPr>
          <p:spPr>
            <a:xfrm>
              <a:off x="4333627"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9" name="tx299"/>
            <p:cNvSpPr/>
            <p:nvPr/>
          </p:nvSpPr>
          <p:spPr>
            <a:xfrm>
              <a:off x="454242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0" name="tx300"/>
            <p:cNvSpPr/>
            <p:nvPr/>
          </p:nvSpPr>
          <p:spPr>
            <a:xfrm>
              <a:off x="4751222"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1" name="tx301"/>
            <p:cNvSpPr/>
            <p:nvPr/>
          </p:nvSpPr>
          <p:spPr>
            <a:xfrm>
              <a:off x="4960020"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2" name="tx302"/>
            <p:cNvSpPr/>
            <p:nvPr/>
          </p:nvSpPr>
          <p:spPr>
            <a:xfrm>
              <a:off x="5168817"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3" name="tx303"/>
            <p:cNvSpPr/>
            <p:nvPr/>
          </p:nvSpPr>
          <p:spPr>
            <a:xfrm>
              <a:off x="5377615"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4" name="tx304"/>
            <p:cNvSpPr/>
            <p:nvPr/>
          </p:nvSpPr>
          <p:spPr>
            <a:xfrm>
              <a:off x="5586413"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8" name="tx328"/>
            <p:cNvSpPr/>
            <p:nvPr/>
          </p:nvSpPr>
          <p:spPr>
            <a:xfrm>
              <a:off x="4333627" y="41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9" name="tx329"/>
            <p:cNvSpPr/>
            <p:nvPr/>
          </p:nvSpPr>
          <p:spPr>
            <a:xfrm>
              <a:off x="4542425" y="4149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0" name="tx330"/>
            <p:cNvSpPr/>
            <p:nvPr/>
          </p:nvSpPr>
          <p:spPr>
            <a:xfrm>
              <a:off x="4751222"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1" name="tx331"/>
            <p:cNvSpPr/>
            <p:nvPr/>
          </p:nvSpPr>
          <p:spPr>
            <a:xfrm>
              <a:off x="496002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2" name="tx332"/>
            <p:cNvSpPr/>
            <p:nvPr/>
          </p:nvSpPr>
          <p:spPr>
            <a:xfrm>
              <a:off x="5168817"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3" name="tx333"/>
            <p:cNvSpPr/>
            <p:nvPr/>
          </p:nvSpPr>
          <p:spPr>
            <a:xfrm>
              <a:off x="537761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4" name="tx334"/>
            <p:cNvSpPr/>
            <p:nvPr/>
          </p:nvSpPr>
          <p:spPr>
            <a:xfrm>
              <a:off x="5586413"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8" name="tx358"/>
            <p:cNvSpPr/>
            <p:nvPr/>
          </p:nvSpPr>
          <p:spPr>
            <a:xfrm>
              <a:off x="4333627"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9" name="tx359"/>
            <p:cNvSpPr/>
            <p:nvPr/>
          </p:nvSpPr>
          <p:spPr>
            <a:xfrm>
              <a:off x="4542425"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0" name="tx360"/>
            <p:cNvSpPr/>
            <p:nvPr/>
          </p:nvSpPr>
          <p:spPr>
            <a:xfrm>
              <a:off x="4751222"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4960020"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5168817"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3" name="tx363"/>
            <p:cNvSpPr/>
            <p:nvPr/>
          </p:nvSpPr>
          <p:spPr>
            <a:xfrm>
              <a:off x="5377615"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4" name="tx364"/>
            <p:cNvSpPr/>
            <p:nvPr/>
          </p:nvSpPr>
          <p:spPr>
            <a:xfrm>
              <a:off x="5586413"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8" name="tx388"/>
            <p:cNvSpPr/>
            <p:nvPr/>
          </p:nvSpPr>
          <p:spPr>
            <a:xfrm>
              <a:off x="6010957" y="1535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9" name="tx389"/>
            <p:cNvSpPr/>
            <p:nvPr/>
          </p:nvSpPr>
          <p:spPr>
            <a:xfrm>
              <a:off x="621975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0" name="tx390"/>
            <p:cNvSpPr/>
            <p:nvPr/>
          </p:nvSpPr>
          <p:spPr>
            <a:xfrm>
              <a:off x="6428552"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1" name="tx391"/>
            <p:cNvSpPr/>
            <p:nvPr/>
          </p:nvSpPr>
          <p:spPr>
            <a:xfrm>
              <a:off x="6637350"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2" name="tx392"/>
            <p:cNvSpPr/>
            <p:nvPr/>
          </p:nvSpPr>
          <p:spPr>
            <a:xfrm>
              <a:off x="6846147"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3" name="tx393"/>
            <p:cNvSpPr/>
            <p:nvPr/>
          </p:nvSpPr>
          <p:spPr>
            <a:xfrm>
              <a:off x="7054945"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4" name="tx394"/>
            <p:cNvSpPr/>
            <p:nvPr/>
          </p:nvSpPr>
          <p:spPr>
            <a:xfrm>
              <a:off x="7263742"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8" name="tx418"/>
            <p:cNvSpPr/>
            <p:nvPr/>
          </p:nvSpPr>
          <p:spPr>
            <a:xfrm>
              <a:off x="6010957"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9" name="tx419"/>
            <p:cNvSpPr/>
            <p:nvPr/>
          </p:nvSpPr>
          <p:spPr>
            <a:xfrm>
              <a:off x="6219755"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0" name="tx420"/>
            <p:cNvSpPr/>
            <p:nvPr/>
          </p:nvSpPr>
          <p:spPr>
            <a:xfrm>
              <a:off x="642855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1" name="tx421"/>
            <p:cNvSpPr/>
            <p:nvPr/>
          </p:nvSpPr>
          <p:spPr>
            <a:xfrm>
              <a:off x="6637350"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2" name="tx422"/>
            <p:cNvSpPr/>
            <p:nvPr/>
          </p:nvSpPr>
          <p:spPr>
            <a:xfrm>
              <a:off x="684614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705494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4" name="tx424"/>
            <p:cNvSpPr/>
            <p:nvPr/>
          </p:nvSpPr>
          <p:spPr>
            <a:xfrm>
              <a:off x="7263742"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2518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2518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2518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2518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8" name="tx448"/>
            <p:cNvSpPr/>
            <p:nvPr/>
          </p:nvSpPr>
          <p:spPr>
            <a:xfrm>
              <a:off x="6010957"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9" name="tx449"/>
            <p:cNvSpPr/>
            <p:nvPr/>
          </p:nvSpPr>
          <p:spPr>
            <a:xfrm>
              <a:off x="6219755"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0" name="tx450"/>
            <p:cNvSpPr/>
            <p:nvPr/>
          </p:nvSpPr>
          <p:spPr>
            <a:xfrm>
              <a:off x="6428552"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1" name="tx451"/>
            <p:cNvSpPr/>
            <p:nvPr/>
          </p:nvSpPr>
          <p:spPr>
            <a:xfrm>
              <a:off x="6637350"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2" name="tx452"/>
            <p:cNvSpPr/>
            <p:nvPr/>
          </p:nvSpPr>
          <p:spPr>
            <a:xfrm>
              <a:off x="6846147"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3" name="tx453"/>
            <p:cNvSpPr/>
            <p:nvPr/>
          </p:nvSpPr>
          <p:spPr>
            <a:xfrm>
              <a:off x="7054945" y="3913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4" name="tx454"/>
            <p:cNvSpPr/>
            <p:nvPr/>
          </p:nvSpPr>
          <p:spPr>
            <a:xfrm>
              <a:off x="7263742"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298451"/>
              <a:ext cx="1461582" cy="78567"/>
            </a:xfrm>
            <a:custGeom>
              <a:avLst/>
              <a:pathLst>
                <a:path w="1461582" h="78567">
                  <a:moveTo>
                    <a:pt x="0" y="0"/>
                  </a:moveTo>
                  <a:lnTo>
                    <a:pt x="208797" y="33671"/>
                  </a:lnTo>
                  <a:lnTo>
                    <a:pt x="417595" y="78567"/>
                  </a:lnTo>
                  <a:lnTo>
                    <a:pt x="626392" y="56119"/>
                  </a:lnTo>
                  <a:lnTo>
                    <a:pt x="835190" y="33671"/>
                  </a:lnTo>
                  <a:lnTo>
                    <a:pt x="1043987" y="44895"/>
                  </a:lnTo>
                  <a:lnTo>
                    <a:pt x="1252785" y="0"/>
                  </a:lnTo>
                  <a:lnTo>
                    <a:pt x="1461582" y="22447"/>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298451"/>
              <a:ext cx="1461582" cy="78567"/>
            </a:xfrm>
            <a:custGeom>
              <a:avLst/>
              <a:pathLst>
                <a:path w="1461582" h="78567">
                  <a:moveTo>
                    <a:pt x="0" y="0"/>
                  </a:moveTo>
                  <a:lnTo>
                    <a:pt x="208797" y="33671"/>
                  </a:lnTo>
                  <a:lnTo>
                    <a:pt x="417595" y="78567"/>
                  </a:lnTo>
                  <a:lnTo>
                    <a:pt x="626392" y="56119"/>
                  </a:lnTo>
                  <a:lnTo>
                    <a:pt x="835190" y="33671"/>
                  </a:lnTo>
                  <a:lnTo>
                    <a:pt x="1043987" y="44895"/>
                  </a:lnTo>
                  <a:lnTo>
                    <a:pt x="1252785" y="0"/>
                  </a:lnTo>
                  <a:lnTo>
                    <a:pt x="1461582" y="22447"/>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298451"/>
              <a:ext cx="1461582" cy="78567"/>
            </a:xfrm>
            <a:custGeom>
              <a:avLst/>
              <a:pathLst>
                <a:path w="1461582" h="78567">
                  <a:moveTo>
                    <a:pt x="0" y="0"/>
                  </a:moveTo>
                  <a:lnTo>
                    <a:pt x="208797" y="33671"/>
                  </a:lnTo>
                  <a:lnTo>
                    <a:pt x="417595" y="78567"/>
                  </a:lnTo>
                  <a:lnTo>
                    <a:pt x="626392" y="56119"/>
                  </a:lnTo>
                  <a:lnTo>
                    <a:pt x="835190" y="33671"/>
                  </a:lnTo>
                  <a:lnTo>
                    <a:pt x="1043987" y="44895"/>
                  </a:lnTo>
                  <a:lnTo>
                    <a:pt x="1252785" y="0"/>
                  </a:lnTo>
                  <a:lnTo>
                    <a:pt x="1461582" y="22447"/>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298451"/>
              <a:ext cx="1461582" cy="78567"/>
            </a:xfrm>
            <a:custGeom>
              <a:avLst/>
              <a:pathLst>
                <a:path w="1461582" h="78567">
                  <a:moveTo>
                    <a:pt x="0" y="0"/>
                  </a:moveTo>
                  <a:lnTo>
                    <a:pt x="208797" y="33671"/>
                  </a:lnTo>
                  <a:lnTo>
                    <a:pt x="417595" y="78567"/>
                  </a:lnTo>
                  <a:lnTo>
                    <a:pt x="626392" y="56119"/>
                  </a:lnTo>
                  <a:lnTo>
                    <a:pt x="835190" y="33671"/>
                  </a:lnTo>
                  <a:lnTo>
                    <a:pt x="1043987" y="44895"/>
                  </a:lnTo>
                  <a:lnTo>
                    <a:pt x="1252785" y="0"/>
                  </a:lnTo>
                  <a:lnTo>
                    <a:pt x="1461582" y="22447"/>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11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8" name="tx478"/>
            <p:cNvSpPr/>
            <p:nvPr/>
          </p:nvSpPr>
          <p:spPr>
            <a:xfrm>
              <a:off x="6010957"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9" name="tx479"/>
            <p:cNvSpPr/>
            <p:nvPr/>
          </p:nvSpPr>
          <p:spPr>
            <a:xfrm>
              <a:off x="6219755" y="5198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0" name="tx480"/>
            <p:cNvSpPr/>
            <p:nvPr/>
          </p:nvSpPr>
          <p:spPr>
            <a:xfrm>
              <a:off x="6428552" y="5176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1" name="tx481"/>
            <p:cNvSpPr/>
            <p:nvPr/>
          </p:nvSpPr>
          <p:spPr>
            <a:xfrm>
              <a:off x="6637350"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2" name="tx482"/>
            <p:cNvSpPr/>
            <p:nvPr/>
          </p:nvSpPr>
          <p:spPr>
            <a:xfrm>
              <a:off x="6846147"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3" name="tx483"/>
            <p:cNvSpPr/>
            <p:nvPr/>
          </p:nvSpPr>
          <p:spPr>
            <a:xfrm>
              <a:off x="7054945" y="511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4" name="tx484"/>
            <p:cNvSpPr/>
            <p:nvPr/>
          </p:nvSpPr>
          <p:spPr>
            <a:xfrm>
              <a:off x="7263742" y="5142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61334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08" name="tx508"/>
            <p:cNvSpPr/>
            <p:nvPr/>
          </p:nvSpPr>
          <p:spPr>
            <a:xfrm>
              <a:off x="7688287" y="1782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9" name="tx509"/>
            <p:cNvSpPr/>
            <p:nvPr/>
          </p:nvSpPr>
          <p:spPr>
            <a:xfrm>
              <a:off x="7897085" y="1805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10" name="tx510"/>
            <p:cNvSpPr/>
            <p:nvPr/>
          </p:nvSpPr>
          <p:spPr>
            <a:xfrm>
              <a:off x="8105882" y="1827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11" name="tx511"/>
            <p:cNvSpPr/>
            <p:nvPr/>
          </p:nvSpPr>
          <p:spPr>
            <a:xfrm>
              <a:off x="831468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12" name="tx512"/>
            <p:cNvSpPr/>
            <p:nvPr/>
          </p:nvSpPr>
          <p:spPr>
            <a:xfrm>
              <a:off x="8523477" y="179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13" name="tx513"/>
            <p:cNvSpPr/>
            <p:nvPr/>
          </p:nvSpPr>
          <p:spPr>
            <a:xfrm>
              <a:off x="8732275"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14" name="tx514"/>
            <p:cNvSpPr/>
            <p:nvPr/>
          </p:nvSpPr>
          <p:spPr>
            <a:xfrm>
              <a:off x="8941072" y="168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9783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8" name="tx538"/>
            <p:cNvSpPr/>
            <p:nvPr/>
          </p:nvSpPr>
          <p:spPr>
            <a:xfrm>
              <a:off x="7688287"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9" name="tx539"/>
            <p:cNvSpPr/>
            <p:nvPr/>
          </p:nvSpPr>
          <p:spPr>
            <a:xfrm>
              <a:off x="7897085"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0" name="tx540"/>
            <p:cNvSpPr/>
            <p:nvPr/>
          </p:nvSpPr>
          <p:spPr>
            <a:xfrm>
              <a:off x="8105882"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1" name="tx541"/>
            <p:cNvSpPr/>
            <p:nvPr/>
          </p:nvSpPr>
          <p:spPr>
            <a:xfrm>
              <a:off x="8314680"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2" name="tx542"/>
            <p:cNvSpPr/>
            <p:nvPr/>
          </p:nvSpPr>
          <p:spPr>
            <a:xfrm>
              <a:off x="852347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3" name="tx543"/>
            <p:cNvSpPr/>
            <p:nvPr/>
          </p:nvSpPr>
          <p:spPr>
            <a:xfrm>
              <a:off x="8732275"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44" name="tx544"/>
            <p:cNvSpPr/>
            <p:nvPr/>
          </p:nvSpPr>
          <p:spPr>
            <a:xfrm>
              <a:off x="8941072"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04763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04763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82320"/>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04763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04763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8" name="tx568"/>
            <p:cNvSpPr/>
            <p:nvPr/>
          </p:nvSpPr>
          <p:spPr>
            <a:xfrm>
              <a:off x="7688287" y="3947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9" name="tx569"/>
            <p:cNvSpPr/>
            <p:nvPr/>
          </p:nvSpPr>
          <p:spPr>
            <a:xfrm>
              <a:off x="7897085"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70" name="tx570"/>
            <p:cNvSpPr/>
            <p:nvPr/>
          </p:nvSpPr>
          <p:spPr>
            <a:xfrm>
              <a:off x="8105882" y="4003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1" name="tx571"/>
            <p:cNvSpPr/>
            <p:nvPr/>
          </p:nvSpPr>
          <p:spPr>
            <a:xfrm>
              <a:off x="8314680"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2" name="tx572"/>
            <p:cNvSpPr/>
            <p:nvPr/>
          </p:nvSpPr>
          <p:spPr>
            <a:xfrm>
              <a:off x="8523477"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3" name="tx573"/>
            <p:cNvSpPr/>
            <p:nvPr/>
          </p:nvSpPr>
          <p:spPr>
            <a:xfrm>
              <a:off x="8732275"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4" name="tx574"/>
            <p:cNvSpPr/>
            <p:nvPr/>
          </p:nvSpPr>
          <p:spPr>
            <a:xfrm>
              <a:off x="8941072"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28722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28722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66809"/>
              <a:ext cx="1461582" cy="78567"/>
            </a:xfrm>
            <a:custGeom>
              <a:avLst/>
              <a:pathLst>
                <a:path w="1461582" h="78567">
                  <a:moveTo>
                    <a:pt x="0" y="22447"/>
                  </a:moveTo>
                  <a:lnTo>
                    <a:pt x="208797" y="11223"/>
                  </a:lnTo>
                  <a:lnTo>
                    <a:pt x="417595" y="22447"/>
                  </a:lnTo>
                  <a:lnTo>
                    <a:pt x="626392" y="78567"/>
                  </a:lnTo>
                  <a:lnTo>
                    <a:pt x="835190" y="44895"/>
                  </a:lnTo>
                  <a:lnTo>
                    <a:pt x="1043987" y="11223"/>
                  </a:lnTo>
                  <a:lnTo>
                    <a:pt x="1252785" y="0"/>
                  </a:lnTo>
                  <a:lnTo>
                    <a:pt x="1461582" y="0"/>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28722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28722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8" name="tx598"/>
            <p:cNvSpPr/>
            <p:nvPr/>
          </p:nvSpPr>
          <p:spPr>
            <a:xfrm>
              <a:off x="7688287" y="5131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9" name="tx599"/>
            <p:cNvSpPr/>
            <p:nvPr/>
          </p:nvSpPr>
          <p:spPr>
            <a:xfrm>
              <a:off x="7897085"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0" name="tx600"/>
            <p:cNvSpPr/>
            <p:nvPr/>
          </p:nvSpPr>
          <p:spPr>
            <a:xfrm>
              <a:off x="8105882" y="5142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1" name="tx601"/>
            <p:cNvSpPr/>
            <p:nvPr/>
          </p:nvSpPr>
          <p:spPr>
            <a:xfrm>
              <a:off x="8314680"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2" name="tx602"/>
            <p:cNvSpPr/>
            <p:nvPr/>
          </p:nvSpPr>
          <p:spPr>
            <a:xfrm>
              <a:off x="8523477"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3" name="tx603"/>
            <p:cNvSpPr/>
            <p:nvPr/>
          </p:nvSpPr>
          <p:spPr>
            <a:xfrm>
              <a:off x="8732275"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4" name="tx604"/>
            <p:cNvSpPr/>
            <p:nvPr/>
          </p:nvSpPr>
          <p:spPr>
            <a:xfrm>
              <a:off x="8941072"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5" name="tx605"/>
            <p:cNvSpPr/>
            <p:nvPr/>
          </p:nvSpPr>
          <p:spPr>
            <a:xfrm>
              <a:off x="1458807" y="4780070"/>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06" name="tx606"/>
            <p:cNvSpPr/>
            <p:nvPr/>
          </p:nvSpPr>
          <p:spPr>
            <a:xfrm>
              <a:off x="306156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07" name="tx607"/>
            <p:cNvSpPr/>
            <p:nvPr/>
          </p:nvSpPr>
          <p:spPr>
            <a:xfrm>
              <a:off x="4339031" y="4780070"/>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08" name="tx608"/>
            <p:cNvSpPr/>
            <p:nvPr/>
          </p:nvSpPr>
          <p:spPr>
            <a:xfrm>
              <a:off x="6388110" y="4780070"/>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609" name="tx609"/>
            <p:cNvSpPr/>
            <p:nvPr/>
          </p:nvSpPr>
          <p:spPr>
            <a:xfrm>
              <a:off x="7950500" y="478007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10" name="tx610"/>
            <p:cNvSpPr/>
            <p:nvPr/>
          </p:nvSpPr>
          <p:spPr>
            <a:xfrm>
              <a:off x="1393382" y="349558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11" name="tx611"/>
            <p:cNvSpPr/>
            <p:nvPr/>
          </p:nvSpPr>
          <p:spPr>
            <a:xfrm>
              <a:off x="304286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12" name="tx612"/>
            <p:cNvSpPr/>
            <p:nvPr/>
          </p:nvSpPr>
          <p:spPr>
            <a:xfrm>
              <a:off x="473565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13" name="tx613"/>
            <p:cNvSpPr/>
            <p:nvPr/>
          </p:nvSpPr>
          <p:spPr>
            <a:xfrm>
              <a:off x="6226673" y="349558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14" name="tx614"/>
            <p:cNvSpPr/>
            <p:nvPr/>
          </p:nvSpPr>
          <p:spPr>
            <a:xfrm>
              <a:off x="8102793" y="3495580"/>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15" name="tx615"/>
            <p:cNvSpPr/>
            <p:nvPr/>
          </p:nvSpPr>
          <p:spPr>
            <a:xfrm>
              <a:off x="1427626" y="221109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16" name="tx616"/>
            <p:cNvSpPr/>
            <p:nvPr/>
          </p:nvSpPr>
          <p:spPr>
            <a:xfrm>
              <a:off x="3073867" y="2211091"/>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617" name="tx617"/>
            <p:cNvSpPr/>
            <p:nvPr/>
          </p:nvSpPr>
          <p:spPr>
            <a:xfrm>
              <a:off x="460388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18" name="tx618"/>
            <p:cNvSpPr/>
            <p:nvPr/>
          </p:nvSpPr>
          <p:spPr>
            <a:xfrm>
              <a:off x="647223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19" name="tx619"/>
            <p:cNvSpPr/>
            <p:nvPr/>
          </p:nvSpPr>
          <p:spPr>
            <a:xfrm>
              <a:off x="782312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20" name="tx620"/>
            <p:cNvSpPr/>
            <p:nvPr/>
          </p:nvSpPr>
          <p:spPr>
            <a:xfrm>
              <a:off x="1418300"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21" name="tx621"/>
            <p:cNvSpPr/>
            <p:nvPr/>
          </p:nvSpPr>
          <p:spPr>
            <a:xfrm>
              <a:off x="2909320" y="92660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22" name="tx622"/>
            <p:cNvSpPr/>
            <p:nvPr/>
          </p:nvSpPr>
          <p:spPr>
            <a:xfrm>
              <a:off x="462066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623" name="tx623"/>
            <p:cNvSpPr/>
            <p:nvPr/>
          </p:nvSpPr>
          <p:spPr>
            <a:xfrm>
              <a:off x="633228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24" name="tx62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21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406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6008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961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6806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00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0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25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445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4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65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845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90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096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29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30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49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69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747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4941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135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14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341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53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7400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WCAR,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Burkina Faso had the highest coverage (95%), while CAR had the lowest coverage (59%).
DTP1 coverage increased in 11 out of these 20 countries between 2024 and 2025. The largest increase was 9 percentage points in Equatorial Guinea from 75% to 84%.
3 countries saw a decrease in coverage (Mali, Nigeria, and Senegal). The largest decline was 2% points in Senegal from 96% to 94%. Coverage remained constant between 2024 and 2025 in the remaining 6 countries.
In 2025, 8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West and Central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19" name="pl19"/>
            <p:cNvSpPr/>
            <p:nvPr/>
          </p:nvSpPr>
          <p:spPr>
            <a:xfrm>
              <a:off x="768815" y="1511186"/>
              <a:ext cx="1472887" cy="63200"/>
            </a:xfrm>
            <a:custGeom>
              <a:avLst/>
              <a:pathLst>
                <a:path w="1472887" h="63200">
                  <a:moveTo>
                    <a:pt x="0" y="0"/>
                  </a:moveTo>
                  <a:lnTo>
                    <a:pt x="210412" y="21066"/>
                  </a:lnTo>
                  <a:lnTo>
                    <a:pt x="420825" y="42133"/>
                  </a:lnTo>
                  <a:lnTo>
                    <a:pt x="631237" y="42133"/>
                  </a:lnTo>
                  <a:lnTo>
                    <a:pt x="841650" y="63200"/>
                  </a:lnTo>
                  <a:lnTo>
                    <a:pt x="1052062" y="63200"/>
                  </a:lnTo>
                  <a:lnTo>
                    <a:pt x="1262475" y="21066"/>
                  </a:lnTo>
                  <a:lnTo>
                    <a:pt x="1472887" y="0"/>
                  </a:lnTo>
                </a:path>
              </a:pathLst>
            </a:custGeom>
            <a:ln w="40651" cap="flat">
              <a:solidFill>
                <a:srgbClr val="BEBEBE">
                  <a:alpha val="69803"/>
                </a:srgbClr>
              </a:solidFill>
              <a:prstDash val="solid"/>
              <a:round/>
            </a:ln>
          </p:spPr>
          <p:txBody>
            <a:bodyPr/>
            <a:lstStyle/>
            <a:p/>
          </p:txBody>
        </p:sp>
        <p:sp>
          <p:nvSpPr>
            <p:cNvPr id="20" name="pl20"/>
            <p:cNvSpPr/>
            <p:nvPr/>
          </p:nvSpPr>
          <p:spPr>
            <a:xfrm>
              <a:off x="768815" y="1511186"/>
              <a:ext cx="1472887" cy="63200"/>
            </a:xfrm>
            <a:custGeom>
              <a:avLst/>
              <a:pathLst>
                <a:path w="1472887" h="63200">
                  <a:moveTo>
                    <a:pt x="0" y="0"/>
                  </a:moveTo>
                  <a:lnTo>
                    <a:pt x="210412" y="21066"/>
                  </a:lnTo>
                  <a:lnTo>
                    <a:pt x="420825" y="42133"/>
                  </a:lnTo>
                  <a:lnTo>
                    <a:pt x="631237" y="42133"/>
                  </a:lnTo>
                  <a:lnTo>
                    <a:pt x="841650" y="63200"/>
                  </a:lnTo>
                  <a:lnTo>
                    <a:pt x="1052062" y="63200"/>
                  </a:lnTo>
                  <a:lnTo>
                    <a:pt x="1262475" y="21066"/>
                  </a:lnTo>
                  <a:lnTo>
                    <a:pt x="1472887" y="0"/>
                  </a:lnTo>
                </a:path>
              </a:pathLst>
            </a:custGeom>
            <a:ln w="35231" cap="flat">
              <a:solidFill>
                <a:srgbClr val="BEBEBE">
                  <a:alpha val="69803"/>
                </a:srgbClr>
              </a:solidFill>
              <a:prstDash val="solid"/>
              <a:round/>
            </a:ln>
          </p:spPr>
          <p:txBody>
            <a:bodyPr/>
            <a:lstStyle/>
            <a:p/>
          </p:txBody>
        </p:sp>
        <p:sp>
          <p:nvSpPr>
            <p:cNvPr id="21" name="pl21"/>
            <p:cNvSpPr/>
            <p:nvPr/>
          </p:nvSpPr>
          <p:spPr>
            <a:xfrm>
              <a:off x="768815"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22" name="pl22"/>
            <p:cNvSpPr/>
            <p:nvPr/>
          </p:nvSpPr>
          <p:spPr>
            <a:xfrm>
              <a:off x="768815" y="1511186"/>
              <a:ext cx="1472887" cy="63200"/>
            </a:xfrm>
            <a:custGeom>
              <a:avLst/>
              <a:pathLst>
                <a:path w="1472887" h="63200">
                  <a:moveTo>
                    <a:pt x="0" y="0"/>
                  </a:moveTo>
                  <a:lnTo>
                    <a:pt x="210412" y="21066"/>
                  </a:lnTo>
                  <a:lnTo>
                    <a:pt x="420825" y="42133"/>
                  </a:lnTo>
                  <a:lnTo>
                    <a:pt x="631237" y="42133"/>
                  </a:lnTo>
                  <a:lnTo>
                    <a:pt x="841650" y="63200"/>
                  </a:lnTo>
                  <a:lnTo>
                    <a:pt x="1052062" y="63200"/>
                  </a:lnTo>
                  <a:lnTo>
                    <a:pt x="1262475" y="21066"/>
                  </a:lnTo>
                  <a:lnTo>
                    <a:pt x="1472887" y="0"/>
                  </a:lnTo>
                </a:path>
              </a:pathLst>
            </a:custGeom>
            <a:ln w="40651" cap="flat">
              <a:solidFill>
                <a:srgbClr val="000000">
                  <a:alpha val="100000"/>
                </a:srgbClr>
              </a:solidFill>
              <a:prstDash val="solid"/>
              <a:round/>
            </a:ln>
          </p:spPr>
          <p:txBody>
            <a:bodyPr/>
            <a:lstStyle/>
            <a:p/>
          </p:txBody>
        </p:sp>
        <p:sp>
          <p:nvSpPr>
            <p:cNvPr id="23" name="pl23"/>
            <p:cNvSpPr/>
            <p:nvPr/>
          </p:nvSpPr>
          <p:spPr>
            <a:xfrm>
              <a:off x="768815" y="1511186"/>
              <a:ext cx="1472887" cy="63200"/>
            </a:xfrm>
            <a:custGeom>
              <a:avLst/>
              <a:pathLst>
                <a:path w="1472887" h="63200">
                  <a:moveTo>
                    <a:pt x="0" y="0"/>
                  </a:moveTo>
                  <a:lnTo>
                    <a:pt x="210412" y="21066"/>
                  </a:lnTo>
                  <a:lnTo>
                    <a:pt x="420825" y="42133"/>
                  </a:lnTo>
                  <a:lnTo>
                    <a:pt x="631237" y="42133"/>
                  </a:lnTo>
                  <a:lnTo>
                    <a:pt x="841650" y="63200"/>
                  </a:lnTo>
                  <a:lnTo>
                    <a:pt x="1052062" y="63200"/>
                  </a:lnTo>
                  <a:lnTo>
                    <a:pt x="1262475" y="21066"/>
                  </a:lnTo>
                  <a:lnTo>
                    <a:pt x="1472887"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3326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949098"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351864"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562276" y="1395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 name="tx30"/>
            <p:cNvSpPr/>
            <p:nvPr/>
          </p:nvSpPr>
          <p:spPr>
            <a:xfrm>
              <a:off x="1772689" y="1395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200116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211573" y="13326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47" name="pl47"/>
            <p:cNvSpPr/>
            <p:nvPr/>
          </p:nvSpPr>
          <p:spPr>
            <a:xfrm>
              <a:off x="768815" y="2836334"/>
              <a:ext cx="1472887" cy="84267"/>
            </a:xfrm>
            <a:custGeom>
              <a:avLst/>
              <a:pathLst>
                <a:path w="1472887" h="84267">
                  <a:moveTo>
                    <a:pt x="0" y="42133"/>
                  </a:moveTo>
                  <a:lnTo>
                    <a:pt x="210412" y="0"/>
                  </a:lnTo>
                  <a:lnTo>
                    <a:pt x="420825" y="21066"/>
                  </a:lnTo>
                  <a:lnTo>
                    <a:pt x="631237" y="63200"/>
                  </a:lnTo>
                  <a:lnTo>
                    <a:pt x="841650" y="63200"/>
                  </a:lnTo>
                  <a:lnTo>
                    <a:pt x="1052062" y="84267"/>
                  </a:lnTo>
                  <a:lnTo>
                    <a:pt x="1262475" y="42133"/>
                  </a:lnTo>
                  <a:lnTo>
                    <a:pt x="1472887" y="42133"/>
                  </a:lnTo>
                </a:path>
              </a:pathLst>
            </a:custGeom>
            <a:ln w="40651" cap="flat">
              <a:solidFill>
                <a:srgbClr val="BEBEBE">
                  <a:alpha val="69803"/>
                </a:srgbClr>
              </a:solidFill>
              <a:prstDash val="solid"/>
              <a:round/>
            </a:ln>
          </p:spPr>
          <p:txBody>
            <a:bodyPr/>
            <a:lstStyle/>
            <a:p/>
          </p:txBody>
        </p:sp>
        <p:sp>
          <p:nvSpPr>
            <p:cNvPr id="48" name="pl48"/>
            <p:cNvSpPr/>
            <p:nvPr/>
          </p:nvSpPr>
          <p:spPr>
            <a:xfrm>
              <a:off x="768815" y="2836334"/>
              <a:ext cx="1472887" cy="84267"/>
            </a:xfrm>
            <a:custGeom>
              <a:avLst/>
              <a:pathLst>
                <a:path w="1472887" h="84267">
                  <a:moveTo>
                    <a:pt x="0" y="42133"/>
                  </a:moveTo>
                  <a:lnTo>
                    <a:pt x="210412" y="0"/>
                  </a:lnTo>
                  <a:lnTo>
                    <a:pt x="420825" y="21066"/>
                  </a:lnTo>
                  <a:lnTo>
                    <a:pt x="631237" y="63200"/>
                  </a:lnTo>
                  <a:lnTo>
                    <a:pt x="841650" y="63200"/>
                  </a:lnTo>
                  <a:lnTo>
                    <a:pt x="1052062" y="84267"/>
                  </a:lnTo>
                  <a:lnTo>
                    <a:pt x="1262475" y="42133"/>
                  </a:lnTo>
                  <a:lnTo>
                    <a:pt x="1472887" y="42133"/>
                  </a:lnTo>
                </a:path>
              </a:pathLst>
            </a:custGeom>
            <a:ln w="35231" cap="flat">
              <a:solidFill>
                <a:srgbClr val="BEBEBE">
                  <a:alpha val="69803"/>
                </a:srgbClr>
              </a:solidFill>
              <a:prstDash val="solid"/>
              <a:round/>
            </a:ln>
          </p:spPr>
          <p:txBody>
            <a:bodyPr/>
            <a:lstStyle/>
            <a:p/>
          </p:txBody>
        </p:sp>
        <p:sp>
          <p:nvSpPr>
            <p:cNvPr id="49" name="pl49"/>
            <p:cNvSpPr/>
            <p:nvPr/>
          </p:nvSpPr>
          <p:spPr>
            <a:xfrm>
              <a:off x="768815"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50" name="pl50"/>
            <p:cNvSpPr/>
            <p:nvPr/>
          </p:nvSpPr>
          <p:spPr>
            <a:xfrm>
              <a:off x="768815" y="2836334"/>
              <a:ext cx="1472887" cy="84267"/>
            </a:xfrm>
            <a:custGeom>
              <a:avLst/>
              <a:pathLst>
                <a:path w="1472887" h="84267">
                  <a:moveTo>
                    <a:pt x="0" y="42133"/>
                  </a:moveTo>
                  <a:lnTo>
                    <a:pt x="210412" y="0"/>
                  </a:lnTo>
                  <a:lnTo>
                    <a:pt x="420825" y="21066"/>
                  </a:lnTo>
                  <a:lnTo>
                    <a:pt x="631237" y="63200"/>
                  </a:lnTo>
                  <a:lnTo>
                    <a:pt x="841650" y="63200"/>
                  </a:lnTo>
                  <a:lnTo>
                    <a:pt x="1052062" y="84267"/>
                  </a:lnTo>
                  <a:lnTo>
                    <a:pt x="1262475" y="42133"/>
                  </a:lnTo>
                  <a:lnTo>
                    <a:pt x="1472887" y="42133"/>
                  </a:lnTo>
                </a:path>
              </a:pathLst>
            </a:custGeom>
            <a:ln w="40651" cap="flat">
              <a:solidFill>
                <a:srgbClr val="000000">
                  <a:alpha val="100000"/>
                </a:srgbClr>
              </a:solidFill>
              <a:prstDash val="solid"/>
              <a:round/>
            </a:ln>
          </p:spPr>
          <p:txBody>
            <a:bodyPr/>
            <a:lstStyle/>
            <a:p/>
          </p:txBody>
        </p:sp>
        <p:sp>
          <p:nvSpPr>
            <p:cNvPr id="51" name="pl51"/>
            <p:cNvSpPr/>
            <p:nvPr/>
          </p:nvSpPr>
          <p:spPr>
            <a:xfrm>
              <a:off x="768815" y="2836334"/>
              <a:ext cx="1472887" cy="84267"/>
            </a:xfrm>
            <a:custGeom>
              <a:avLst/>
              <a:pathLst>
                <a:path w="1472887" h="84267">
                  <a:moveTo>
                    <a:pt x="0" y="42133"/>
                  </a:moveTo>
                  <a:lnTo>
                    <a:pt x="210412" y="0"/>
                  </a:lnTo>
                  <a:lnTo>
                    <a:pt x="420825" y="21066"/>
                  </a:lnTo>
                  <a:lnTo>
                    <a:pt x="631237" y="63200"/>
                  </a:lnTo>
                  <a:lnTo>
                    <a:pt x="841650" y="63200"/>
                  </a:lnTo>
                  <a:lnTo>
                    <a:pt x="1052062" y="84267"/>
                  </a:lnTo>
                  <a:lnTo>
                    <a:pt x="1262475" y="42133"/>
                  </a:lnTo>
                  <a:lnTo>
                    <a:pt x="1472887" y="42133"/>
                  </a:lnTo>
                </a:path>
              </a:pathLst>
            </a:custGeom>
            <a:ln w="35231" cap="flat">
              <a:solidFill>
                <a:srgbClr val="80BD41">
                  <a:alpha val="100000"/>
                </a:srgbClr>
              </a:solidFill>
              <a:prstDash val="solid"/>
              <a:round/>
            </a:ln>
          </p:spPr>
          <p:txBody>
            <a:bodyPr/>
            <a:lstStyle/>
            <a:p/>
          </p:txBody>
        </p:sp>
        <p:sp>
          <p:nvSpPr>
            <p:cNvPr id="52" name="pl52"/>
            <p:cNvSpPr/>
            <p:nvPr/>
          </p:nvSpPr>
          <p:spPr>
            <a:xfrm>
              <a:off x="695171"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20626"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949098"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1351864" y="27209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562276" y="27209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772689"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1983102"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193514"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75" name="pl75"/>
            <p:cNvSpPr/>
            <p:nvPr/>
          </p:nvSpPr>
          <p:spPr>
            <a:xfrm>
              <a:off x="768815" y="4056148"/>
              <a:ext cx="1472887" cy="126401"/>
            </a:xfrm>
            <a:custGeom>
              <a:avLst/>
              <a:pathLst>
                <a:path w="1472887" h="126401">
                  <a:moveTo>
                    <a:pt x="0" y="0"/>
                  </a:moveTo>
                  <a:lnTo>
                    <a:pt x="210412" y="84267"/>
                  </a:lnTo>
                  <a:lnTo>
                    <a:pt x="420825" y="21066"/>
                  </a:lnTo>
                  <a:lnTo>
                    <a:pt x="631237" y="84267"/>
                  </a:lnTo>
                  <a:lnTo>
                    <a:pt x="841650" y="42133"/>
                  </a:lnTo>
                  <a:lnTo>
                    <a:pt x="1052062" y="0"/>
                  </a:lnTo>
                  <a:lnTo>
                    <a:pt x="1262475" y="126401"/>
                  </a:lnTo>
                  <a:lnTo>
                    <a:pt x="1472887" y="105334"/>
                  </a:lnTo>
                </a:path>
              </a:pathLst>
            </a:custGeom>
            <a:ln w="40651" cap="flat">
              <a:solidFill>
                <a:srgbClr val="BEBEBE">
                  <a:alpha val="69803"/>
                </a:srgbClr>
              </a:solidFill>
              <a:prstDash val="solid"/>
              <a:round/>
            </a:ln>
          </p:spPr>
          <p:txBody>
            <a:bodyPr/>
            <a:lstStyle/>
            <a:p/>
          </p:txBody>
        </p:sp>
        <p:sp>
          <p:nvSpPr>
            <p:cNvPr id="76" name="pl76"/>
            <p:cNvSpPr/>
            <p:nvPr/>
          </p:nvSpPr>
          <p:spPr>
            <a:xfrm>
              <a:off x="768815" y="4056148"/>
              <a:ext cx="1472887" cy="126401"/>
            </a:xfrm>
            <a:custGeom>
              <a:avLst/>
              <a:pathLst>
                <a:path w="1472887" h="126401">
                  <a:moveTo>
                    <a:pt x="0" y="0"/>
                  </a:moveTo>
                  <a:lnTo>
                    <a:pt x="210412" y="84267"/>
                  </a:lnTo>
                  <a:lnTo>
                    <a:pt x="420825" y="21066"/>
                  </a:lnTo>
                  <a:lnTo>
                    <a:pt x="631237" y="84267"/>
                  </a:lnTo>
                  <a:lnTo>
                    <a:pt x="841650" y="42133"/>
                  </a:lnTo>
                  <a:lnTo>
                    <a:pt x="1052062" y="0"/>
                  </a:lnTo>
                  <a:lnTo>
                    <a:pt x="1262475" y="126401"/>
                  </a:lnTo>
                  <a:lnTo>
                    <a:pt x="1472887" y="105334"/>
                  </a:lnTo>
                </a:path>
              </a:pathLst>
            </a:custGeom>
            <a:ln w="35231" cap="flat">
              <a:solidFill>
                <a:srgbClr val="BEBEBE">
                  <a:alpha val="69803"/>
                </a:srgbClr>
              </a:solidFill>
              <a:prstDash val="solid"/>
              <a:round/>
            </a:ln>
          </p:spPr>
          <p:txBody>
            <a:bodyPr/>
            <a:lstStyle/>
            <a:p/>
          </p:txBody>
        </p:sp>
        <p:sp>
          <p:nvSpPr>
            <p:cNvPr id="77" name="pl77"/>
            <p:cNvSpPr/>
            <p:nvPr/>
          </p:nvSpPr>
          <p:spPr>
            <a:xfrm>
              <a:off x="768815"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78" name="pl78"/>
            <p:cNvSpPr/>
            <p:nvPr/>
          </p:nvSpPr>
          <p:spPr>
            <a:xfrm>
              <a:off x="768815" y="4056148"/>
              <a:ext cx="1472887" cy="126401"/>
            </a:xfrm>
            <a:custGeom>
              <a:avLst/>
              <a:pathLst>
                <a:path w="1472887" h="126401">
                  <a:moveTo>
                    <a:pt x="0" y="0"/>
                  </a:moveTo>
                  <a:lnTo>
                    <a:pt x="210412" y="84267"/>
                  </a:lnTo>
                  <a:lnTo>
                    <a:pt x="420825" y="21066"/>
                  </a:lnTo>
                  <a:lnTo>
                    <a:pt x="631237" y="84267"/>
                  </a:lnTo>
                  <a:lnTo>
                    <a:pt x="841650" y="42133"/>
                  </a:lnTo>
                  <a:lnTo>
                    <a:pt x="1052062" y="0"/>
                  </a:lnTo>
                  <a:lnTo>
                    <a:pt x="1262475" y="126401"/>
                  </a:lnTo>
                  <a:lnTo>
                    <a:pt x="1472887" y="105334"/>
                  </a:lnTo>
                </a:path>
              </a:pathLst>
            </a:custGeom>
            <a:ln w="40651" cap="flat">
              <a:solidFill>
                <a:srgbClr val="000000">
                  <a:alpha val="100000"/>
                </a:srgbClr>
              </a:solidFill>
              <a:prstDash val="solid"/>
              <a:round/>
            </a:ln>
          </p:spPr>
          <p:txBody>
            <a:bodyPr/>
            <a:lstStyle/>
            <a:p/>
          </p:txBody>
        </p:sp>
        <p:sp>
          <p:nvSpPr>
            <p:cNvPr id="79" name="pl79"/>
            <p:cNvSpPr/>
            <p:nvPr/>
          </p:nvSpPr>
          <p:spPr>
            <a:xfrm>
              <a:off x="768815" y="4056148"/>
              <a:ext cx="1472887" cy="126401"/>
            </a:xfrm>
            <a:custGeom>
              <a:avLst/>
              <a:pathLst>
                <a:path w="1472887" h="126401">
                  <a:moveTo>
                    <a:pt x="0" y="0"/>
                  </a:moveTo>
                  <a:lnTo>
                    <a:pt x="210412" y="84267"/>
                  </a:lnTo>
                  <a:lnTo>
                    <a:pt x="420825" y="21066"/>
                  </a:lnTo>
                  <a:lnTo>
                    <a:pt x="631237" y="84267"/>
                  </a:lnTo>
                  <a:lnTo>
                    <a:pt x="841650" y="42133"/>
                  </a:lnTo>
                  <a:lnTo>
                    <a:pt x="1052062" y="0"/>
                  </a:lnTo>
                  <a:lnTo>
                    <a:pt x="1262475" y="126401"/>
                  </a:lnTo>
                  <a:lnTo>
                    <a:pt x="1472887" y="105334"/>
                  </a:lnTo>
                </a:path>
              </a:pathLst>
            </a:custGeom>
            <a:ln w="35231" cap="flat">
              <a:solidFill>
                <a:srgbClr val="80BD41">
                  <a:alpha val="100000"/>
                </a:srgbClr>
              </a:solidFill>
              <a:prstDash val="solid"/>
              <a:round/>
            </a:ln>
          </p:spPr>
          <p:txBody>
            <a:bodyPr/>
            <a:lstStyle/>
            <a:p/>
          </p:txBody>
        </p:sp>
        <p:sp>
          <p:nvSpPr>
            <p:cNvPr id="80" name="pl80"/>
            <p:cNvSpPr/>
            <p:nvPr/>
          </p:nvSpPr>
          <p:spPr>
            <a:xfrm>
              <a:off x="695171"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877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2" name="tx82"/>
            <p:cNvSpPr/>
            <p:nvPr/>
          </p:nvSpPr>
          <p:spPr>
            <a:xfrm>
              <a:off x="949098"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3898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1369923"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580336" y="3919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1790748" y="3877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1983102" y="40039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2193514"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103" name="pl103"/>
            <p:cNvSpPr/>
            <p:nvPr/>
          </p:nvSpPr>
          <p:spPr>
            <a:xfrm>
              <a:off x="768815" y="5444498"/>
              <a:ext cx="1472887" cy="316004"/>
            </a:xfrm>
            <a:custGeom>
              <a:avLst/>
              <a:pathLst>
                <a:path w="1472887" h="316004">
                  <a:moveTo>
                    <a:pt x="0" y="63200"/>
                  </a:moveTo>
                  <a:lnTo>
                    <a:pt x="210412" y="0"/>
                  </a:lnTo>
                  <a:lnTo>
                    <a:pt x="420825" y="42133"/>
                  </a:lnTo>
                  <a:lnTo>
                    <a:pt x="631237" y="316004"/>
                  </a:lnTo>
                  <a:lnTo>
                    <a:pt x="841650" y="189602"/>
                  </a:lnTo>
                  <a:lnTo>
                    <a:pt x="1052062" y="21066"/>
                  </a:lnTo>
                  <a:lnTo>
                    <a:pt x="1262475" y="21066"/>
                  </a:lnTo>
                  <a:lnTo>
                    <a:pt x="1472887" y="42133"/>
                  </a:lnTo>
                </a:path>
              </a:pathLst>
            </a:custGeom>
            <a:ln w="40651" cap="flat">
              <a:solidFill>
                <a:srgbClr val="BEBEBE">
                  <a:alpha val="69803"/>
                </a:srgbClr>
              </a:solidFill>
              <a:prstDash val="solid"/>
              <a:round/>
            </a:ln>
          </p:spPr>
          <p:txBody>
            <a:bodyPr/>
            <a:lstStyle/>
            <a:p/>
          </p:txBody>
        </p:sp>
        <p:sp>
          <p:nvSpPr>
            <p:cNvPr id="104" name="pl104"/>
            <p:cNvSpPr/>
            <p:nvPr/>
          </p:nvSpPr>
          <p:spPr>
            <a:xfrm>
              <a:off x="768815" y="5444498"/>
              <a:ext cx="1472887" cy="316004"/>
            </a:xfrm>
            <a:custGeom>
              <a:avLst/>
              <a:pathLst>
                <a:path w="1472887" h="316004">
                  <a:moveTo>
                    <a:pt x="0" y="63200"/>
                  </a:moveTo>
                  <a:lnTo>
                    <a:pt x="210412" y="0"/>
                  </a:lnTo>
                  <a:lnTo>
                    <a:pt x="420825" y="42133"/>
                  </a:lnTo>
                  <a:lnTo>
                    <a:pt x="631237" y="316004"/>
                  </a:lnTo>
                  <a:lnTo>
                    <a:pt x="841650" y="189602"/>
                  </a:lnTo>
                  <a:lnTo>
                    <a:pt x="1052062" y="21066"/>
                  </a:lnTo>
                  <a:lnTo>
                    <a:pt x="1262475" y="21066"/>
                  </a:lnTo>
                  <a:lnTo>
                    <a:pt x="1472887" y="42133"/>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444498"/>
              <a:ext cx="1472887" cy="316004"/>
            </a:xfrm>
            <a:custGeom>
              <a:avLst/>
              <a:pathLst>
                <a:path w="1472887" h="316004">
                  <a:moveTo>
                    <a:pt x="0" y="63200"/>
                  </a:moveTo>
                  <a:lnTo>
                    <a:pt x="210412" y="0"/>
                  </a:lnTo>
                  <a:lnTo>
                    <a:pt x="420825" y="42133"/>
                  </a:lnTo>
                  <a:lnTo>
                    <a:pt x="631237" y="316004"/>
                  </a:lnTo>
                  <a:lnTo>
                    <a:pt x="841650" y="189602"/>
                  </a:lnTo>
                  <a:lnTo>
                    <a:pt x="1052062" y="21066"/>
                  </a:lnTo>
                  <a:lnTo>
                    <a:pt x="1262475" y="21066"/>
                  </a:lnTo>
                  <a:lnTo>
                    <a:pt x="1472887" y="42133"/>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444498"/>
              <a:ext cx="1472887" cy="316004"/>
            </a:xfrm>
            <a:custGeom>
              <a:avLst/>
              <a:pathLst>
                <a:path w="1472887" h="316004">
                  <a:moveTo>
                    <a:pt x="0" y="63200"/>
                  </a:moveTo>
                  <a:lnTo>
                    <a:pt x="210412" y="0"/>
                  </a:lnTo>
                  <a:lnTo>
                    <a:pt x="420825" y="42133"/>
                  </a:lnTo>
                  <a:lnTo>
                    <a:pt x="631237" y="316004"/>
                  </a:lnTo>
                  <a:lnTo>
                    <a:pt x="841650" y="189602"/>
                  </a:lnTo>
                  <a:lnTo>
                    <a:pt x="1052062" y="21066"/>
                  </a:lnTo>
                  <a:lnTo>
                    <a:pt x="1262475" y="21066"/>
                  </a:lnTo>
                  <a:lnTo>
                    <a:pt x="1472887" y="42133"/>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0" name="tx110"/>
            <p:cNvSpPr/>
            <p:nvPr/>
          </p:nvSpPr>
          <p:spPr>
            <a:xfrm>
              <a:off x="949098"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1321734"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3" name="tx113"/>
            <p:cNvSpPr/>
            <p:nvPr/>
          </p:nvSpPr>
          <p:spPr>
            <a:xfrm>
              <a:off x="1562276" y="54555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4" name="tx114"/>
            <p:cNvSpPr/>
            <p:nvPr/>
          </p:nvSpPr>
          <p:spPr>
            <a:xfrm>
              <a:off x="1772689"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1983102"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2193514"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3225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3225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3225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3225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901339"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688866"/>
              <a:ext cx="1472887" cy="189602"/>
            </a:xfrm>
            <a:custGeom>
              <a:avLst/>
              <a:pathLst>
                <a:path w="1472887" h="189602">
                  <a:moveTo>
                    <a:pt x="0" y="147468"/>
                  </a:moveTo>
                  <a:lnTo>
                    <a:pt x="210412" y="147468"/>
                  </a:lnTo>
                  <a:lnTo>
                    <a:pt x="420825" y="168535"/>
                  </a:lnTo>
                  <a:lnTo>
                    <a:pt x="631237" y="168535"/>
                  </a:lnTo>
                  <a:lnTo>
                    <a:pt x="841650" y="168535"/>
                  </a:lnTo>
                  <a:lnTo>
                    <a:pt x="1052062" y="84267"/>
                  </a:lnTo>
                  <a:lnTo>
                    <a:pt x="1262475" y="189602"/>
                  </a:lnTo>
                  <a:lnTo>
                    <a:pt x="1472887" y="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688866"/>
              <a:ext cx="1472887" cy="189602"/>
            </a:xfrm>
            <a:custGeom>
              <a:avLst/>
              <a:pathLst>
                <a:path w="1472887" h="189602">
                  <a:moveTo>
                    <a:pt x="0" y="147468"/>
                  </a:moveTo>
                  <a:lnTo>
                    <a:pt x="210412" y="147468"/>
                  </a:lnTo>
                  <a:lnTo>
                    <a:pt x="420825" y="168535"/>
                  </a:lnTo>
                  <a:lnTo>
                    <a:pt x="631237" y="168535"/>
                  </a:lnTo>
                  <a:lnTo>
                    <a:pt x="841650" y="168535"/>
                  </a:lnTo>
                  <a:lnTo>
                    <a:pt x="1052062" y="84267"/>
                  </a:lnTo>
                  <a:lnTo>
                    <a:pt x="1262475" y="189602"/>
                  </a:lnTo>
                  <a:lnTo>
                    <a:pt x="1472887" y="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688866"/>
              <a:ext cx="1472887" cy="189602"/>
            </a:xfrm>
            <a:custGeom>
              <a:avLst/>
              <a:pathLst>
                <a:path w="1472887" h="189602">
                  <a:moveTo>
                    <a:pt x="0" y="147468"/>
                  </a:moveTo>
                  <a:lnTo>
                    <a:pt x="210412" y="147468"/>
                  </a:lnTo>
                  <a:lnTo>
                    <a:pt x="420825" y="168535"/>
                  </a:lnTo>
                  <a:lnTo>
                    <a:pt x="631237" y="168535"/>
                  </a:lnTo>
                  <a:lnTo>
                    <a:pt x="841650" y="168535"/>
                  </a:lnTo>
                  <a:lnTo>
                    <a:pt x="1052062" y="84267"/>
                  </a:lnTo>
                  <a:lnTo>
                    <a:pt x="1262475" y="189602"/>
                  </a:lnTo>
                  <a:lnTo>
                    <a:pt x="1472887" y="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688866"/>
              <a:ext cx="1472887" cy="189602"/>
            </a:xfrm>
            <a:custGeom>
              <a:avLst/>
              <a:pathLst>
                <a:path w="1472887" h="189602">
                  <a:moveTo>
                    <a:pt x="0" y="147468"/>
                  </a:moveTo>
                  <a:lnTo>
                    <a:pt x="210412" y="147468"/>
                  </a:lnTo>
                  <a:lnTo>
                    <a:pt x="420825" y="168535"/>
                  </a:lnTo>
                  <a:lnTo>
                    <a:pt x="631237" y="168535"/>
                  </a:lnTo>
                  <a:lnTo>
                    <a:pt x="841650" y="168535"/>
                  </a:lnTo>
                  <a:lnTo>
                    <a:pt x="1052062" y="84267"/>
                  </a:lnTo>
                  <a:lnTo>
                    <a:pt x="1262475" y="189602"/>
                  </a:lnTo>
                  <a:lnTo>
                    <a:pt x="1472887" y="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8" name="tx168"/>
            <p:cNvSpPr/>
            <p:nvPr/>
          </p:nvSpPr>
          <p:spPr>
            <a:xfrm>
              <a:off x="3041630"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252042"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3480514" y="259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1" name="tx171"/>
            <p:cNvSpPr/>
            <p:nvPr/>
          </p:nvSpPr>
          <p:spPr>
            <a:xfrm>
              <a:off x="3672867"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901339"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187" name="pl187"/>
            <p:cNvSpPr/>
            <p:nvPr/>
          </p:nvSpPr>
          <p:spPr>
            <a:xfrm>
              <a:off x="2458581" y="3992947"/>
              <a:ext cx="1472887" cy="252803"/>
            </a:xfrm>
            <a:custGeom>
              <a:avLst/>
              <a:pathLst>
                <a:path w="1472887" h="252803">
                  <a:moveTo>
                    <a:pt x="0" y="42133"/>
                  </a:moveTo>
                  <a:lnTo>
                    <a:pt x="210412" y="147468"/>
                  </a:lnTo>
                  <a:lnTo>
                    <a:pt x="420825" y="231736"/>
                  </a:lnTo>
                  <a:lnTo>
                    <a:pt x="631237" y="252803"/>
                  </a:lnTo>
                  <a:lnTo>
                    <a:pt x="841650" y="0"/>
                  </a:lnTo>
                  <a:lnTo>
                    <a:pt x="1052062" y="42133"/>
                  </a:lnTo>
                  <a:lnTo>
                    <a:pt x="1262475" y="42133"/>
                  </a:lnTo>
                  <a:lnTo>
                    <a:pt x="1472887" y="42133"/>
                  </a:lnTo>
                </a:path>
              </a:pathLst>
            </a:custGeom>
            <a:ln w="40651" cap="flat">
              <a:solidFill>
                <a:srgbClr val="BEBEBE">
                  <a:alpha val="69803"/>
                </a:srgbClr>
              </a:solidFill>
              <a:prstDash val="solid"/>
              <a:round/>
            </a:ln>
          </p:spPr>
          <p:txBody>
            <a:bodyPr/>
            <a:lstStyle/>
            <a:p/>
          </p:txBody>
        </p:sp>
        <p:sp>
          <p:nvSpPr>
            <p:cNvPr id="188" name="pl188"/>
            <p:cNvSpPr/>
            <p:nvPr/>
          </p:nvSpPr>
          <p:spPr>
            <a:xfrm>
              <a:off x="2458581" y="3992947"/>
              <a:ext cx="1472887" cy="252803"/>
            </a:xfrm>
            <a:custGeom>
              <a:avLst/>
              <a:pathLst>
                <a:path w="1472887" h="252803">
                  <a:moveTo>
                    <a:pt x="0" y="42133"/>
                  </a:moveTo>
                  <a:lnTo>
                    <a:pt x="210412" y="147468"/>
                  </a:lnTo>
                  <a:lnTo>
                    <a:pt x="420825" y="231736"/>
                  </a:lnTo>
                  <a:lnTo>
                    <a:pt x="631237" y="252803"/>
                  </a:lnTo>
                  <a:lnTo>
                    <a:pt x="841650" y="0"/>
                  </a:lnTo>
                  <a:lnTo>
                    <a:pt x="1052062" y="42133"/>
                  </a:lnTo>
                  <a:lnTo>
                    <a:pt x="1262475" y="42133"/>
                  </a:lnTo>
                  <a:lnTo>
                    <a:pt x="1472887" y="42133"/>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3992947"/>
              <a:ext cx="1472887" cy="252803"/>
            </a:xfrm>
            <a:custGeom>
              <a:avLst/>
              <a:pathLst>
                <a:path w="1472887" h="252803">
                  <a:moveTo>
                    <a:pt x="0" y="42133"/>
                  </a:moveTo>
                  <a:lnTo>
                    <a:pt x="210412" y="147468"/>
                  </a:lnTo>
                  <a:lnTo>
                    <a:pt x="420825" y="231736"/>
                  </a:lnTo>
                  <a:lnTo>
                    <a:pt x="631237" y="252803"/>
                  </a:lnTo>
                  <a:lnTo>
                    <a:pt x="841650" y="0"/>
                  </a:lnTo>
                  <a:lnTo>
                    <a:pt x="1052062" y="42133"/>
                  </a:lnTo>
                  <a:lnTo>
                    <a:pt x="1262475" y="42133"/>
                  </a:lnTo>
                  <a:lnTo>
                    <a:pt x="1472887" y="42133"/>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3992947"/>
              <a:ext cx="1472887" cy="252803"/>
            </a:xfrm>
            <a:custGeom>
              <a:avLst/>
              <a:pathLst>
                <a:path w="1472887" h="252803">
                  <a:moveTo>
                    <a:pt x="0" y="42133"/>
                  </a:moveTo>
                  <a:lnTo>
                    <a:pt x="210412" y="147468"/>
                  </a:lnTo>
                  <a:lnTo>
                    <a:pt x="420825" y="231736"/>
                  </a:lnTo>
                  <a:lnTo>
                    <a:pt x="631237" y="252803"/>
                  </a:lnTo>
                  <a:lnTo>
                    <a:pt x="841650" y="0"/>
                  </a:lnTo>
                  <a:lnTo>
                    <a:pt x="1052062" y="42133"/>
                  </a:lnTo>
                  <a:lnTo>
                    <a:pt x="1262475" y="42133"/>
                  </a:lnTo>
                  <a:lnTo>
                    <a:pt x="1472887" y="42133"/>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56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4" name="tx194"/>
            <p:cNvSpPr/>
            <p:nvPr/>
          </p:nvSpPr>
          <p:spPr>
            <a:xfrm>
              <a:off x="2638864"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6" name="tx196"/>
            <p:cNvSpPr/>
            <p:nvPr/>
          </p:nvSpPr>
          <p:spPr>
            <a:xfrm>
              <a:off x="3041630" y="4067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7" name="tx197"/>
            <p:cNvSpPr/>
            <p:nvPr/>
          </p:nvSpPr>
          <p:spPr>
            <a:xfrm>
              <a:off x="3270102"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8" name="tx198"/>
            <p:cNvSpPr/>
            <p:nvPr/>
          </p:nvSpPr>
          <p:spPr>
            <a:xfrm>
              <a:off x="3480514" y="3856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9" name="tx199"/>
            <p:cNvSpPr/>
            <p:nvPr/>
          </p:nvSpPr>
          <p:spPr>
            <a:xfrm>
              <a:off x="3690927" y="3856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0" name="tx200"/>
            <p:cNvSpPr/>
            <p:nvPr/>
          </p:nvSpPr>
          <p:spPr>
            <a:xfrm>
              <a:off x="3901339" y="3856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444498"/>
              <a:ext cx="1472887" cy="210669"/>
            </a:xfrm>
            <a:custGeom>
              <a:avLst/>
              <a:pathLst>
                <a:path w="1472887" h="210669">
                  <a:moveTo>
                    <a:pt x="0" y="0"/>
                  </a:moveTo>
                  <a:lnTo>
                    <a:pt x="210412" y="0"/>
                  </a:lnTo>
                  <a:lnTo>
                    <a:pt x="420825" y="0"/>
                  </a:lnTo>
                  <a:lnTo>
                    <a:pt x="631237" y="0"/>
                  </a:lnTo>
                  <a:lnTo>
                    <a:pt x="841650" y="105334"/>
                  </a:lnTo>
                  <a:lnTo>
                    <a:pt x="1052062" y="210669"/>
                  </a:lnTo>
                  <a:lnTo>
                    <a:pt x="1262475" y="210669"/>
                  </a:lnTo>
                  <a:lnTo>
                    <a:pt x="1472887" y="210669"/>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444498"/>
              <a:ext cx="1472887" cy="210669"/>
            </a:xfrm>
            <a:custGeom>
              <a:avLst/>
              <a:pathLst>
                <a:path w="1472887" h="210669">
                  <a:moveTo>
                    <a:pt x="0" y="0"/>
                  </a:moveTo>
                  <a:lnTo>
                    <a:pt x="210412" y="0"/>
                  </a:lnTo>
                  <a:lnTo>
                    <a:pt x="420825" y="0"/>
                  </a:lnTo>
                  <a:lnTo>
                    <a:pt x="631237" y="0"/>
                  </a:lnTo>
                  <a:lnTo>
                    <a:pt x="841650" y="105334"/>
                  </a:lnTo>
                  <a:lnTo>
                    <a:pt x="1052062" y="210669"/>
                  </a:lnTo>
                  <a:lnTo>
                    <a:pt x="1262475" y="210669"/>
                  </a:lnTo>
                  <a:lnTo>
                    <a:pt x="1472887" y="210669"/>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444498"/>
              <a:ext cx="1472887" cy="210669"/>
            </a:xfrm>
            <a:custGeom>
              <a:avLst/>
              <a:pathLst>
                <a:path w="1472887" h="210669">
                  <a:moveTo>
                    <a:pt x="0" y="0"/>
                  </a:moveTo>
                  <a:lnTo>
                    <a:pt x="210412" y="0"/>
                  </a:lnTo>
                  <a:lnTo>
                    <a:pt x="420825" y="0"/>
                  </a:lnTo>
                  <a:lnTo>
                    <a:pt x="631237" y="0"/>
                  </a:lnTo>
                  <a:lnTo>
                    <a:pt x="841650" y="105334"/>
                  </a:lnTo>
                  <a:lnTo>
                    <a:pt x="1052062" y="210669"/>
                  </a:lnTo>
                  <a:lnTo>
                    <a:pt x="1262475" y="210669"/>
                  </a:lnTo>
                  <a:lnTo>
                    <a:pt x="1472887" y="210669"/>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444498"/>
              <a:ext cx="1472887" cy="210669"/>
            </a:xfrm>
            <a:custGeom>
              <a:avLst/>
              <a:pathLst>
                <a:path w="1472887" h="210669">
                  <a:moveTo>
                    <a:pt x="0" y="0"/>
                  </a:moveTo>
                  <a:lnTo>
                    <a:pt x="210412" y="0"/>
                  </a:lnTo>
                  <a:lnTo>
                    <a:pt x="420825" y="0"/>
                  </a:lnTo>
                  <a:lnTo>
                    <a:pt x="631237" y="0"/>
                  </a:lnTo>
                  <a:lnTo>
                    <a:pt x="841650" y="105334"/>
                  </a:lnTo>
                  <a:lnTo>
                    <a:pt x="1052062" y="210669"/>
                  </a:lnTo>
                  <a:lnTo>
                    <a:pt x="1262475" y="210669"/>
                  </a:lnTo>
                  <a:lnTo>
                    <a:pt x="1472887" y="210669"/>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38864"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59689"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3252042" y="5371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3432325" y="54766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7" name="tx227"/>
            <p:cNvSpPr/>
            <p:nvPr/>
          </p:nvSpPr>
          <p:spPr>
            <a:xfrm>
              <a:off x="3642738" y="54766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8" name="tx228"/>
            <p:cNvSpPr/>
            <p:nvPr/>
          </p:nvSpPr>
          <p:spPr>
            <a:xfrm>
              <a:off x="3853150" y="54766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69052"/>
              <a:ext cx="1472887" cy="126401"/>
            </a:xfrm>
            <a:custGeom>
              <a:avLst/>
              <a:pathLst>
                <a:path w="1472887" h="126401">
                  <a:moveTo>
                    <a:pt x="0" y="0"/>
                  </a:moveTo>
                  <a:lnTo>
                    <a:pt x="210412" y="63200"/>
                  </a:lnTo>
                  <a:lnTo>
                    <a:pt x="420825" y="126401"/>
                  </a:lnTo>
                  <a:lnTo>
                    <a:pt x="631237" y="126401"/>
                  </a:lnTo>
                  <a:lnTo>
                    <a:pt x="841650" y="126401"/>
                  </a:lnTo>
                  <a:lnTo>
                    <a:pt x="1052062" y="126401"/>
                  </a:lnTo>
                  <a:lnTo>
                    <a:pt x="1262475" y="126401"/>
                  </a:lnTo>
                  <a:lnTo>
                    <a:pt x="1472887" y="126401"/>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69052"/>
              <a:ext cx="1472887" cy="126401"/>
            </a:xfrm>
            <a:custGeom>
              <a:avLst/>
              <a:pathLst>
                <a:path w="1472887" h="126401">
                  <a:moveTo>
                    <a:pt x="0" y="0"/>
                  </a:moveTo>
                  <a:lnTo>
                    <a:pt x="210412" y="63200"/>
                  </a:lnTo>
                  <a:lnTo>
                    <a:pt x="420825" y="126401"/>
                  </a:lnTo>
                  <a:lnTo>
                    <a:pt x="631237" y="126401"/>
                  </a:lnTo>
                  <a:lnTo>
                    <a:pt x="841650" y="126401"/>
                  </a:lnTo>
                  <a:lnTo>
                    <a:pt x="1052062" y="126401"/>
                  </a:lnTo>
                  <a:lnTo>
                    <a:pt x="1262475" y="126401"/>
                  </a:lnTo>
                  <a:lnTo>
                    <a:pt x="1472887" y="126401"/>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69052"/>
              <a:ext cx="1472887" cy="126401"/>
            </a:xfrm>
            <a:custGeom>
              <a:avLst/>
              <a:pathLst>
                <a:path w="1472887" h="126401">
                  <a:moveTo>
                    <a:pt x="0" y="0"/>
                  </a:moveTo>
                  <a:lnTo>
                    <a:pt x="210412" y="63200"/>
                  </a:lnTo>
                  <a:lnTo>
                    <a:pt x="420825" y="126401"/>
                  </a:lnTo>
                  <a:lnTo>
                    <a:pt x="631237" y="126401"/>
                  </a:lnTo>
                  <a:lnTo>
                    <a:pt x="841650" y="126401"/>
                  </a:lnTo>
                  <a:lnTo>
                    <a:pt x="1052062" y="126401"/>
                  </a:lnTo>
                  <a:lnTo>
                    <a:pt x="1262475" y="126401"/>
                  </a:lnTo>
                  <a:lnTo>
                    <a:pt x="1472887" y="126401"/>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69052"/>
              <a:ext cx="1472887" cy="126401"/>
            </a:xfrm>
            <a:custGeom>
              <a:avLst/>
              <a:pathLst>
                <a:path w="1472887" h="126401">
                  <a:moveTo>
                    <a:pt x="0" y="0"/>
                  </a:moveTo>
                  <a:lnTo>
                    <a:pt x="210412" y="63200"/>
                  </a:lnTo>
                  <a:lnTo>
                    <a:pt x="420825" y="126401"/>
                  </a:lnTo>
                  <a:lnTo>
                    <a:pt x="631237" y="126401"/>
                  </a:lnTo>
                  <a:lnTo>
                    <a:pt x="841650" y="126401"/>
                  </a:lnTo>
                  <a:lnTo>
                    <a:pt x="1052062" y="126401"/>
                  </a:lnTo>
                  <a:lnTo>
                    <a:pt x="1262475" y="126401"/>
                  </a:lnTo>
                  <a:lnTo>
                    <a:pt x="1472887" y="126401"/>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290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4328630"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20983"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4731395"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4941808"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5152221"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5" name="tx255"/>
            <p:cNvSpPr/>
            <p:nvPr/>
          </p:nvSpPr>
          <p:spPr>
            <a:xfrm>
              <a:off x="5362633"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5573046" y="14168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815267"/>
              <a:ext cx="1472887" cy="337071"/>
            </a:xfrm>
            <a:custGeom>
              <a:avLst/>
              <a:pathLst>
                <a:path w="1472887" h="337071">
                  <a:moveTo>
                    <a:pt x="0" y="0"/>
                  </a:moveTo>
                  <a:lnTo>
                    <a:pt x="210412" y="21066"/>
                  </a:lnTo>
                  <a:lnTo>
                    <a:pt x="420825" y="189602"/>
                  </a:lnTo>
                  <a:lnTo>
                    <a:pt x="631237" y="42133"/>
                  </a:lnTo>
                  <a:lnTo>
                    <a:pt x="841650" y="273870"/>
                  </a:lnTo>
                  <a:lnTo>
                    <a:pt x="1052062" y="105334"/>
                  </a:lnTo>
                  <a:lnTo>
                    <a:pt x="1262475" y="337071"/>
                  </a:lnTo>
                  <a:lnTo>
                    <a:pt x="1472887" y="27387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815267"/>
              <a:ext cx="1472887" cy="337071"/>
            </a:xfrm>
            <a:custGeom>
              <a:avLst/>
              <a:pathLst>
                <a:path w="1472887" h="337071">
                  <a:moveTo>
                    <a:pt x="0" y="0"/>
                  </a:moveTo>
                  <a:lnTo>
                    <a:pt x="210412" y="21066"/>
                  </a:lnTo>
                  <a:lnTo>
                    <a:pt x="420825" y="189602"/>
                  </a:lnTo>
                  <a:lnTo>
                    <a:pt x="631237" y="42133"/>
                  </a:lnTo>
                  <a:lnTo>
                    <a:pt x="841650" y="273870"/>
                  </a:lnTo>
                  <a:lnTo>
                    <a:pt x="1052062" y="105334"/>
                  </a:lnTo>
                  <a:lnTo>
                    <a:pt x="1262475" y="337071"/>
                  </a:lnTo>
                  <a:lnTo>
                    <a:pt x="1472887" y="27387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815267"/>
              <a:ext cx="1472887" cy="337071"/>
            </a:xfrm>
            <a:custGeom>
              <a:avLst/>
              <a:pathLst>
                <a:path w="1472887" h="337071">
                  <a:moveTo>
                    <a:pt x="0" y="0"/>
                  </a:moveTo>
                  <a:lnTo>
                    <a:pt x="210412" y="21066"/>
                  </a:lnTo>
                  <a:lnTo>
                    <a:pt x="420825" y="189602"/>
                  </a:lnTo>
                  <a:lnTo>
                    <a:pt x="631237" y="42133"/>
                  </a:lnTo>
                  <a:lnTo>
                    <a:pt x="841650" y="273870"/>
                  </a:lnTo>
                  <a:lnTo>
                    <a:pt x="1052062" y="105334"/>
                  </a:lnTo>
                  <a:lnTo>
                    <a:pt x="1262475" y="337071"/>
                  </a:lnTo>
                  <a:lnTo>
                    <a:pt x="1472887" y="27387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815267"/>
              <a:ext cx="1472887" cy="337071"/>
            </a:xfrm>
            <a:custGeom>
              <a:avLst/>
              <a:pathLst>
                <a:path w="1472887" h="337071">
                  <a:moveTo>
                    <a:pt x="0" y="0"/>
                  </a:moveTo>
                  <a:lnTo>
                    <a:pt x="210412" y="21066"/>
                  </a:lnTo>
                  <a:lnTo>
                    <a:pt x="420825" y="189602"/>
                  </a:lnTo>
                  <a:lnTo>
                    <a:pt x="631237" y="42133"/>
                  </a:lnTo>
                  <a:lnTo>
                    <a:pt x="841650" y="273870"/>
                  </a:lnTo>
                  <a:lnTo>
                    <a:pt x="1052062" y="105334"/>
                  </a:lnTo>
                  <a:lnTo>
                    <a:pt x="1262475" y="337071"/>
                  </a:lnTo>
                  <a:lnTo>
                    <a:pt x="1472887" y="273870"/>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6367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8" name="tx278"/>
            <p:cNvSpPr/>
            <p:nvPr/>
          </p:nvSpPr>
          <p:spPr>
            <a:xfrm>
              <a:off x="4328630"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20983" y="2826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0" name="tx280"/>
            <p:cNvSpPr/>
            <p:nvPr/>
          </p:nvSpPr>
          <p:spPr>
            <a:xfrm>
              <a:off x="4731395"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4911678" y="29105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2" name="tx282"/>
            <p:cNvSpPr/>
            <p:nvPr/>
          </p:nvSpPr>
          <p:spPr>
            <a:xfrm>
              <a:off x="5152221"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3" name="tx283"/>
            <p:cNvSpPr/>
            <p:nvPr/>
          </p:nvSpPr>
          <p:spPr>
            <a:xfrm>
              <a:off x="5332504" y="29737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4" name="tx284"/>
            <p:cNvSpPr/>
            <p:nvPr/>
          </p:nvSpPr>
          <p:spPr>
            <a:xfrm>
              <a:off x="5542916" y="29105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299" name="pl299"/>
            <p:cNvSpPr/>
            <p:nvPr/>
          </p:nvSpPr>
          <p:spPr>
            <a:xfrm>
              <a:off x="4148347" y="3950814"/>
              <a:ext cx="1472887" cy="337071"/>
            </a:xfrm>
            <a:custGeom>
              <a:avLst/>
              <a:pathLst>
                <a:path w="1472887" h="337071">
                  <a:moveTo>
                    <a:pt x="0" y="189602"/>
                  </a:moveTo>
                  <a:lnTo>
                    <a:pt x="210412" y="189602"/>
                  </a:lnTo>
                  <a:lnTo>
                    <a:pt x="420825" y="337071"/>
                  </a:lnTo>
                  <a:lnTo>
                    <a:pt x="631237" y="210669"/>
                  </a:lnTo>
                  <a:lnTo>
                    <a:pt x="841650" y="147468"/>
                  </a:lnTo>
                  <a:lnTo>
                    <a:pt x="1052062" y="126401"/>
                  </a:lnTo>
                  <a:lnTo>
                    <a:pt x="1262475" y="0"/>
                  </a:lnTo>
                  <a:lnTo>
                    <a:pt x="1472887" y="21066"/>
                  </a:lnTo>
                </a:path>
              </a:pathLst>
            </a:custGeom>
            <a:ln w="40651" cap="flat">
              <a:solidFill>
                <a:srgbClr val="BEBEBE">
                  <a:alpha val="69803"/>
                </a:srgbClr>
              </a:solidFill>
              <a:prstDash val="solid"/>
              <a:round/>
            </a:ln>
          </p:spPr>
          <p:txBody>
            <a:bodyPr/>
            <a:lstStyle/>
            <a:p/>
          </p:txBody>
        </p:sp>
        <p:sp>
          <p:nvSpPr>
            <p:cNvPr id="300" name="pl300"/>
            <p:cNvSpPr/>
            <p:nvPr/>
          </p:nvSpPr>
          <p:spPr>
            <a:xfrm>
              <a:off x="4148347" y="3950814"/>
              <a:ext cx="1472887" cy="337071"/>
            </a:xfrm>
            <a:custGeom>
              <a:avLst/>
              <a:pathLst>
                <a:path w="1472887" h="337071">
                  <a:moveTo>
                    <a:pt x="0" y="189602"/>
                  </a:moveTo>
                  <a:lnTo>
                    <a:pt x="210412" y="189602"/>
                  </a:lnTo>
                  <a:lnTo>
                    <a:pt x="420825" y="337071"/>
                  </a:lnTo>
                  <a:lnTo>
                    <a:pt x="631237" y="210669"/>
                  </a:lnTo>
                  <a:lnTo>
                    <a:pt x="841650" y="147468"/>
                  </a:lnTo>
                  <a:lnTo>
                    <a:pt x="1052062" y="126401"/>
                  </a:lnTo>
                  <a:lnTo>
                    <a:pt x="1262475" y="0"/>
                  </a:lnTo>
                  <a:lnTo>
                    <a:pt x="1472887" y="21066"/>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3950814"/>
              <a:ext cx="1472887" cy="337071"/>
            </a:xfrm>
            <a:custGeom>
              <a:avLst/>
              <a:pathLst>
                <a:path w="1472887" h="337071">
                  <a:moveTo>
                    <a:pt x="0" y="189602"/>
                  </a:moveTo>
                  <a:lnTo>
                    <a:pt x="210412" y="189602"/>
                  </a:lnTo>
                  <a:lnTo>
                    <a:pt x="420825" y="337071"/>
                  </a:lnTo>
                  <a:lnTo>
                    <a:pt x="631237" y="210669"/>
                  </a:lnTo>
                  <a:lnTo>
                    <a:pt x="841650" y="147468"/>
                  </a:lnTo>
                  <a:lnTo>
                    <a:pt x="1052062" y="126401"/>
                  </a:lnTo>
                  <a:lnTo>
                    <a:pt x="1262475" y="0"/>
                  </a:lnTo>
                  <a:lnTo>
                    <a:pt x="1472887" y="21066"/>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3950814"/>
              <a:ext cx="1472887" cy="337071"/>
            </a:xfrm>
            <a:custGeom>
              <a:avLst/>
              <a:pathLst>
                <a:path w="1472887" h="337071">
                  <a:moveTo>
                    <a:pt x="0" y="189602"/>
                  </a:moveTo>
                  <a:lnTo>
                    <a:pt x="210412" y="189602"/>
                  </a:lnTo>
                  <a:lnTo>
                    <a:pt x="420825" y="337071"/>
                  </a:lnTo>
                  <a:lnTo>
                    <a:pt x="631237" y="210669"/>
                  </a:lnTo>
                  <a:lnTo>
                    <a:pt x="841650" y="147468"/>
                  </a:lnTo>
                  <a:lnTo>
                    <a:pt x="1052062" y="126401"/>
                  </a:lnTo>
                  <a:lnTo>
                    <a:pt x="1262475" y="0"/>
                  </a:lnTo>
                  <a:lnTo>
                    <a:pt x="1472887" y="21066"/>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20983" y="41093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8" name="tx308"/>
            <p:cNvSpPr/>
            <p:nvPr/>
          </p:nvSpPr>
          <p:spPr>
            <a:xfrm>
              <a:off x="4731395"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9" name="tx309"/>
            <p:cNvSpPr/>
            <p:nvPr/>
          </p:nvSpPr>
          <p:spPr>
            <a:xfrm>
              <a:off x="4959867" y="3919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0" name="tx310"/>
            <p:cNvSpPr/>
            <p:nvPr/>
          </p:nvSpPr>
          <p:spPr>
            <a:xfrm>
              <a:off x="5170280" y="3898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5380692" y="3772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591105" y="379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381297"/>
              <a:ext cx="1472887" cy="147468"/>
            </a:xfrm>
            <a:custGeom>
              <a:avLst/>
              <a:pathLst>
                <a:path w="1472887" h="147468">
                  <a:moveTo>
                    <a:pt x="0" y="0"/>
                  </a:moveTo>
                  <a:lnTo>
                    <a:pt x="210412" y="63200"/>
                  </a:lnTo>
                  <a:lnTo>
                    <a:pt x="420825" y="147468"/>
                  </a:lnTo>
                  <a:lnTo>
                    <a:pt x="631237" y="105334"/>
                  </a:lnTo>
                  <a:lnTo>
                    <a:pt x="841650" y="63200"/>
                  </a:lnTo>
                  <a:lnTo>
                    <a:pt x="1052062" y="84267"/>
                  </a:lnTo>
                  <a:lnTo>
                    <a:pt x="1262475" y="0"/>
                  </a:lnTo>
                  <a:lnTo>
                    <a:pt x="1472887" y="42133"/>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381297"/>
              <a:ext cx="1472887" cy="147468"/>
            </a:xfrm>
            <a:custGeom>
              <a:avLst/>
              <a:pathLst>
                <a:path w="1472887" h="147468">
                  <a:moveTo>
                    <a:pt x="0" y="0"/>
                  </a:moveTo>
                  <a:lnTo>
                    <a:pt x="210412" y="63200"/>
                  </a:lnTo>
                  <a:lnTo>
                    <a:pt x="420825" y="147468"/>
                  </a:lnTo>
                  <a:lnTo>
                    <a:pt x="631237" y="105334"/>
                  </a:lnTo>
                  <a:lnTo>
                    <a:pt x="841650" y="63200"/>
                  </a:lnTo>
                  <a:lnTo>
                    <a:pt x="1052062" y="84267"/>
                  </a:lnTo>
                  <a:lnTo>
                    <a:pt x="1262475" y="0"/>
                  </a:lnTo>
                  <a:lnTo>
                    <a:pt x="1472887" y="42133"/>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381297"/>
              <a:ext cx="1472887" cy="147468"/>
            </a:xfrm>
            <a:custGeom>
              <a:avLst/>
              <a:pathLst>
                <a:path w="1472887" h="147468">
                  <a:moveTo>
                    <a:pt x="0" y="0"/>
                  </a:moveTo>
                  <a:lnTo>
                    <a:pt x="210412" y="63200"/>
                  </a:lnTo>
                  <a:lnTo>
                    <a:pt x="420825" y="147468"/>
                  </a:lnTo>
                  <a:lnTo>
                    <a:pt x="631237" y="105334"/>
                  </a:lnTo>
                  <a:lnTo>
                    <a:pt x="841650" y="63200"/>
                  </a:lnTo>
                  <a:lnTo>
                    <a:pt x="1052062" y="84267"/>
                  </a:lnTo>
                  <a:lnTo>
                    <a:pt x="1262475" y="0"/>
                  </a:lnTo>
                  <a:lnTo>
                    <a:pt x="1472887" y="42133"/>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381297"/>
              <a:ext cx="1472887" cy="147468"/>
            </a:xfrm>
            <a:custGeom>
              <a:avLst/>
              <a:pathLst>
                <a:path w="1472887" h="147468">
                  <a:moveTo>
                    <a:pt x="0" y="0"/>
                  </a:moveTo>
                  <a:lnTo>
                    <a:pt x="210412" y="63200"/>
                  </a:lnTo>
                  <a:lnTo>
                    <a:pt x="420825" y="147468"/>
                  </a:lnTo>
                  <a:lnTo>
                    <a:pt x="631237" y="105334"/>
                  </a:lnTo>
                  <a:lnTo>
                    <a:pt x="841650" y="63200"/>
                  </a:lnTo>
                  <a:lnTo>
                    <a:pt x="1052062" y="84267"/>
                  </a:lnTo>
                  <a:lnTo>
                    <a:pt x="1262475" y="0"/>
                  </a:lnTo>
                  <a:lnTo>
                    <a:pt x="1472887" y="42133"/>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202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4328630"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6" name="tx336"/>
            <p:cNvSpPr/>
            <p:nvPr/>
          </p:nvSpPr>
          <p:spPr>
            <a:xfrm>
              <a:off x="4731395"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7" name="tx337"/>
            <p:cNvSpPr/>
            <p:nvPr/>
          </p:nvSpPr>
          <p:spPr>
            <a:xfrm>
              <a:off x="4959867"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8" name="tx338"/>
            <p:cNvSpPr/>
            <p:nvPr/>
          </p:nvSpPr>
          <p:spPr>
            <a:xfrm>
              <a:off x="5152221"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5380692" y="5202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5591105" y="5244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342650"/>
              <a:ext cx="1472887" cy="316004"/>
            </a:xfrm>
            <a:custGeom>
              <a:avLst/>
              <a:pathLst>
                <a:path w="1472887" h="316004">
                  <a:moveTo>
                    <a:pt x="0" y="147468"/>
                  </a:moveTo>
                  <a:lnTo>
                    <a:pt x="210412" y="189602"/>
                  </a:lnTo>
                  <a:lnTo>
                    <a:pt x="420825" y="231736"/>
                  </a:lnTo>
                  <a:lnTo>
                    <a:pt x="631237" y="273870"/>
                  </a:lnTo>
                  <a:lnTo>
                    <a:pt x="841650" y="316004"/>
                  </a:lnTo>
                  <a:lnTo>
                    <a:pt x="1052062" y="210669"/>
                  </a:lnTo>
                  <a:lnTo>
                    <a:pt x="1262475" y="147468"/>
                  </a:lnTo>
                  <a:lnTo>
                    <a:pt x="1472887" y="0"/>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342650"/>
              <a:ext cx="1472887" cy="316004"/>
            </a:xfrm>
            <a:custGeom>
              <a:avLst/>
              <a:pathLst>
                <a:path w="1472887" h="316004">
                  <a:moveTo>
                    <a:pt x="0" y="147468"/>
                  </a:moveTo>
                  <a:lnTo>
                    <a:pt x="210412" y="189602"/>
                  </a:lnTo>
                  <a:lnTo>
                    <a:pt x="420825" y="231736"/>
                  </a:lnTo>
                  <a:lnTo>
                    <a:pt x="631237" y="273870"/>
                  </a:lnTo>
                  <a:lnTo>
                    <a:pt x="841650" y="316004"/>
                  </a:lnTo>
                  <a:lnTo>
                    <a:pt x="1052062" y="210669"/>
                  </a:lnTo>
                  <a:lnTo>
                    <a:pt x="1262475" y="147468"/>
                  </a:lnTo>
                  <a:lnTo>
                    <a:pt x="1472887" y="0"/>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342650"/>
              <a:ext cx="1472887" cy="316004"/>
            </a:xfrm>
            <a:custGeom>
              <a:avLst/>
              <a:pathLst>
                <a:path w="1472887" h="316004">
                  <a:moveTo>
                    <a:pt x="0" y="147468"/>
                  </a:moveTo>
                  <a:lnTo>
                    <a:pt x="210412" y="189602"/>
                  </a:lnTo>
                  <a:lnTo>
                    <a:pt x="420825" y="231736"/>
                  </a:lnTo>
                  <a:lnTo>
                    <a:pt x="631237" y="273870"/>
                  </a:lnTo>
                  <a:lnTo>
                    <a:pt x="841650" y="316004"/>
                  </a:lnTo>
                  <a:lnTo>
                    <a:pt x="1052062" y="210669"/>
                  </a:lnTo>
                  <a:lnTo>
                    <a:pt x="1262475" y="147468"/>
                  </a:lnTo>
                  <a:lnTo>
                    <a:pt x="1472887" y="0"/>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342650"/>
              <a:ext cx="1472887" cy="316004"/>
            </a:xfrm>
            <a:custGeom>
              <a:avLst/>
              <a:pathLst>
                <a:path w="1472887" h="316004">
                  <a:moveTo>
                    <a:pt x="0" y="147468"/>
                  </a:moveTo>
                  <a:lnTo>
                    <a:pt x="210412" y="189602"/>
                  </a:lnTo>
                  <a:lnTo>
                    <a:pt x="420825" y="231736"/>
                  </a:lnTo>
                  <a:lnTo>
                    <a:pt x="631237" y="273870"/>
                  </a:lnTo>
                  <a:lnTo>
                    <a:pt x="841650" y="316004"/>
                  </a:lnTo>
                  <a:lnTo>
                    <a:pt x="1052062" y="210669"/>
                  </a:lnTo>
                  <a:lnTo>
                    <a:pt x="1262475" y="147468"/>
                  </a:lnTo>
                  <a:lnTo>
                    <a:pt x="1472887" y="0"/>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311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6018395"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395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6421161"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5" name="tx365"/>
            <p:cNvSpPr/>
            <p:nvPr/>
          </p:nvSpPr>
          <p:spPr>
            <a:xfrm>
              <a:off x="6631574" y="14800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6" name="tx366"/>
            <p:cNvSpPr/>
            <p:nvPr/>
          </p:nvSpPr>
          <p:spPr>
            <a:xfrm>
              <a:off x="6841986"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7" name="tx367"/>
            <p:cNvSpPr/>
            <p:nvPr/>
          </p:nvSpPr>
          <p:spPr>
            <a:xfrm>
              <a:off x="7070458" y="1311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8" name="tx368"/>
            <p:cNvSpPr/>
            <p:nvPr/>
          </p:nvSpPr>
          <p:spPr>
            <a:xfrm>
              <a:off x="7280871" y="1164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815267"/>
              <a:ext cx="1472887" cy="252803"/>
            </a:xfrm>
            <a:custGeom>
              <a:avLst/>
              <a:pathLst>
                <a:path w="1472887" h="252803">
                  <a:moveTo>
                    <a:pt x="0" y="0"/>
                  </a:moveTo>
                  <a:lnTo>
                    <a:pt x="210412" y="21066"/>
                  </a:lnTo>
                  <a:lnTo>
                    <a:pt x="420825" y="126401"/>
                  </a:lnTo>
                  <a:lnTo>
                    <a:pt x="631237" y="252803"/>
                  </a:lnTo>
                  <a:lnTo>
                    <a:pt x="841650" y="189602"/>
                  </a:lnTo>
                  <a:lnTo>
                    <a:pt x="1052062" y="210669"/>
                  </a:lnTo>
                  <a:lnTo>
                    <a:pt x="1262475" y="252803"/>
                  </a:lnTo>
                  <a:lnTo>
                    <a:pt x="1472887" y="210669"/>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815267"/>
              <a:ext cx="1472887" cy="252803"/>
            </a:xfrm>
            <a:custGeom>
              <a:avLst/>
              <a:pathLst>
                <a:path w="1472887" h="252803">
                  <a:moveTo>
                    <a:pt x="0" y="0"/>
                  </a:moveTo>
                  <a:lnTo>
                    <a:pt x="210412" y="21066"/>
                  </a:lnTo>
                  <a:lnTo>
                    <a:pt x="420825" y="126401"/>
                  </a:lnTo>
                  <a:lnTo>
                    <a:pt x="631237" y="252803"/>
                  </a:lnTo>
                  <a:lnTo>
                    <a:pt x="841650" y="189602"/>
                  </a:lnTo>
                  <a:lnTo>
                    <a:pt x="1052062" y="210669"/>
                  </a:lnTo>
                  <a:lnTo>
                    <a:pt x="1262475" y="252803"/>
                  </a:lnTo>
                  <a:lnTo>
                    <a:pt x="1472887" y="210669"/>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815267"/>
              <a:ext cx="1472887" cy="252803"/>
            </a:xfrm>
            <a:custGeom>
              <a:avLst/>
              <a:pathLst>
                <a:path w="1472887" h="252803">
                  <a:moveTo>
                    <a:pt x="0" y="0"/>
                  </a:moveTo>
                  <a:lnTo>
                    <a:pt x="210412" y="21066"/>
                  </a:lnTo>
                  <a:lnTo>
                    <a:pt x="420825" y="126401"/>
                  </a:lnTo>
                  <a:lnTo>
                    <a:pt x="631237" y="252803"/>
                  </a:lnTo>
                  <a:lnTo>
                    <a:pt x="841650" y="189602"/>
                  </a:lnTo>
                  <a:lnTo>
                    <a:pt x="1052062" y="210669"/>
                  </a:lnTo>
                  <a:lnTo>
                    <a:pt x="1262475" y="252803"/>
                  </a:lnTo>
                  <a:lnTo>
                    <a:pt x="1472887" y="210669"/>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815267"/>
              <a:ext cx="1472887" cy="252803"/>
            </a:xfrm>
            <a:custGeom>
              <a:avLst/>
              <a:pathLst>
                <a:path w="1472887" h="252803">
                  <a:moveTo>
                    <a:pt x="0" y="0"/>
                  </a:moveTo>
                  <a:lnTo>
                    <a:pt x="210412" y="21066"/>
                  </a:lnTo>
                  <a:lnTo>
                    <a:pt x="420825" y="126401"/>
                  </a:lnTo>
                  <a:lnTo>
                    <a:pt x="631237" y="252803"/>
                  </a:lnTo>
                  <a:lnTo>
                    <a:pt x="841650" y="189602"/>
                  </a:lnTo>
                  <a:lnTo>
                    <a:pt x="1052062" y="210669"/>
                  </a:lnTo>
                  <a:lnTo>
                    <a:pt x="1262475" y="252803"/>
                  </a:lnTo>
                  <a:lnTo>
                    <a:pt x="1472887" y="210669"/>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6367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2763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2" name="tx392"/>
            <p:cNvSpPr/>
            <p:nvPr/>
          </p:nvSpPr>
          <p:spPr>
            <a:xfrm>
              <a:off x="6395055" y="288951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3" name="tx393"/>
            <p:cNvSpPr/>
            <p:nvPr/>
          </p:nvSpPr>
          <p:spPr>
            <a:xfrm>
              <a:off x="6631574" y="2826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4" name="tx394"/>
            <p:cNvSpPr/>
            <p:nvPr/>
          </p:nvSpPr>
          <p:spPr>
            <a:xfrm>
              <a:off x="6841986" y="28473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5" name="tx395"/>
            <p:cNvSpPr/>
            <p:nvPr/>
          </p:nvSpPr>
          <p:spPr>
            <a:xfrm>
              <a:off x="7026293" y="288951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6" name="tx396"/>
            <p:cNvSpPr/>
            <p:nvPr/>
          </p:nvSpPr>
          <p:spPr>
            <a:xfrm>
              <a:off x="7262811" y="28473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411" name="pl411"/>
            <p:cNvSpPr/>
            <p:nvPr/>
          </p:nvSpPr>
          <p:spPr>
            <a:xfrm>
              <a:off x="5838112" y="3971880"/>
              <a:ext cx="1472887" cy="210669"/>
            </a:xfrm>
            <a:custGeom>
              <a:avLst/>
              <a:pathLst>
                <a:path w="1472887" h="210669">
                  <a:moveTo>
                    <a:pt x="0" y="210669"/>
                  </a:moveTo>
                  <a:lnTo>
                    <a:pt x="210412" y="168535"/>
                  </a:lnTo>
                  <a:lnTo>
                    <a:pt x="420825" y="84267"/>
                  </a:lnTo>
                  <a:lnTo>
                    <a:pt x="631237" y="189602"/>
                  </a:lnTo>
                  <a:lnTo>
                    <a:pt x="841650" y="0"/>
                  </a:lnTo>
                  <a:lnTo>
                    <a:pt x="1052062" y="0"/>
                  </a:lnTo>
                  <a:lnTo>
                    <a:pt x="1262475" y="21066"/>
                  </a:lnTo>
                  <a:lnTo>
                    <a:pt x="1472887" y="21066"/>
                  </a:lnTo>
                </a:path>
              </a:pathLst>
            </a:custGeom>
            <a:ln w="40651" cap="flat">
              <a:solidFill>
                <a:srgbClr val="BEBEBE">
                  <a:alpha val="69803"/>
                </a:srgbClr>
              </a:solidFill>
              <a:prstDash val="solid"/>
              <a:round/>
            </a:ln>
          </p:spPr>
          <p:txBody>
            <a:bodyPr/>
            <a:lstStyle/>
            <a:p/>
          </p:txBody>
        </p:sp>
        <p:sp>
          <p:nvSpPr>
            <p:cNvPr id="412" name="pl412"/>
            <p:cNvSpPr/>
            <p:nvPr/>
          </p:nvSpPr>
          <p:spPr>
            <a:xfrm>
              <a:off x="5838112" y="3971880"/>
              <a:ext cx="1472887" cy="210669"/>
            </a:xfrm>
            <a:custGeom>
              <a:avLst/>
              <a:pathLst>
                <a:path w="1472887" h="210669">
                  <a:moveTo>
                    <a:pt x="0" y="210669"/>
                  </a:moveTo>
                  <a:lnTo>
                    <a:pt x="210412" y="168535"/>
                  </a:lnTo>
                  <a:lnTo>
                    <a:pt x="420825" y="84267"/>
                  </a:lnTo>
                  <a:lnTo>
                    <a:pt x="631237" y="189602"/>
                  </a:lnTo>
                  <a:lnTo>
                    <a:pt x="841650" y="0"/>
                  </a:lnTo>
                  <a:lnTo>
                    <a:pt x="1052062" y="0"/>
                  </a:lnTo>
                  <a:lnTo>
                    <a:pt x="1262475" y="21066"/>
                  </a:lnTo>
                  <a:lnTo>
                    <a:pt x="1472887" y="21066"/>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3971880"/>
              <a:ext cx="1472887" cy="210669"/>
            </a:xfrm>
            <a:custGeom>
              <a:avLst/>
              <a:pathLst>
                <a:path w="1472887" h="210669">
                  <a:moveTo>
                    <a:pt x="0" y="210669"/>
                  </a:moveTo>
                  <a:lnTo>
                    <a:pt x="210412" y="168535"/>
                  </a:lnTo>
                  <a:lnTo>
                    <a:pt x="420825" y="84267"/>
                  </a:lnTo>
                  <a:lnTo>
                    <a:pt x="631237" y="189602"/>
                  </a:lnTo>
                  <a:lnTo>
                    <a:pt x="841650" y="0"/>
                  </a:lnTo>
                  <a:lnTo>
                    <a:pt x="1052062" y="0"/>
                  </a:lnTo>
                  <a:lnTo>
                    <a:pt x="1262475" y="21066"/>
                  </a:lnTo>
                  <a:lnTo>
                    <a:pt x="1472887" y="21066"/>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3971880"/>
              <a:ext cx="1472887" cy="210669"/>
            </a:xfrm>
            <a:custGeom>
              <a:avLst/>
              <a:pathLst>
                <a:path w="1472887" h="210669">
                  <a:moveTo>
                    <a:pt x="0" y="210669"/>
                  </a:moveTo>
                  <a:lnTo>
                    <a:pt x="210412" y="168535"/>
                  </a:lnTo>
                  <a:lnTo>
                    <a:pt x="420825" y="84267"/>
                  </a:lnTo>
                  <a:lnTo>
                    <a:pt x="631237" y="189602"/>
                  </a:lnTo>
                  <a:lnTo>
                    <a:pt x="841650" y="0"/>
                  </a:lnTo>
                  <a:lnTo>
                    <a:pt x="1052062" y="0"/>
                  </a:lnTo>
                  <a:lnTo>
                    <a:pt x="1262475" y="21066"/>
                  </a:lnTo>
                  <a:lnTo>
                    <a:pt x="1472887" y="21066"/>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89923" y="40039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018395"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3877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0" name="tx420"/>
            <p:cNvSpPr/>
            <p:nvPr/>
          </p:nvSpPr>
          <p:spPr>
            <a:xfrm>
              <a:off x="6421161"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1" name="tx421"/>
            <p:cNvSpPr/>
            <p:nvPr/>
          </p:nvSpPr>
          <p:spPr>
            <a:xfrm>
              <a:off x="6649633" y="379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22" name="tx422"/>
            <p:cNvSpPr/>
            <p:nvPr/>
          </p:nvSpPr>
          <p:spPr>
            <a:xfrm>
              <a:off x="6860046" y="379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23" name="tx423"/>
            <p:cNvSpPr/>
            <p:nvPr/>
          </p:nvSpPr>
          <p:spPr>
            <a:xfrm>
              <a:off x="7070458"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4" name="tx424"/>
            <p:cNvSpPr/>
            <p:nvPr/>
          </p:nvSpPr>
          <p:spPr>
            <a:xfrm>
              <a:off x="7280871"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402364"/>
              <a:ext cx="1472887" cy="105334"/>
            </a:xfrm>
            <a:custGeom>
              <a:avLst/>
              <a:pathLst>
                <a:path w="1472887" h="105334">
                  <a:moveTo>
                    <a:pt x="0" y="0"/>
                  </a:moveTo>
                  <a:lnTo>
                    <a:pt x="210412" y="42133"/>
                  </a:lnTo>
                  <a:lnTo>
                    <a:pt x="420825" y="84267"/>
                  </a:lnTo>
                  <a:lnTo>
                    <a:pt x="631237" y="63200"/>
                  </a:lnTo>
                  <a:lnTo>
                    <a:pt x="841650" y="105334"/>
                  </a:lnTo>
                  <a:lnTo>
                    <a:pt x="1052062" y="105334"/>
                  </a:lnTo>
                  <a:lnTo>
                    <a:pt x="1262475" y="105334"/>
                  </a:lnTo>
                  <a:lnTo>
                    <a:pt x="1472887" y="105334"/>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402364"/>
              <a:ext cx="1472887" cy="105334"/>
            </a:xfrm>
            <a:custGeom>
              <a:avLst/>
              <a:pathLst>
                <a:path w="1472887" h="105334">
                  <a:moveTo>
                    <a:pt x="0" y="0"/>
                  </a:moveTo>
                  <a:lnTo>
                    <a:pt x="210412" y="42133"/>
                  </a:lnTo>
                  <a:lnTo>
                    <a:pt x="420825" y="84267"/>
                  </a:lnTo>
                  <a:lnTo>
                    <a:pt x="631237" y="63200"/>
                  </a:lnTo>
                  <a:lnTo>
                    <a:pt x="841650" y="105334"/>
                  </a:lnTo>
                  <a:lnTo>
                    <a:pt x="1052062" y="105334"/>
                  </a:lnTo>
                  <a:lnTo>
                    <a:pt x="1262475" y="105334"/>
                  </a:lnTo>
                  <a:lnTo>
                    <a:pt x="1472887" y="105334"/>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402364"/>
              <a:ext cx="1472887" cy="105334"/>
            </a:xfrm>
            <a:custGeom>
              <a:avLst/>
              <a:pathLst>
                <a:path w="1472887" h="105334">
                  <a:moveTo>
                    <a:pt x="0" y="0"/>
                  </a:moveTo>
                  <a:lnTo>
                    <a:pt x="210412" y="42133"/>
                  </a:lnTo>
                  <a:lnTo>
                    <a:pt x="420825" y="84267"/>
                  </a:lnTo>
                  <a:lnTo>
                    <a:pt x="631237" y="63200"/>
                  </a:lnTo>
                  <a:lnTo>
                    <a:pt x="841650" y="105334"/>
                  </a:lnTo>
                  <a:lnTo>
                    <a:pt x="1052062" y="105334"/>
                  </a:lnTo>
                  <a:lnTo>
                    <a:pt x="1262475" y="105334"/>
                  </a:lnTo>
                  <a:lnTo>
                    <a:pt x="1472887" y="105334"/>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402364"/>
              <a:ext cx="1472887" cy="105334"/>
            </a:xfrm>
            <a:custGeom>
              <a:avLst/>
              <a:pathLst>
                <a:path w="1472887" h="105334">
                  <a:moveTo>
                    <a:pt x="0" y="0"/>
                  </a:moveTo>
                  <a:lnTo>
                    <a:pt x="210412" y="42133"/>
                  </a:lnTo>
                  <a:lnTo>
                    <a:pt x="420825" y="84267"/>
                  </a:lnTo>
                  <a:lnTo>
                    <a:pt x="631237" y="63200"/>
                  </a:lnTo>
                  <a:lnTo>
                    <a:pt x="841650" y="105334"/>
                  </a:lnTo>
                  <a:lnTo>
                    <a:pt x="1052062" y="105334"/>
                  </a:lnTo>
                  <a:lnTo>
                    <a:pt x="1262475" y="105334"/>
                  </a:lnTo>
                  <a:lnTo>
                    <a:pt x="1472887" y="105334"/>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6" name="tx446"/>
            <p:cNvSpPr/>
            <p:nvPr/>
          </p:nvSpPr>
          <p:spPr>
            <a:xfrm>
              <a:off x="6018395"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10749"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8" name="tx448"/>
            <p:cNvSpPr/>
            <p:nvPr/>
          </p:nvSpPr>
          <p:spPr>
            <a:xfrm>
              <a:off x="6421161"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9" name="tx449"/>
            <p:cNvSpPr/>
            <p:nvPr/>
          </p:nvSpPr>
          <p:spPr>
            <a:xfrm>
              <a:off x="6631574"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0" name="tx450"/>
            <p:cNvSpPr/>
            <p:nvPr/>
          </p:nvSpPr>
          <p:spPr>
            <a:xfrm>
              <a:off x="6841986"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1" name="tx451"/>
            <p:cNvSpPr/>
            <p:nvPr/>
          </p:nvSpPr>
          <p:spPr>
            <a:xfrm>
              <a:off x="7052399"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2" name="tx452"/>
            <p:cNvSpPr/>
            <p:nvPr/>
          </p:nvSpPr>
          <p:spPr>
            <a:xfrm>
              <a:off x="7262811"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90119"/>
              <a:ext cx="1472887" cy="316004"/>
            </a:xfrm>
            <a:custGeom>
              <a:avLst/>
              <a:pathLst>
                <a:path w="1472887" h="316004">
                  <a:moveTo>
                    <a:pt x="0" y="0"/>
                  </a:moveTo>
                  <a:lnTo>
                    <a:pt x="210412" y="42133"/>
                  </a:lnTo>
                  <a:lnTo>
                    <a:pt x="420825" y="189602"/>
                  </a:lnTo>
                  <a:lnTo>
                    <a:pt x="631237" y="231736"/>
                  </a:lnTo>
                  <a:lnTo>
                    <a:pt x="841650" y="273870"/>
                  </a:lnTo>
                  <a:lnTo>
                    <a:pt x="1052062" y="294937"/>
                  </a:lnTo>
                  <a:lnTo>
                    <a:pt x="1262475" y="316004"/>
                  </a:lnTo>
                  <a:lnTo>
                    <a:pt x="1472887" y="252803"/>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90119"/>
              <a:ext cx="1472887" cy="316004"/>
            </a:xfrm>
            <a:custGeom>
              <a:avLst/>
              <a:pathLst>
                <a:path w="1472887" h="316004">
                  <a:moveTo>
                    <a:pt x="0" y="0"/>
                  </a:moveTo>
                  <a:lnTo>
                    <a:pt x="210412" y="42133"/>
                  </a:lnTo>
                  <a:lnTo>
                    <a:pt x="420825" y="189602"/>
                  </a:lnTo>
                  <a:lnTo>
                    <a:pt x="631237" y="231736"/>
                  </a:lnTo>
                  <a:lnTo>
                    <a:pt x="841650" y="273870"/>
                  </a:lnTo>
                  <a:lnTo>
                    <a:pt x="1052062" y="294937"/>
                  </a:lnTo>
                  <a:lnTo>
                    <a:pt x="1262475" y="316004"/>
                  </a:lnTo>
                  <a:lnTo>
                    <a:pt x="1472887" y="252803"/>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511186"/>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90119"/>
              <a:ext cx="1472887" cy="316004"/>
            </a:xfrm>
            <a:custGeom>
              <a:avLst/>
              <a:pathLst>
                <a:path w="1472887" h="316004">
                  <a:moveTo>
                    <a:pt x="0" y="0"/>
                  </a:moveTo>
                  <a:lnTo>
                    <a:pt x="210412" y="42133"/>
                  </a:lnTo>
                  <a:lnTo>
                    <a:pt x="420825" y="189602"/>
                  </a:lnTo>
                  <a:lnTo>
                    <a:pt x="631237" y="231736"/>
                  </a:lnTo>
                  <a:lnTo>
                    <a:pt x="841650" y="273870"/>
                  </a:lnTo>
                  <a:lnTo>
                    <a:pt x="1052062" y="294937"/>
                  </a:lnTo>
                  <a:lnTo>
                    <a:pt x="1262475" y="316004"/>
                  </a:lnTo>
                  <a:lnTo>
                    <a:pt x="1472887" y="252803"/>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90119"/>
              <a:ext cx="1472887" cy="316004"/>
            </a:xfrm>
            <a:custGeom>
              <a:avLst/>
              <a:pathLst>
                <a:path w="1472887" h="316004">
                  <a:moveTo>
                    <a:pt x="0" y="0"/>
                  </a:moveTo>
                  <a:lnTo>
                    <a:pt x="210412" y="42133"/>
                  </a:lnTo>
                  <a:lnTo>
                    <a:pt x="420825" y="189602"/>
                  </a:lnTo>
                  <a:lnTo>
                    <a:pt x="631237" y="231736"/>
                  </a:lnTo>
                  <a:lnTo>
                    <a:pt x="841650" y="273870"/>
                  </a:lnTo>
                  <a:lnTo>
                    <a:pt x="1052062" y="294937"/>
                  </a:lnTo>
                  <a:lnTo>
                    <a:pt x="1262475" y="316004"/>
                  </a:lnTo>
                  <a:lnTo>
                    <a:pt x="1472887" y="252803"/>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311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4" name="tx474"/>
            <p:cNvSpPr/>
            <p:nvPr/>
          </p:nvSpPr>
          <p:spPr>
            <a:xfrm>
              <a:off x="770816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15011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76" name="tx476"/>
            <p:cNvSpPr/>
            <p:nvPr/>
          </p:nvSpPr>
          <p:spPr>
            <a:xfrm>
              <a:off x="8110927" y="15433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77" name="tx477"/>
            <p:cNvSpPr/>
            <p:nvPr/>
          </p:nvSpPr>
          <p:spPr>
            <a:xfrm>
              <a:off x="8295233" y="158543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78" name="tx478"/>
            <p:cNvSpPr/>
            <p:nvPr/>
          </p:nvSpPr>
          <p:spPr>
            <a:xfrm>
              <a:off x="8501623" y="1606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79" name="tx479"/>
            <p:cNvSpPr/>
            <p:nvPr/>
          </p:nvSpPr>
          <p:spPr>
            <a:xfrm>
              <a:off x="8712035" y="16275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80" name="tx480"/>
            <p:cNvSpPr/>
            <p:nvPr/>
          </p:nvSpPr>
          <p:spPr>
            <a:xfrm>
              <a:off x="8922448" y="15643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794200"/>
              <a:ext cx="1472887" cy="105334"/>
            </a:xfrm>
            <a:custGeom>
              <a:avLst/>
              <a:pathLst>
                <a:path w="1472887" h="105334">
                  <a:moveTo>
                    <a:pt x="0" y="42133"/>
                  </a:moveTo>
                  <a:lnTo>
                    <a:pt x="210412" y="42133"/>
                  </a:lnTo>
                  <a:lnTo>
                    <a:pt x="420825" y="105334"/>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794200"/>
              <a:ext cx="1472887" cy="105334"/>
            </a:xfrm>
            <a:custGeom>
              <a:avLst/>
              <a:pathLst>
                <a:path w="1472887" h="105334">
                  <a:moveTo>
                    <a:pt x="0" y="42133"/>
                  </a:moveTo>
                  <a:lnTo>
                    <a:pt x="210412" y="42133"/>
                  </a:lnTo>
                  <a:lnTo>
                    <a:pt x="420825" y="105334"/>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815267"/>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794200"/>
              <a:ext cx="1472887" cy="105334"/>
            </a:xfrm>
            <a:custGeom>
              <a:avLst/>
              <a:pathLst>
                <a:path w="1472887" h="105334">
                  <a:moveTo>
                    <a:pt x="0" y="42133"/>
                  </a:moveTo>
                  <a:lnTo>
                    <a:pt x="210412" y="42133"/>
                  </a:lnTo>
                  <a:lnTo>
                    <a:pt x="420825" y="105334"/>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794200"/>
              <a:ext cx="1472887" cy="105334"/>
            </a:xfrm>
            <a:custGeom>
              <a:avLst/>
              <a:pathLst>
                <a:path w="1472887" h="105334">
                  <a:moveTo>
                    <a:pt x="0" y="42133"/>
                  </a:moveTo>
                  <a:lnTo>
                    <a:pt x="210412" y="42133"/>
                  </a:lnTo>
                  <a:lnTo>
                    <a:pt x="420825" y="105334"/>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2" name="tx502"/>
            <p:cNvSpPr/>
            <p:nvPr/>
          </p:nvSpPr>
          <p:spPr>
            <a:xfrm>
              <a:off x="7708161"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00514" y="27209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4" name="tx504"/>
            <p:cNvSpPr/>
            <p:nvPr/>
          </p:nvSpPr>
          <p:spPr>
            <a:xfrm>
              <a:off x="8128986" y="2615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5" name="tx505"/>
            <p:cNvSpPr/>
            <p:nvPr/>
          </p:nvSpPr>
          <p:spPr>
            <a:xfrm>
              <a:off x="8339399" y="2615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6" name="tx506"/>
            <p:cNvSpPr/>
            <p:nvPr/>
          </p:nvSpPr>
          <p:spPr>
            <a:xfrm>
              <a:off x="8549811" y="2615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7" name="tx507"/>
            <p:cNvSpPr/>
            <p:nvPr/>
          </p:nvSpPr>
          <p:spPr>
            <a:xfrm>
              <a:off x="8760224" y="2615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8" name="tx508"/>
            <p:cNvSpPr/>
            <p:nvPr/>
          </p:nvSpPr>
          <p:spPr>
            <a:xfrm>
              <a:off x="8970637" y="2615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56148"/>
              <a:ext cx="1472887" cy="105334"/>
            </a:xfrm>
            <a:custGeom>
              <a:avLst/>
              <a:pathLst>
                <a:path w="1472887" h="105334">
                  <a:moveTo>
                    <a:pt x="0" y="105334"/>
                  </a:moveTo>
                  <a:lnTo>
                    <a:pt x="210412" y="84267"/>
                  </a:lnTo>
                  <a:lnTo>
                    <a:pt x="420825" y="63200"/>
                  </a:lnTo>
                  <a:lnTo>
                    <a:pt x="631237" y="42133"/>
                  </a:lnTo>
                  <a:lnTo>
                    <a:pt x="841650" y="0"/>
                  </a:lnTo>
                  <a:lnTo>
                    <a:pt x="1052062" y="42133"/>
                  </a:lnTo>
                  <a:lnTo>
                    <a:pt x="1262475" y="21066"/>
                  </a:lnTo>
                  <a:lnTo>
                    <a:pt x="1472887" y="21066"/>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56148"/>
              <a:ext cx="1472887" cy="105334"/>
            </a:xfrm>
            <a:custGeom>
              <a:avLst/>
              <a:pathLst>
                <a:path w="1472887" h="105334">
                  <a:moveTo>
                    <a:pt x="0" y="105334"/>
                  </a:moveTo>
                  <a:lnTo>
                    <a:pt x="210412" y="84267"/>
                  </a:lnTo>
                  <a:lnTo>
                    <a:pt x="420825" y="63200"/>
                  </a:lnTo>
                  <a:lnTo>
                    <a:pt x="631237" y="42133"/>
                  </a:lnTo>
                  <a:lnTo>
                    <a:pt x="841650" y="0"/>
                  </a:lnTo>
                  <a:lnTo>
                    <a:pt x="1052062" y="42133"/>
                  </a:lnTo>
                  <a:lnTo>
                    <a:pt x="1262475" y="21066"/>
                  </a:lnTo>
                  <a:lnTo>
                    <a:pt x="1472887" y="21066"/>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119349"/>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56148"/>
              <a:ext cx="1472887" cy="105334"/>
            </a:xfrm>
            <a:custGeom>
              <a:avLst/>
              <a:pathLst>
                <a:path w="1472887" h="105334">
                  <a:moveTo>
                    <a:pt x="0" y="105334"/>
                  </a:moveTo>
                  <a:lnTo>
                    <a:pt x="210412" y="84267"/>
                  </a:lnTo>
                  <a:lnTo>
                    <a:pt x="420825" y="63200"/>
                  </a:lnTo>
                  <a:lnTo>
                    <a:pt x="631237" y="42133"/>
                  </a:lnTo>
                  <a:lnTo>
                    <a:pt x="841650" y="0"/>
                  </a:lnTo>
                  <a:lnTo>
                    <a:pt x="1052062" y="42133"/>
                  </a:lnTo>
                  <a:lnTo>
                    <a:pt x="1262475" y="21066"/>
                  </a:lnTo>
                  <a:lnTo>
                    <a:pt x="1472887" y="21066"/>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56148"/>
              <a:ext cx="1472887" cy="105334"/>
            </a:xfrm>
            <a:custGeom>
              <a:avLst/>
              <a:pathLst>
                <a:path w="1472887" h="105334">
                  <a:moveTo>
                    <a:pt x="0" y="105334"/>
                  </a:moveTo>
                  <a:lnTo>
                    <a:pt x="210412" y="84267"/>
                  </a:lnTo>
                  <a:lnTo>
                    <a:pt x="420825" y="63200"/>
                  </a:lnTo>
                  <a:lnTo>
                    <a:pt x="631237" y="42133"/>
                  </a:lnTo>
                  <a:lnTo>
                    <a:pt x="841650" y="0"/>
                  </a:lnTo>
                  <a:lnTo>
                    <a:pt x="1052062" y="42133"/>
                  </a:lnTo>
                  <a:lnTo>
                    <a:pt x="1262475" y="21066"/>
                  </a:lnTo>
                  <a:lnTo>
                    <a:pt x="1472887" y="21066"/>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79689"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0" name="tx530"/>
            <p:cNvSpPr/>
            <p:nvPr/>
          </p:nvSpPr>
          <p:spPr>
            <a:xfrm>
              <a:off x="7708161"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940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28986" y="3919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3" name="tx533"/>
            <p:cNvSpPr/>
            <p:nvPr/>
          </p:nvSpPr>
          <p:spPr>
            <a:xfrm>
              <a:off x="8339399" y="3877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4" name="tx534"/>
            <p:cNvSpPr/>
            <p:nvPr/>
          </p:nvSpPr>
          <p:spPr>
            <a:xfrm>
              <a:off x="8549811" y="3919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5" name="tx535"/>
            <p:cNvSpPr/>
            <p:nvPr/>
          </p:nvSpPr>
          <p:spPr>
            <a:xfrm>
              <a:off x="8760224" y="3898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6" name="tx536"/>
            <p:cNvSpPr/>
            <p:nvPr/>
          </p:nvSpPr>
          <p:spPr>
            <a:xfrm>
              <a:off x="8970637" y="3898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402364"/>
              <a:ext cx="1472887" cy="105334"/>
            </a:xfrm>
            <a:custGeom>
              <a:avLst/>
              <a:pathLst>
                <a:path w="1472887" h="105334">
                  <a:moveTo>
                    <a:pt x="0" y="105334"/>
                  </a:moveTo>
                  <a:lnTo>
                    <a:pt x="210412" y="42133"/>
                  </a:lnTo>
                  <a:lnTo>
                    <a:pt x="420825" y="63200"/>
                  </a:lnTo>
                  <a:lnTo>
                    <a:pt x="631237" y="21066"/>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402364"/>
              <a:ext cx="1472887" cy="105334"/>
            </a:xfrm>
            <a:custGeom>
              <a:avLst/>
              <a:pathLst>
                <a:path w="1472887" h="105334">
                  <a:moveTo>
                    <a:pt x="0" y="105334"/>
                  </a:moveTo>
                  <a:lnTo>
                    <a:pt x="210412" y="42133"/>
                  </a:lnTo>
                  <a:lnTo>
                    <a:pt x="420825" y="63200"/>
                  </a:lnTo>
                  <a:lnTo>
                    <a:pt x="631237" y="21066"/>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423431"/>
              <a:ext cx="1472887" cy="147468"/>
            </a:xfrm>
            <a:custGeom>
              <a:avLst/>
              <a:pathLst>
                <a:path w="1472887" h="147468">
                  <a:moveTo>
                    <a:pt x="0" y="42133"/>
                  </a:moveTo>
                  <a:lnTo>
                    <a:pt x="210412" y="21066"/>
                  </a:lnTo>
                  <a:lnTo>
                    <a:pt x="420825" y="42133"/>
                  </a:lnTo>
                  <a:lnTo>
                    <a:pt x="631237" y="147468"/>
                  </a:lnTo>
                  <a:lnTo>
                    <a:pt x="841650" y="84267"/>
                  </a:lnTo>
                  <a:lnTo>
                    <a:pt x="1052062" y="21066"/>
                  </a:lnTo>
                  <a:lnTo>
                    <a:pt x="1262475" y="0"/>
                  </a:lnTo>
                  <a:lnTo>
                    <a:pt x="1472887" y="0"/>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402364"/>
              <a:ext cx="1472887" cy="105334"/>
            </a:xfrm>
            <a:custGeom>
              <a:avLst/>
              <a:pathLst>
                <a:path w="1472887" h="105334">
                  <a:moveTo>
                    <a:pt x="0" y="105334"/>
                  </a:moveTo>
                  <a:lnTo>
                    <a:pt x="210412" y="42133"/>
                  </a:lnTo>
                  <a:lnTo>
                    <a:pt x="420825" y="63200"/>
                  </a:lnTo>
                  <a:lnTo>
                    <a:pt x="631237" y="21066"/>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402364"/>
              <a:ext cx="1472887" cy="105334"/>
            </a:xfrm>
            <a:custGeom>
              <a:avLst/>
              <a:pathLst>
                <a:path w="1472887" h="105334">
                  <a:moveTo>
                    <a:pt x="0" y="105334"/>
                  </a:moveTo>
                  <a:lnTo>
                    <a:pt x="210412" y="42133"/>
                  </a:lnTo>
                  <a:lnTo>
                    <a:pt x="420825" y="63200"/>
                  </a:lnTo>
                  <a:lnTo>
                    <a:pt x="631237" y="21066"/>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79689"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8" name="tx558"/>
            <p:cNvSpPr/>
            <p:nvPr/>
          </p:nvSpPr>
          <p:spPr>
            <a:xfrm>
              <a:off x="7708161"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00514"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0" name="tx560"/>
            <p:cNvSpPr/>
            <p:nvPr/>
          </p:nvSpPr>
          <p:spPr>
            <a:xfrm>
              <a:off x="8128986" y="5244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339399"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2" name="tx562"/>
            <p:cNvSpPr/>
            <p:nvPr/>
          </p:nvSpPr>
          <p:spPr>
            <a:xfrm>
              <a:off x="8549811"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3" name="tx563"/>
            <p:cNvSpPr/>
            <p:nvPr/>
          </p:nvSpPr>
          <p:spPr>
            <a:xfrm>
              <a:off x="8760224"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4" name="tx564"/>
            <p:cNvSpPr/>
            <p:nvPr/>
          </p:nvSpPr>
          <p:spPr>
            <a:xfrm>
              <a:off x="8970637"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5" name="tx565"/>
            <p:cNvSpPr/>
            <p:nvPr/>
          </p:nvSpPr>
          <p:spPr>
            <a:xfrm>
              <a:off x="1328277" y="463977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66" name="tx566"/>
            <p:cNvSpPr/>
            <p:nvPr/>
          </p:nvSpPr>
          <p:spPr>
            <a:xfrm>
              <a:off x="2618176"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567" name="tx567"/>
            <p:cNvSpPr/>
            <p:nvPr/>
          </p:nvSpPr>
          <p:spPr>
            <a:xfrm>
              <a:off x="4679691"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568" name="tx568"/>
            <p:cNvSpPr/>
            <p:nvPr/>
          </p:nvSpPr>
          <p:spPr>
            <a:xfrm>
              <a:off x="6254516"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69" name="tx569"/>
            <p:cNvSpPr/>
            <p:nvPr/>
          </p:nvSpPr>
          <p:spPr>
            <a:xfrm>
              <a:off x="8143118"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570" name="tx570"/>
            <p:cNvSpPr/>
            <p:nvPr/>
          </p:nvSpPr>
          <p:spPr>
            <a:xfrm>
              <a:off x="1138722" y="3335696"/>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71" name="tx571"/>
            <p:cNvSpPr/>
            <p:nvPr/>
          </p:nvSpPr>
          <p:spPr>
            <a:xfrm>
              <a:off x="3027278" y="333569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572" name="tx572"/>
            <p:cNvSpPr/>
            <p:nvPr/>
          </p:nvSpPr>
          <p:spPr>
            <a:xfrm>
              <a:off x="4782378"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573" name="tx573"/>
            <p:cNvSpPr/>
            <p:nvPr/>
          </p:nvSpPr>
          <p:spPr>
            <a:xfrm>
              <a:off x="6313632"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574" name="tx574"/>
            <p:cNvSpPr/>
            <p:nvPr/>
          </p:nvSpPr>
          <p:spPr>
            <a:xfrm>
              <a:off x="8130820"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575" name="tx575"/>
            <p:cNvSpPr/>
            <p:nvPr/>
          </p:nvSpPr>
          <p:spPr>
            <a:xfrm>
              <a:off x="1384284"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576" name="tx576"/>
            <p:cNvSpPr/>
            <p:nvPr/>
          </p:nvSpPr>
          <p:spPr>
            <a:xfrm>
              <a:off x="2747609" y="203161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577" name="tx577"/>
            <p:cNvSpPr/>
            <p:nvPr/>
          </p:nvSpPr>
          <p:spPr>
            <a:xfrm>
              <a:off x="4716952"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578" name="tx578"/>
            <p:cNvSpPr/>
            <p:nvPr/>
          </p:nvSpPr>
          <p:spPr>
            <a:xfrm>
              <a:off x="6378875"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79" name="tx579"/>
            <p:cNvSpPr/>
            <p:nvPr/>
          </p:nvSpPr>
          <p:spPr>
            <a:xfrm>
              <a:off x="8096484"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580" name="tx580"/>
            <p:cNvSpPr/>
            <p:nvPr/>
          </p:nvSpPr>
          <p:spPr>
            <a:xfrm>
              <a:off x="1362338"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581" name="tx581"/>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582" name="tx582"/>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83" name="tx583"/>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584" name="tx584"/>
            <p:cNvSpPr/>
            <p:nvPr/>
          </p:nvSpPr>
          <p:spPr>
            <a:xfrm>
              <a:off x="7952329"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9224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655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5322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10055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963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696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8363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096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1004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737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1404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137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4044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77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4444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178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6928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WCAR,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10 of these 20 countries (Benin, CAR, Equatorial Guinea, Ghana, Liberia, Mali, Mauritania, Niger, Senegal, and Togo). The largest increase in coverage was 9% points in CAR from 50% in 2019 to 59% in 2025. Coverage was lower than in 2019 in 9 of these 20 countries (Cabo Verde, Cote d'Ivoire, DRC, Gabon, Gambia, Guinea-Bissau, Nigeria, Sao Tome and Principe, and Sierra Leone). The largest decline in coverage was 12% points in Gabon from 77% in 2019 to 65% in 2025. Coverage was unchanged in 1 of these 20 countries (Burkina Faso).</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70314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548945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527576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506207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484839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463470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442101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420732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399364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015656" y="377995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8" name="pl18"/>
            <p:cNvSpPr/>
            <p:nvPr/>
          </p:nvSpPr>
          <p:spPr>
            <a:xfrm>
              <a:off x="2015656" y="356626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9" name="pl19"/>
            <p:cNvSpPr/>
            <p:nvPr/>
          </p:nvSpPr>
          <p:spPr>
            <a:xfrm>
              <a:off x="2015656" y="335257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0" name="pl20"/>
            <p:cNvSpPr/>
            <p:nvPr/>
          </p:nvSpPr>
          <p:spPr>
            <a:xfrm>
              <a:off x="2015656" y="313888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1" name="pl21"/>
            <p:cNvSpPr/>
            <p:nvPr/>
          </p:nvSpPr>
          <p:spPr>
            <a:xfrm>
              <a:off x="2015656" y="292520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2" name="pl22"/>
            <p:cNvSpPr/>
            <p:nvPr/>
          </p:nvSpPr>
          <p:spPr>
            <a:xfrm>
              <a:off x="2015656" y="271151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3" name="pl23"/>
            <p:cNvSpPr/>
            <p:nvPr/>
          </p:nvSpPr>
          <p:spPr>
            <a:xfrm>
              <a:off x="2015656" y="249782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4" name="pl24"/>
            <p:cNvSpPr/>
            <p:nvPr/>
          </p:nvSpPr>
          <p:spPr>
            <a:xfrm>
              <a:off x="2015656" y="228413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5" name="pl25"/>
            <p:cNvSpPr/>
            <p:nvPr/>
          </p:nvSpPr>
          <p:spPr>
            <a:xfrm>
              <a:off x="2015656" y="207045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6" name="pl26"/>
            <p:cNvSpPr/>
            <p:nvPr/>
          </p:nvSpPr>
          <p:spPr>
            <a:xfrm>
              <a:off x="2015656" y="185676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7" name="pl27"/>
            <p:cNvSpPr/>
            <p:nvPr/>
          </p:nvSpPr>
          <p:spPr>
            <a:xfrm>
              <a:off x="2015656" y="164307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8" name="pl28"/>
            <p:cNvSpPr/>
            <p:nvPr/>
          </p:nvSpPr>
          <p:spPr>
            <a:xfrm>
              <a:off x="2015656" y="142938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9" name="pl29"/>
            <p:cNvSpPr/>
            <p:nvPr/>
          </p:nvSpPr>
          <p:spPr>
            <a:xfrm>
              <a:off x="2015656" y="121569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0" name="pl30"/>
            <p:cNvSpPr/>
            <p:nvPr/>
          </p:nvSpPr>
          <p:spPr>
            <a:xfrm>
              <a:off x="2015656" y="100201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1" name="pl31"/>
            <p:cNvSpPr/>
            <p:nvPr/>
          </p:nvSpPr>
          <p:spPr>
            <a:xfrm>
              <a:off x="2015656" y="78832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2" name="pl32"/>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34029" y="788324"/>
              <a:ext cx="283756" cy="0"/>
            </a:xfrm>
            <a:custGeom>
              <a:avLst/>
              <a:pathLst>
                <a:path w="283756" h="0">
                  <a:moveTo>
                    <a:pt x="0" y="0"/>
                  </a:moveTo>
                  <a:lnTo>
                    <a:pt x="170253" y="0"/>
                  </a:lnTo>
                  <a:lnTo>
                    <a:pt x="283756" y="0"/>
                  </a:lnTo>
                  <a:lnTo>
                    <a:pt x="283756" y="0"/>
                  </a:lnTo>
                  <a:lnTo>
                    <a:pt x="283756" y="0"/>
                  </a:lnTo>
                  <a:lnTo>
                    <a:pt x="283756" y="0"/>
                  </a:lnTo>
                  <a:lnTo>
                    <a:pt x="283756" y="0"/>
                  </a:lnTo>
                </a:path>
              </a:pathLst>
            </a:custGeom>
            <a:ln w="108405" cap="flat">
              <a:solidFill>
                <a:srgbClr val="E8E8E8">
                  <a:alpha val="100000"/>
                </a:srgbClr>
              </a:solidFill>
              <a:prstDash val="solid"/>
              <a:round/>
            </a:ln>
          </p:spPr>
          <p:txBody>
            <a:bodyPr/>
            <a:lstStyle/>
            <a:p/>
          </p:txBody>
        </p:sp>
        <p:sp>
          <p:nvSpPr>
            <p:cNvPr id="38" name="pl38"/>
            <p:cNvSpPr/>
            <p:nvPr/>
          </p:nvSpPr>
          <p:spPr>
            <a:xfrm>
              <a:off x="7690780" y="1002012"/>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236770" y="1215699"/>
              <a:ext cx="510761" cy="0"/>
            </a:xfrm>
            <a:custGeom>
              <a:avLst/>
              <a:pathLst>
                <a:path w="510761" h="0">
                  <a:moveTo>
                    <a:pt x="0" y="0"/>
                  </a:moveTo>
                  <a:lnTo>
                    <a:pt x="56751" y="0"/>
                  </a:lnTo>
                  <a:lnTo>
                    <a:pt x="283756" y="0"/>
                  </a:lnTo>
                  <a:lnTo>
                    <a:pt x="454009" y="0"/>
                  </a:lnTo>
                  <a:lnTo>
                    <a:pt x="454009" y="0"/>
                  </a:lnTo>
                  <a:lnTo>
                    <a:pt x="510761" y="0"/>
                  </a:lnTo>
                  <a:lnTo>
                    <a:pt x="510761" y="0"/>
                  </a:lnTo>
                </a:path>
              </a:pathLst>
            </a:custGeom>
            <a:ln w="108405" cap="flat">
              <a:solidFill>
                <a:srgbClr val="E8E8E8">
                  <a:alpha val="100000"/>
                </a:srgbClr>
              </a:solidFill>
              <a:prstDash val="solid"/>
              <a:round/>
            </a:ln>
          </p:spPr>
          <p:txBody>
            <a:bodyPr/>
            <a:lstStyle/>
            <a:p/>
          </p:txBody>
        </p:sp>
        <p:sp>
          <p:nvSpPr>
            <p:cNvPr id="40" name="pl40"/>
            <p:cNvSpPr/>
            <p:nvPr/>
          </p:nvSpPr>
          <p:spPr>
            <a:xfrm>
              <a:off x="7520526" y="1429387"/>
              <a:ext cx="227004" cy="0"/>
            </a:xfrm>
            <a:custGeom>
              <a:avLst/>
              <a:pathLst>
                <a:path w="227004" h="0">
                  <a:moveTo>
                    <a:pt x="0" y="0"/>
                  </a:moveTo>
                  <a:lnTo>
                    <a:pt x="56751" y="0"/>
                  </a:lnTo>
                  <a:lnTo>
                    <a:pt x="113502" y="0"/>
                  </a:lnTo>
                  <a:lnTo>
                    <a:pt x="113502" y="0"/>
                  </a:lnTo>
                  <a:lnTo>
                    <a:pt x="170253" y="0"/>
                  </a:lnTo>
                  <a:lnTo>
                    <a:pt x="170253" y="0"/>
                  </a:lnTo>
                  <a:lnTo>
                    <a:pt x="227004" y="0"/>
                  </a:lnTo>
                </a:path>
              </a:pathLst>
            </a:custGeom>
            <a:ln w="108405" cap="flat">
              <a:solidFill>
                <a:srgbClr val="E8E8E8">
                  <a:alpha val="100000"/>
                </a:srgbClr>
              </a:solidFill>
              <a:prstDash val="solid"/>
              <a:round/>
            </a:ln>
          </p:spPr>
          <p:txBody>
            <a:bodyPr/>
            <a:lstStyle/>
            <a:p/>
          </p:txBody>
        </p:sp>
        <p:sp>
          <p:nvSpPr>
            <p:cNvPr id="41" name="pl41"/>
            <p:cNvSpPr/>
            <p:nvPr/>
          </p:nvSpPr>
          <p:spPr>
            <a:xfrm>
              <a:off x="7520526" y="1643075"/>
              <a:ext cx="170253" cy="0"/>
            </a:xfrm>
            <a:custGeom>
              <a:avLst/>
              <a:pathLst>
                <a:path w="170253" h="0">
                  <a:moveTo>
                    <a:pt x="0" y="0"/>
                  </a:moveTo>
                  <a:lnTo>
                    <a:pt x="56751" y="0"/>
                  </a:lnTo>
                  <a:lnTo>
                    <a:pt x="113502" y="0"/>
                  </a:lnTo>
                  <a:lnTo>
                    <a:pt x="170253" y="0"/>
                  </a:lnTo>
                  <a:lnTo>
                    <a:pt x="170253" y="0"/>
                  </a:lnTo>
                  <a:lnTo>
                    <a:pt x="170253" y="0"/>
                  </a:lnTo>
                  <a:lnTo>
                    <a:pt x="170253" y="0"/>
                  </a:lnTo>
                </a:path>
              </a:pathLst>
            </a:custGeom>
            <a:ln w="108405" cap="flat">
              <a:solidFill>
                <a:srgbClr val="E8E8E8">
                  <a:alpha val="100000"/>
                </a:srgbClr>
              </a:solidFill>
              <a:prstDash val="solid"/>
              <a:round/>
            </a:ln>
          </p:spPr>
          <p:txBody>
            <a:bodyPr/>
            <a:lstStyle/>
            <a:p/>
          </p:txBody>
        </p:sp>
        <p:sp>
          <p:nvSpPr>
            <p:cNvPr id="42" name="pl42"/>
            <p:cNvSpPr/>
            <p:nvPr/>
          </p:nvSpPr>
          <p:spPr>
            <a:xfrm>
              <a:off x="7350273" y="1856763"/>
              <a:ext cx="397258" cy="0"/>
            </a:xfrm>
            <a:custGeom>
              <a:avLst/>
              <a:pathLst>
                <a:path w="397258" h="0">
                  <a:moveTo>
                    <a:pt x="0" y="0"/>
                  </a:moveTo>
                  <a:lnTo>
                    <a:pt x="113502" y="0"/>
                  </a:lnTo>
                  <a:lnTo>
                    <a:pt x="170253" y="0"/>
                  </a:lnTo>
                  <a:lnTo>
                    <a:pt x="227004" y="0"/>
                  </a:lnTo>
                  <a:lnTo>
                    <a:pt x="227004" y="0"/>
                  </a:lnTo>
                  <a:lnTo>
                    <a:pt x="283756" y="0"/>
                  </a:lnTo>
                  <a:lnTo>
                    <a:pt x="397258" y="0"/>
                  </a:lnTo>
                </a:path>
              </a:pathLst>
            </a:custGeom>
            <a:ln w="108405" cap="flat">
              <a:solidFill>
                <a:srgbClr val="E8E8E8">
                  <a:alpha val="100000"/>
                </a:srgbClr>
              </a:solidFill>
              <a:prstDash val="solid"/>
              <a:round/>
            </a:ln>
          </p:spPr>
          <p:txBody>
            <a:bodyPr/>
            <a:lstStyle/>
            <a:p/>
          </p:txBody>
        </p:sp>
        <p:sp>
          <p:nvSpPr>
            <p:cNvPr id="43" name="pl43"/>
            <p:cNvSpPr/>
            <p:nvPr/>
          </p:nvSpPr>
          <p:spPr>
            <a:xfrm>
              <a:off x="7577278" y="2070451"/>
              <a:ext cx="170253" cy="0"/>
            </a:xfrm>
            <a:custGeom>
              <a:avLst/>
              <a:pathLst>
                <a:path w="170253" h="0">
                  <a:moveTo>
                    <a:pt x="0" y="0"/>
                  </a:moveTo>
                  <a:lnTo>
                    <a:pt x="0" y="0"/>
                  </a:lnTo>
                  <a:lnTo>
                    <a:pt x="0" y="0"/>
                  </a:lnTo>
                  <a:lnTo>
                    <a:pt x="0" y="0"/>
                  </a:lnTo>
                  <a:lnTo>
                    <a:pt x="0" y="0"/>
                  </a:lnTo>
                  <a:lnTo>
                    <a:pt x="0" y="0"/>
                  </a:lnTo>
                  <a:lnTo>
                    <a:pt x="170253" y="0"/>
                  </a:lnTo>
                </a:path>
              </a:pathLst>
            </a:custGeom>
            <a:ln w="108405" cap="flat">
              <a:solidFill>
                <a:srgbClr val="E8E8E8">
                  <a:alpha val="100000"/>
                </a:srgbClr>
              </a:solidFill>
              <a:prstDash val="solid"/>
              <a:round/>
            </a:ln>
          </p:spPr>
          <p:txBody>
            <a:bodyPr/>
            <a:lstStyle/>
            <a:p/>
          </p:txBody>
        </p:sp>
        <p:sp>
          <p:nvSpPr>
            <p:cNvPr id="44" name="pl44"/>
            <p:cNvSpPr/>
            <p:nvPr/>
          </p:nvSpPr>
          <p:spPr>
            <a:xfrm>
              <a:off x="6669258" y="2284138"/>
              <a:ext cx="908019" cy="0"/>
            </a:xfrm>
            <a:custGeom>
              <a:avLst/>
              <a:pathLst>
                <a:path w="908019" h="0">
                  <a:moveTo>
                    <a:pt x="0" y="0"/>
                  </a:moveTo>
                  <a:lnTo>
                    <a:pt x="227004" y="0"/>
                  </a:lnTo>
                  <a:lnTo>
                    <a:pt x="283756" y="0"/>
                  </a:lnTo>
                  <a:lnTo>
                    <a:pt x="283756" y="0"/>
                  </a:lnTo>
                  <a:lnTo>
                    <a:pt x="283756" y="0"/>
                  </a:lnTo>
                  <a:lnTo>
                    <a:pt x="737766" y="0"/>
                  </a:lnTo>
                  <a:lnTo>
                    <a:pt x="908019" y="0"/>
                  </a:lnTo>
                </a:path>
              </a:pathLst>
            </a:custGeom>
            <a:ln w="108405" cap="flat">
              <a:solidFill>
                <a:srgbClr val="E8E8E8">
                  <a:alpha val="100000"/>
                </a:srgbClr>
              </a:solidFill>
              <a:prstDash val="solid"/>
              <a:round/>
            </a:ln>
          </p:spPr>
          <p:txBody>
            <a:bodyPr/>
            <a:lstStyle/>
            <a:p/>
          </p:txBody>
        </p:sp>
        <p:sp>
          <p:nvSpPr>
            <p:cNvPr id="45" name="pl45"/>
            <p:cNvSpPr/>
            <p:nvPr/>
          </p:nvSpPr>
          <p:spPr>
            <a:xfrm>
              <a:off x="7520526" y="2497826"/>
              <a:ext cx="170253" cy="0"/>
            </a:xfrm>
            <a:custGeom>
              <a:avLst/>
              <a:pathLst>
                <a:path w="170253" h="0">
                  <a:moveTo>
                    <a:pt x="0" y="0"/>
                  </a:moveTo>
                  <a:lnTo>
                    <a:pt x="0" y="0"/>
                  </a:lnTo>
                  <a:lnTo>
                    <a:pt x="0" y="0"/>
                  </a:lnTo>
                  <a:lnTo>
                    <a:pt x="0" y="0"/>
                  </a:lnTo>
                  <a:lnTo>
                    <a:pt x="56751" y="0"/>
                  </a:lnTo>
                  <a:lnTo>
                    <a:pt x="113502" y="0"/>
                  </a:lnTo>
                  <a:lnTo>
                    <a:pt x="170253" y="0"/>
                  </a:lnTo>
                </a:path>
              </a:pathLst>
            </a:custGeom>
            <a:ln w="108405" cap="flat">
              <a:solidFill>
                <a:srgbClr val="E8E8E8">
                  <a:alpha val="100000"/>
                </a:srgbClr>
              </a:solidFill>
              <a:prstDash val="solid"/>
              <a:round/>
            </a:ln>
          </p:spPr>
          <p:txBody>
            <a:bodyPr/>
            <a:lstStyle/>
            <a:p/>
          </p:txBody>
        </p:sp>
        <p:sp>
          <p:nvSpPr>
            <p:cNvPr id="46" name="pl46"/>
            <p:cNvSpPr/>
            <p:nvPr/>
          </p:nvSpPr>
          <p:spPr>
            <a:xfrm>
              <a:off x="6896263" y="2711514"/>
              <a:ext cx="681014" cy="0"/>
            </a:xfrm>
            <a:custGeom>
              <a:avLst/>
              <a:pathLst>
                <a:path w="681014" h="0">
                  <a:moveTo>
                    <a:pt x="0" y="0"/>
                  </a:moveTo>
                  <a:lnTo>
                    <a:pt x="56751" y="0"/>
                  </a:lnTo>
                  <a:lnTo>
                    <a:pt x="283756" y="0"/>
                  </a:lnTo>
                  <a:lnTo>
                    <a:pt x="567512" y="0"/>
                  </a:lnTo>
                  <a:lnTo>
                    <a:pt x="567512" y="0"/>
                  </a:lnTo>
                  <a:lnTo>
                    <a:pt x="567512" y="0"/>
                  </a:lnTo>
                  <a:lnTo>
                    <a:pt x="681014" y="0"/>
                  </a:lnTo>
                </a:path>
              </a:pathLst>
            </a:custGeom>
            <a:ln w="108405" cap="flat">
              <a:solidFill>
                <a:srgbClr val="E8E8E8">
                  <a:alpha val="100000"/>
                </a:srgbClr>
              </a:solidFill>
              <a:prstDash val="solid"/>
              <a:round/>
            </a:ln>
          </p:spPr>
          <p:txBody>
            <a:bodyPr/>
            <a:lstStyle/>
            <a:p/>
          </p:txBody>
        </p:sp>
        <p:sp>
          <p:nvSpPr>
            <p:cNvPr id="47" name="pl47"/>
            <p:cNvSpPr/>
            <p:nvPr/>
          </p:nvSpPr>
          <p:spPr>
            <a:xfrm>
              <a:off x="7350273" y="2925202"/>
              <a:ext cx="340507" cy="0"/>
            </a:xfrm>
            <a:custGeom>
              <a:avLst/>
              <a:pathLst>
                <a:path w="340507" h="0">
                  <a:moveTo>
                    <a:pt x="0" y="0"/>
                  </a:moveTo>
                  <a:lnTo>
                    <a:pt x="56751" y="0"/>
                  </a:lnTo>
                  <a:lnTo>
                    <a:pt x="113502" y="0"/>
                  </a:lnTo>
                  <a:lnTo>
                    <a:pt x="113502" y="0"/>
                  </a:lnTo>
                  <a:lnTo>
                    <a:pt x="227004" y="0"/>
                  </a:lnTo>
                  <a:lnTo>
                    <a:pt x="283756" y="0"/>
                  </a:lnTo>
                  <a:lnTo>
                    <a:pt x="340507" y="0"/>
                  </a:lnTo>
                </a:path>
              </a:pathLst>
            </a:custGeom>
            <a:ln w="108405" cap="flat">
              <a:solidFill>
                <a:srgbClr val="E8E8E8">
                  <a:alpha val="100000"/>
                </a:srgbClr>
              </a:solidFill>
              <a:prstDash val="solid"/>
              <a:round/>
            </a:ln>
          </p:spPr>
          <p:txBody>
            <a:bodyPr/>
            <a:lstStyle/>
            <a:p/>
          </p:txBody>
        </p:sp>
        <p:sp>
          <p:nvSpPr>
            <p:cNvPr id="48" name="pl48"/>
            <p:cNvSpPr/>
            <p:nvPr/>
          </p:nvSpPr>
          <p:spPr>
            <a:xfrm>
              <a:off x="6555755" y="3138889"/>
              <a:ext cx="908019" cy="0"/>
            </a:xfrm>
            <a:custGeom>
              <a:avLst/>
              <a:pathLst>
                <a:path w="908019" h="0">
                  <a:moveTo>
                    <a:pt x="0" y="0"/>
                  </a:moveTo>
                  <a:lnTo>
                    <a:pt x="340507" y="0"/>
                  </a:lnTo>
                  <a:lnTo>
                    <a:pt x="397258" y="0"/>
                  </a:lnTo>
                  <a:lnTo>
                    <a:pt x="510761" y="0"/>
                  </a:lnTo>
                  <a:lnTo>
                    <a:pt x="567512" y="0"/>
                  </a:lnTo>
                  <a:lnTo>
                    <a:pt x="851268" y="0"/>
                  </a:lnTo>
                  <a:lnTo>
                    <a:pt x="908019" y="0"/>
                  </a:lnTo>
                </a:path>
              </a:pathLst>
            </a:custGeom>
            <a:ln w="108405" cap="flat">
              <a:solidFill>
                <a:srgbClr val="E8E8E8">
                  <a:alpha val="100000"/>
                </a:srgbClr>
              </a:solidFill>
              <a:prstDash val="solid"/>
              <a:round/>
            </a:ln>
          </p:spPr>
          <p:txBody>
            <a:bodyPr/>
            <a:lstStyle/>
            <a:p/>
          </p:txBody>
        </p:sp>
        <p:sp>
          <p:nvSpPr>
            <p:cNvPr id="49" name="pl49"/>
            <p:cNvSpPr/>
            <p:nvPr/>
          </p:nvSpPr>
          <p:spPr>
            <a:xfrm>
              <a:off x="7236770" y="3352577"/>
              <a:ext cx="567512" cy="0"/>
            </a:xfrm>
            <a:custGeom>
              <a:avLst/>
              <a:pathLst>
                <a:path w="567512" h="0">
                  <a:moveTo>
                    <a:pt x="0" y="0"/>
                  </a:moveTo>
                  <a:lnTo>
                    <a:pt x="0" y="0"/>
                  </a:lnTo>
                  <a:lnTo>
                    <a:pt x="0" y="0"/>
                  </a:lnTo>
                  <a:lnTo>
                    <a:pt x="283756" y="0"/>
                  </a:lnTo>
                  <a:lnTo>
                    <a:pt x="567512" y="0"/>
                  </a:lnTo>
                  <a:lnTo>
                    <a:pt x="567512" y="0"/>
                  </a:lnTo>
                  <a:lnTo>
                    <a:pt x="567512" y="0"/>
                  </a:lnTo>
                </a:path>
              </a:pathLst>
            </a:custGeom>
            <a:ln w="108405" cap="flat">
              <a:solidFill>
                <a:srgbClr val="E8E8E8">
                  <a:alpha val="100000"/>
                </a:srgbClr>
              </a:solidFill>
              <a:prstDash val="solid"/>
              <a:round/>
            </a:ln>
          </p:spPr>
          <p:txBody>
            <a:bodyPr/>
            <a:lstStyle/>
            <a:p/>
          </p:txBody>
        </p:sp>
        <p:sp>
          <p:nvSpPr>
            <p:cNvPr id="50" name="pl50"/>
            <p:cNvSpPr/>
            <p:nvPr/>
          </p:nvSpPr>
          <p:spPr>
            <a:xfrm>
              <a:off x="6385501" y="3566265"/>
              <a:ext cx="794517" cy="0"/>
            </a:xfrm>
            <a:custGeom>
              <a:avLst/>
              <a:pathLst>
                <a:path w="794517" h="0">
                  <a:moveTo>
                    <a:pt x="0" y="0"/>
                  </a:moveTo>
                  <a:lnTo>
                    <a:pt x="113502" y="0"/>
                  </a:lnTo>
                  <a:lnTo>
                    <a:pt x="227004" y="0"/>
                  </a:lnTo>
                  <a:lnTo>
                    <a:pt x="227004" y="0"/>
                  </a:lnTo>
                  <a:lnTo>
                    <a:pt x="510761" y="0"/>
                  </a:lnTo>
                  <a:lnTo>
                    <a:pt x="567512" y="0"/>
                  </a:lnTo>
                  <a:lnTo>
                    <a:pt x="794517" y="0"/>
                  </a:lnTo>
                </a:path>
              </a:pathLst>
            </a:custGeom>
            <a:ln w="108405" cap="flat">
              <a:solidFill>
                <a:srgbClr val="E8E8E8">
                  <a:alpha val="100000"/>
                </a:srgbClr>
              </a:solidFill>
              <a:prstDash val="solid"/>
              <a:round/>
            </a:ln>
          </p:spPr>
          <p:txBody>
            <a:bodyPr/>
            <a:lstStyle/>
            <a:p/>
          </p:txBody>
        </p:sp>
        <p:sp>
          <p:nvSpPr>
            <p:cNvPr id="51" name="pl51"/>
            <p:cNvSpPr/>
            <p:nvPr/>
          </p:nvSpPr>
          <p:spPr>
            <a:xfrm>
              <a:off x="6215248" y="3779953"/>
              <a:ext cx="964771" cy="0"/>
            </a:xfrm>
            <a:custGeom>
              <a:avLst/>
              <a:pathLst>
                <a:path w="964771" h="0">
                  <a:moveTo>
                    <a:pt x="0" y="0"/>
                  </a:moveTo>
                  <a:lnTo>
                    <a:pt x="283756" y="0"/>
                  </a:lnTo>
                  <a:lnTo>
                    <a:pt x="567512" y="0"/>
                  </a:lnTo>
                  <a:lnTo>
                    <a:pt x="737766" y="0"/>
                  </a:lnTo>
                  <a:lnTo>
                    <a:pt x="794517" y="0"/>
                  </a:lnTo>
                  <a:lnTo>
                    <a:pt x="851268" y="0"/>
                  </a:lnTo>
                  <a:lnTo>
                    <a:pt x="964771" y="0"/>
                  </a:lnTo>
                </a:path>
              </a:pathLst>
            </a:custGeom>
            <a:ln w="108405" cap="flat">
              <a:solidFill>
                <a:srgbClr val="E8E8E8">
                  <a:alpha val="100000"/>
                </a:srgbClr>
              </a:solidFill>
              <a:prstDash val="solid"/>
              <a:round/>
            </a:ln>
          </p:spPr>
          <p:txBody>
            <a:bodyPr/>
            <a:lstStyle/>
            <a:p/>
          </p:txBody>
        </p:sp>
        <p:sp>
          <p:nvSpPr>
            <p:cNvPr id="52" name="pl52"/>
            <p:cNvSpPr/>
            <p:nvPr/>
          </p:nvSpPr>
          <p:spPr>
            <a:xfrm>
              <a:off x="6896263" y="3993640"/>
              <a:ext cx="737766" cy="0"/>
            </a:xfrm>
            <a:custGeom>
              <a:avLst/>
              <a:pathLst>
                <a:path w="737766" h="0">
                  <a:moveTo>
                    <a:pt x="0" y="0"/>
                  </a:moveTo>
                  <a:lnTo>
                    <a:pt x="56751" y="0"/>
                  </a:lnTo>
                  <a:lnTo>
                    <a:pt x="113502" y="0"/>
                  </a:lnTo>
                  <a:lnTo>
                    <a:pt x="170253" y="0"/>
                  </a:lnTo>
                  <a:lnTo>
                    <a:pt x="227004" y="0"/>
                  </a:lnTo>
                  <a:lnTo>
                    <a:pt x="340507" y="0"/>
                  </a:lnTo>
                  <a:lnTo>
                    <a:pt x="737766" y="0"/>
                  </a:lnTo>
                </a:path>
              </a:pathLst>
            </a:custGeom>
            <a:ln w="108405" cap="flat">
              <a:solidFill>
                <a:srgbClr val="E8E8E8">
                  <a:alpha val="100000"/>
                </a:srgbClr>
              </a:solidFill>
              <a:prstDash val="solid"/>
              <a:round/>
            </a:ln>
          </p:spPr>
          <p:txBody>
            <a:bodyPr/>
            <a:lstStyle/>
            <a:p/>
          </p:txBody>
        </p:sp>
        <p:sp>
          <p:nvSpPr>
            <p:cNvPr id="53" name="pl53"/>
            <p:cNvSpPr/>
            <p:nvPr/>
          </p:nvSpPr>
          <p:spPr>
            <a:xfrm>
              <a:off x="6555755" y="4207328"/>
              <a:ext cx="510761" cy="0"/>
            </a:xfrm>
            <a:custGeom>
              <a:avLst/>
              <a:pathLst>
                <a:path w="510761" h="0">
                  <a:moveTo>
                    <a:pt x="0" y="0"/>
                  </a:moveTo>
                  <a:lnTo>
                    <a:pt x="56751" y="0"/>
                  </a:lnTo>
                  <a:lnTo>
                    <a:pt x="56751" y="0"/>
                  </a:lnTo>
                  <a:lnTo>
                    <a:pt x="56751" y="0"/>
                  </a:lnTo>
                  <a:lnTo>
                    <a:pt x="113502" y="0"/>
                  </a:lnTo>
                  <a:lnTo>
                    <a:pt x="283756" y="0"/>
                  </a:lnTo>
                  <a:lnTo>
                    <a:pt x="510761" y="0"/>
                  </a:lnTo>
                </a:path>
              </a:pathLst>
            </a:custGeom>
            <a:ln w="108405" cap="flat">
              <a:solidFill>
                <a:srgbClr val="E8E8E8">
                  <a:alpha val="100000"/>
                </a:srgbClr>
              </a:solidFill>
              <a:prstDash val="solid"/>
              <a:round/>
            </a:ln>
          </p:spPr>
          <p:txBody>
            <a:bodyPr/>
            <a:lstStyle/>
            <a:p/>
          </p:txBody>
        </p:sp>
        <p:sp>
          <p:nvSpPr>
            <p:cNvPr id="54" name="pl54"/>
            <p:cNvSpPr/>
            <p:nvPr/>
          </p:nvSpPr>
          <p:spPr>
            <a:xfrm>
              <a:off x="6953014" y="4421016"/>
              <a:ext cx="624263" cy="0"/>
            </a:xfrm>
            <a:custGeom>
              <a:avLst/>
              <a:pathLst>
                <a:path w="624263" h="0">
                  <a:moveTo>
                    <a:pt x="0" y="0"/>
                  </a:moveTo>
                  <a:lnTo>
                    <a:pt x="0" y="0"/>
                  </a:lnTo>
                  <a:lnTo>
                    <a:pt x="113502" y="0"/>
                  </a:lnTo>
                  <a:lnTo>
                    <a:pt x="113502" y="0"/>
                  </a:lnTo>
                  <a:lnTo>
                    <a:pt x="170253" y="0"/>
                  </a:lnTo>
                  <a:lnTo>
                    <a:pt x="340507" y="0"/>
                  </a:lnTo>
                  <a:lnTo>
                    <a:pt x="624263" y="0"/>
                  </a:lnTo>
                </a:path>
              </a:pathLst>
            </a:custGeom>
            <a:ln w="108405" cap="flat">
              <a:solidFill>
                <a:srgbClr val="E8E8E8">
                  <a:alpha val="100000"/>
                </a:srgbClr>
              </a:solidFill>
              <a:prstDash val="solid"/>
              <a:round/>
            </a:ln>
          </p:spPr>
          <p:txBody>
            <a:bodyPr/>
            <a:lstStyle/>
            <a:p/>
          </p:txBody>
        </p:sp>
        <p:sp>
          <p:nvSpPr>
            <p:cNvPr id="55" name="pl55"/>
            <p:cNvSpPr/>
            <p:nvPr/>
          </p:nvSpPr>
          <p:spPr>
            <a:xfrm>
              <a:off x="6782760" y="4634704"/>
              <a:ext cx="170253" cy="0"/>
            </a:xfrm>
            <a:custGeom>
              <a:avLst/>
              <a:pathLst>
                <a:path w="170253" h="0">
                  <a:moveTo>
                    <a:pt x="0" y="0"/>
                  </a:moveTo>
                  <a:lnTo>
                    <a:pt x="0" y="0"/>
                  </a:lnTo>
                  <a:lnTo>
                    <a:pt x="56751" y="0"/>
                  </a:lnTo>
                  <a:lnTo>
                    <a:pt x="56751" y="0"/>
                  </a:lnTo>
                  <a:lnTo>
                    <a:pt x="113502" y="0"/>
                  </a:lnTo>
                  <a:lnTo>
                    <a:pt x="113502" y="0"/>
                  </a:lnTo>
                  <a:lnTo>
                    <a:pt x="170253" y="0"/>
                  </a:lnTo>
                </a:path>
              </a:pathLst>
            </a:custGeom>
            <a:ln w="108405" cap="flat">
              <a:solidFill>
                <a:srgbClr val="E8E8E8">
                  <a:alpha val="100000"/>
                </a:srgbClr>
              </a:solidFill>
              <a:prstDash val="solid"/>
              <a:round/>
            </a:ln>
          </p:spPr>
          <p:txBody>
            <a:bodyPr/>
            <a:lstStyle/>
            <a:p/>
          </p:txBody>
        </p:sp>
        <p:sp>
          <p:nvSpPr>
            <p:cNvPr id="56" name="pl56"/>
            <p:cNvSpPr/>
            <p:nvPr/>
          </p:nvSpPr>
          <p:spPr>
            <a:xfrm>
              <a:off x="6839511" y="4848391"/>
              <a:ext cx="227004" cy="0"/>
            </a:xfrm>
            <a:custGeom>
              <a:avLst/>
              <a:pathLst>
                <a:path w="227004" h="0">
                  <a:moveTo>
                    <a:pt x="0" y="0"/>
                  </a:moveTo>
                  <a:lnTo>
                    <a:pt x="56751" y="0"/>
                  </a:lnTo>
                  <a:lnTo>
                    <a:pt x="56751" y="0"/>
                  </a:lnTo>
                  <a:lnTo>
                    <a:pt x="113502" y="0"/>
                  </a:lnTo>
                  <a:lnTo>
                    <a:pt x="113502" y="0"/>
                  </a:lnTo>
                  <a:lnTo>
                    <a:pt x="170253" y="0"/>
                  </a:lnTo>
                  <a:lnTo>
                    <a:pt x="227004" y="0"/>
                  </a:lnTo>
                </a:path>
              </a:pathLst>
            </a:custGeom>
            <a:ln w="108405" cap="flat">
              <a:solidFill>
                <a:srgbClr val="E8E8E8">
                  <a:alpha val="100000"/>
                </a:srgbClr>
              </a:solidFill>
              <a:prstDash val="solid"/>
              <a:round/>
            </a:ln>
          </p:spPr>
          <p:txBody>
            <a:bodyPr/>
            <a:lstStyle/>
            <a:p/>
          </p:txBody>
        </p:sp>
        <p:sp>
          <p:nvSpPr>
            <p:cNvPr id="57" name="pl57"/>
            <p:cNvSpPr/>
            <p:nvPr/>
          </p:nvSpPr>
          <p:spPr>
            <a:xfrm>
              <a:off x="6101745" y="5062079"/>
              <a:ext cx="624263" cy="0"/>
            </a:xfrm>
            <a:custGeom>
              <a:avLst/>
              <a:pathLst>
                <a:path w="624263" h="0">
                  <a:moveTo>
                    <a:pt x="0" y="0"/>
                  </a:moveTo>
                  <a:lnTo>
                    <a:pt x="56751" y="0"/>
                  </a:lnTo>
                  <a:lnTo>
                    <a:pt x="170253" y="0"/>
                  </a:lnTo>
                  <a:lnTo>
                    <a:pt x="227004" y="0"/>
                  </a:lnTo>
                  <a:lnTo>
                    <a:pt x="340507" y="0"/>
                  </a:lnTo>
                  <a:lnTo>
                    <a:pt x="567512" y="0"/>
                  </a:lnTo>
                  <a:lnTo>
                    <a:pt x="624263" y="0"/>
                  </a:lnTo>
                </a:path>
              </a:pathLst>
            </a:custGeom>
            <a:ln w="108405" cap="flat">
              <a:solidFill>
                <a:srgbClr val="E8E8E8">
                  <a:alpha val="100000"/>
                </a:srgbClr>
              </a:solidFill>
              <a:prstDash val="solid"/>
              <a:round/>
            </a:ln>
          </p:spPr>
          <p:txBody>
            <a:bodyPr/>
            <a:lstStyle/>
            <a:p/>
          </p:txBody>
        </p:sp>
        <p:sp>
          <p:nvSpPr>
            <p:cNvPr id="58" name="pl58"/>
            <p:cNvSpPr/>
            <p:nvPr/>
          </p:nvSpPr>
          <p:spPr>
            <a:xfrm>
              <a:off x="5534233" y="5275767"/>
              <a:ext cx="851268" cy="0"/>
            </a:xfrm>
            <a:custGeom>
              <a:avLst/>
              <a:pathLst>
                <a:path w="851268" h="0">
                  <a:moveTo>
                    <a:pt x="0" y="0"/>
                  </a:moveTo>
                  <a:lnTo>
                    <a:pt x="340507" y="0"/>
                  </a:lnTo>
                  <a:lnTo>
                    <a:pt x="737766" y="0"/>
                  </a:lnTo>
                  <a:lnTo>
                    <a:pt x="737766" y="0"/>
                  </a:lnTo>
                  <a:lnTo>
                    <a:pt x="794517" y="0"/>
                  </a:lnTo>
                  <a:lnTo>
                    <a:pt x="794517" y="0"/>
                  </a:lnTo>
                  <a:lnTo>
                    <a:pt x="851268" y="0"/>
                  </a:lnTo>
                </a:path>
              </a:pathLst>
            </a:custGeom>
            <a:ln w="108405" cap="flat">
              <a:solidFill>
                <a:srgbClr val="E8E8E8">
                  <a:alpha val="100000"/>
                </a:srgbClr>
              </a:solidFill>
              <a:prstDash val="solid"/>
              <a:round/>
            </a:ln>
          </p:spPr>
          <p:txBody>
            <a:bodyPr/>
            <a:lstStyle/>
            <a:p/>
          </p:txBody>
        </p:sp>
        <p:sp>
          <p:nvSpPr>
            <p:cNvPr id="59" name="pl59"/>
            <p:cNvSpPr/>
            <p:nvPr/>
          </p:nvSpPr>
          <p:spPr>
            <a:xfrm>
              <a:off x="5817989" y="5489455"/>
              <a:ext cx="851268" cy="0"/>
            </a:xfrm>
            <a:custGeom>
              <a:avLst/>
              <a:pathLst>
                <a:path w="851268" h="0">
                  <a:moveTo>
                    <a:pt x="0" y="0"/>
                  </a:moveTo>
                  <a:lnTo>
                    <a:pt x="170253" y="0"/>
                  </a:lnTo>
                  <a:lnTo>
                    <a:pt x="170253" y="0"/>
                  </a:lnTo>
                  <a:lnTo>
                    <a:pt x="397258" y="0"/>
                  </a:lnTo>
                  <a:lnTo>
                    <a:pt x="624263" y="0"/>
                  </a:lnTo>
                  <a:lnTo>
                    <a:pt x="794517" y="0"/>
                  </a:lnTo>
                  <a:lnTo>
                    <a:pt x="851268" y="0"/>
                  </a:lnTo>
                </a:path>
              </a:pathLst>
            </a:custGeom>
            <a:ln w="108405" cap="flat">
              <a:solidFill>
                <a:srgbClr val="E8E8E8">
                  <a:alpha val="100000"/>
                </a:srgbClr>
              </a:solidFill>
              <a:prstDash val="solid"/>
              <a:round/>
            </a:ln>
          </p:spPr>
          <p:txBody>
            <a:bodyPr/>
            <a:lstStyle/>
            <a:p/>
          </p:txBody>
        </p:sp>
        <p:sp>
          <p:nvSpPr>
            <p:cNvPr id="60" name="pl60"/>
            <p:cNvSpPr/>
            <p:nvPr/>
          </p:nvSpPr>
          <p:spPr>
            <a:xfrm>
              <a:off x="4796467" y="5703143"/>
              <a:ext cx="851268" cy="0"/>
            </a:xfrm>
            <a:custGeom>
              <a:avLst/>
              <a:pathLst>
                <a:path w="851268" h="0">
                  <a:moveTo>
                    <a:pt x="0" y="0"/>
                  </a:moveTo>
                  <a:lnTo>
                    <a:pt x="113502" y="0"/>
                  </a:lnTo>
                  <a:lnTo>
                    <a:pt x="227004" y="0"/>
                  </a:lnTo>
                  <a:lnTo>
                    <a:pt x="283756" y="0"/>
                  </a:lnTo>
                  <a:lnTo>
                    <a:pt x="340507" y="0"/>
                  </a:lnTo>
                  <a:lnTo>
                    <a:pt x="454009" y="0"/>
                  </a:lnTo>
                  <a:lnTo>
                    <a:pt x="851268" y="0"/>
                  </a:lnTo>
                </a:path>
              </a:pathLst>
            </a:custGeom>
            <a:ln w="108405" cap="flat">
              <a:solidFill>
                <a:srgbClr val="E8E8E8">
                  <a:alpha val="100000"/>
                </a:srgbClr>
              </a:solidFill>
              <a:prstDash val="solid"/>
              <a:round/>
            </a:ln>
          </p:spPr>
          <p:txBody>
            <a:bodyPr/>
            <a:lstStyle/>
            <a:p/>
          </p:txBody>
        </p:sp>
        <p:sp>
          <p:nvSpPr>
            <p:cNvPr id="61" name="pt61"/>
            <p:cNvSpPr/>
            <p:nvPr/>
          </p:nvSpPr>
          <p:spPr>
            <a:xfrm>
              <a:off x="689176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3501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501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778260"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778260"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9176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48514"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43031"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7277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81001"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494504"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08006"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08006"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91763"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48514"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75519"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132474"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018972"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905469"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9196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075723"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24597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4323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10748"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94504"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78260"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48514"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06201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05265"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7551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48514"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6475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89176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948514"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48514"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2524"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7277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29529"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32270"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876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005265"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48514"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91763"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6201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62016"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005265"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89176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89176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835011"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4851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94851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664758"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60800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60800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60800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835011"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551255"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06201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664758"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210748"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608006"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83743"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437753"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813489"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983743"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572778"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28902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948514"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8768"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62016"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948514"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062016"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99783"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29529"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097245"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153996"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267499"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324250"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437753"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66475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721509"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45927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629529"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45927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572778"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86280"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4577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402524"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175519"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948514"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89176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572778"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45927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45927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45927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94851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55125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891763"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062016"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8768"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45927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40252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28902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516026"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232270"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4303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43031"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686280"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686280"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516026"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7277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62952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743031"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62952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686280"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686280"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381001"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26749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529733"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87024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32425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32425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26749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72778"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345773"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459275"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572778"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516026"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74303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629529"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686280"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57277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62952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51602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51602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51602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51602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9978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79978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79978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51602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23227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23227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23227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572778"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516026"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629529"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68628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68628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68628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68628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837560"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837560"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894311"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32078"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632078"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632078"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688829"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518575"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518575"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326799"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894311"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121316"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5078272"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5191774"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5589033"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6156545"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951063"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121316"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894311"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348321"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518575"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575326"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837560"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007814"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007814"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6894311"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6894311"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610555"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497053"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007814"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610555"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5759286"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5929540"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518575"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894311"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007814"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745580"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859082"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859082"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6043043"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610555"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667306"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405073"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291570"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348321"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121316"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405073"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405073"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6894311"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405073"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348321"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234819"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632078"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632078"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461824"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632078"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32078"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6326799"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6270048"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6213296"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518575"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688829"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575326"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632078"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461824"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461824"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745580"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178068"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178068"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518575"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632078"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632078"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603725" y="563840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2" name="tx302"/>
            <p:cNvSpPr/>
            <p:nvPr/>
          </p:nvSpPr>
          <p:spPr>
            <a:xfrm>
              <a:off x="1533407" y="5424715"/>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303" name="tx303"/>
            <p:cNvSpPr/>
            <p:nvPr/>
          </p:nvSpPr>
          <p:spPr>
            <a:xfrm>
              <a:off x="1456049" y="5211027"/>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04" name="tx304"/>
            <p:cNvSpPr/>
            <p:nvPr/>
          </p:nvSpPr>
          <p:spPr>
            <a:xfrm>
              <a:off x="1448002" y="4997340"/>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5" name="tx305"/>
            <p:cNvSpPr/>
            <p:nvPr/>
          </p:nvSpPr>
          <p:spPr>
            <a:xfrm>
              <a:off x="1596044" y="4783652"/>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06" name="tx306"/>
            <p:cNvSpPr/>
            <p:nvPr/>
          </p:nvSpPr>
          <p:spPr>
            <a:xfrm>
              <a:off x="1541271" y="4569964"/>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Benin*</a:t>
              </a:r>
            </a:p>
          </p:txBody>
        </p:sp>
        <p:sp>
          <p:nvSpPr>
            <p:cNvPr id="307" name="tx307"/>
            <p:cNvSpPr/>
            <p:nvPr/>
          </p:nvSpPr>
          <p:spPr>
            <a:xfrm>
              <a:off x="1409323" y="4356276"/>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08" name="tx308"/>
            <p:cNvSpPr/>
            <p:nvPr/>
          </p:nvSpPr>
          <p:spPr>
            <a:xfrm>
              <a:off x="834349" y="4142589"/>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309" name="tx309"/>
            <p:cNvSpPr/>
            <p:nvPr/>
          </p:nvSpPr>
          <p:spPr>
            <a:xfrm>
              <a:off x="1502409" y="4142589"/>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10" name="tx310"/>
            <p:cNvSpPr/>
            <p:nvPr/>
          </p:nvSpPr>
          <p:spPr>
            <a:xfrm>
              <a:off x="1114155" y="3928901"/>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311" name="tx311"/>
            <p:cNvSpPr/>
            <p:nvPr/>
          </p:nvSpPr>
          <p:spPr>
            <a:xfrm>
              <a:off x="1448185" y="3928901"/>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312" name="tx312"/>
            <p:cNvSpPr/>
            <p:nvPr/>
          </p:nvSpPr>
          <p:spPr>
            <a:xfrm>
              <a:off x="1564588" y="3715213"/>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13" name="tx313"/>
            <p:cNvSpPr/>
            <p:nvPr/>
          </p:nvSpPr>
          <p:spPr>
            <a:xfrm>
              <a:off x="1246194" y="3501525"/>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4" name="tx314"/>
            <p:cNvSpPr/>
            <p:nvPr/>
          </p:nvSpPr>
          <p:spPr>
            <a:xfrm>
              <a:off x="508182" y="3287838"/>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315" name="tx315"/>
            <p:cNvSpPr/>
            <p:nvPr/>
          </p:nvSpPr>
          <p:spPr>
            <a:xfrm>
              <a:off x="795669" y="3287838"/>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316" name="tx316"/>
            <p:cNvSpPr/>
            <p:nvPr/>
          </p:nvSpPr>
          <p:spPr>
            <a:xfrm>
              <a:off x="1176243" y="32878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317" name="tx317"/>
            <p:cNvSpPr/>
            <p:nvPr/>
          </p:nvSpPr>
          <p:spPr>
            <a:xfrm>
              <a:off x="1448277" y="3287838"/>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318" name="tx318"/>
            <p:cNvSpPr/>
            <p:nvPr/>
          </p:nvSpPr>
          <p:spPr>
            <a:xfrm>
              <a:off x="1642495" y="3074150"/>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19" name="tx319"/>
            <p:cNvSpPr/>
            <p:nvPr/>
          </p:nvSpPr>
          <p:spPr>
            <a:xfrm>
              <a:off x="982116" y="2860462"/>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320" name="tx320"/>
            <p:cNvSpPr/>
            <p:nvPr/>
          </p:nvSpPr>
          <p:spPr>
            <a:xfrm>
              <a:off x="1533590" y="2646774"/>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21" name="tx321"/>
            <p:cNvSpPr/>
            <p:nvPr/>
          </p:nvSpPr>
          <p:spPr>
            <a:xfrm>
              <a:off x="1152834" y="2433087"/>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22" name="tx322"/>
            <p:cNvSpPr/>
            <p:nvPr/>
          </p:nvSpPr>
          <p:spPr>
            <a:xfrm>
              <a:off x="1564406" y="2433087"/>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23" name="tx323"/>
            <p:cNvSpPr/>
            <p:nvPr/>
          </p:nvSpPr>
          <p:spPr>
            <a:xfrm>
              <a:off x="1541271" y="2219399"/>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24" name="tx324"/>
            <p:cNvSpPr/>
            <p:nvPr/>
          </p:nvSpPr>
          <p:spPr>
            <a:xfrm>
              <a:off x="1214922" y="200571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325" name="tx325"/>
            <p:cNvSpPr/>
            <p:nvPr/>
          </p:nvSpPr>
          <p:spPr>
            <a:xfrm>
              <a:off x="1587814" y="2005711"/>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326" name="tx326"/>
            <p:cNvSpPr/>
            <p:nvPr/>
          </p:nvSpPr>
          <p:spPr>
            <a:xfrm>
              <a:off x="1440230" y="1792023"/>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327" name="tx327"/>
            <p:cNvSpPr/>
            <p:nvPr/>
          </p:nvSpPr>
          <p:spPr>
            <a:xfrm>
              <a:off x="1595587" y="1578335"/>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328" name="tx328"/>
            <p:cNvSpPr/>
            <p:nvPr/>
          </p:nvSpPr>
          <p:spPr>
            <a:xfrm>
              <a:off x="1564771" y="1364648"/>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29" name="tx329"/>
            <p:cNvSpPr/>
            <p:nvPr/>
          </p:nvSpPr>
          <p:spPr>
            <a:xfrm>
              <a:off x="1246194" y="1150960"/>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330" name="tx330"/>
            <p:cNvSpPr/>
            <p:nvPr/>
          </p:nvSpPr>
          <p:spPr>
            <a:xfrm>
              <a:off x="1075384" y="937272"/>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31" name="tx331"/>
            <p:cNvSpPr/>
            <p:nvPr/>
          </p:nvSpPr>
          <p:spPr>
            <a:xfrm>
              <a:off x="1587997" y="937272"/>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32" name="tx332"/>
            <p:cNvSpPr/>
            <p:nvPr/>
          </p:nvSpPr>
          <p:spPr>
            <a:xfrm>
              <a:off x="1533407" y="723584"/>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333" name="tx333"/>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4" name="tx334"/>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5" name="tx335"/>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6" name="tx336"/>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7" name="tx337"/>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8" name="tx338"/>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9" name="pt3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1" name="pt3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2" name="tx3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3" name="tx3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4" name="tx3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5" name="tx345"/>
            <p:cNvSpPr/>
            <p:nvPr/>
          </p:nvSpPr>
          <p:spPr>
            <a:xfrm>
              <a:off x="2015656" y="435349"/>
              <a:ext cx="35165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WCAR, 2019-2025</a:t>
              </a:r>
            </a:p>
          </p:txBody>
        </p:sp>
        <p:sp>
          <p:nvSpPr>
            <p:cNvPr id="346" name="tx3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10 (out of 24) countries had lower coverage than in 2019.
In 2025, 3 countries had lower DTP1 coverage than in 2024.
In 2025, 9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328394"/>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919005"/>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6" name="pl6"/>
            <p:cNvSpPr/>
            <p:nvPr/>
          </p:nvSpPr>
          <p:spPr>
            <a:xfrm>
              <a:off x="1743716" y="4509617"/>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 name="pl7"/>
            <p:cNvSpPr/>
            <p:nvPr/>
          </p:nvSpPr>
          <p:spPr>
            <a:xfrm>
              <a:off x="1743716" y="4100228"/>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 name="pl8"/>
            <p:cNvSpPr/>
            <p:nvPr/>
          </p:nvSpPr>
          <p:spPr>
            <a:xfrm>
              <a:off x="1743716" y="3690839"/>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9" name="pl9"/>
            <p:cNvSpPr/>
            <p:nvPr/>
          </p:nvSpPr>
          <p:spPr>
            <a:xfrm>
              <a:off x="1743716" y="3281451"/>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10" name="pl10"/>
            <p:cNvSpPr/>
            <p:nvPr/>
          </p:nvSpPr>
          <p:spPr>
            <a:xfrm>
              <a:off x="1743716" y="2872062"/>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11" name="pl11"/>
            <p:cNvSpPr/>
            <p:nvPr/>
          </p:nvSpPr>
          <p:spPr>
            <a:xfrm>
              <a:off x="1743716" y="2462674"/>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12" name="pl12"/>
            <p:cNvSpPr/>
            <p:nvPr/>
          </p:nvSpPr>
          <p:spPr>
            <a:xfrm>
              <a:off x="1743716" y="2053285"/>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13" name="pl13"/>
            <p:cNvSpPr/>
            <p:nvPr/>
          </p:nvSpPr>
          <p:spPr>
            <a:xfrm>
              <a:off x="18266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31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96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561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326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091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5265" y="2053285"/>
              <a:ext cx="165895" cy="0"/>
            </a:xfrm>
            <a:custGeom>
              <a:avLst/>
              <a:pathLst>
                <a:path w="165895" h="0">
                  <a:moveTo>
                    <a:pt x="0" y="0"/>
                  </a:moveTo>
                  <a:lnTo>
                    <a:pt x="165895" y="0"/>
                  </a:lnTo>
                </a:path>
              </a:pathLst>
            </a:custGeom>
            <a:ln w="81303" cap="flat">
              <a:solidFill>
                <a:srgbClr val="E8E8E8">
                  <a:alpha val="100000"/>
                </a:srgbClr>
              </a:solidFill>
              <a:prstDash val="solid"/>
              <a:round/>
            </a:ln>
          </p:spPr>
          <p:txBody>
            <a:bodyPr/>
            <a:lstStyle/>
            <a:p/>
          </p:txBody>
        </p:sp>
        <p:sp>
          <p:nvSpPr>
            <p:cNvPr id="20" name="pl20"/>
            <p:cNvSpPr/>
            <p:nvPr/>
          </p:nvSpPr>
          <p:spPr>
            <a:xfrm>
              <a:off x="2987933" y="2462674"/>
              <a:ext cx="138246" cy="0"/>
            </a:xfrm>
            <a:custGeom>
              <a:avLst/>
              <a:pathLst>
                <a:path w="138246" h="0">
                  <a:moveTo>
                    <a:pt x="0" y="0"/>
                  </a:moveTo>
                  <a:lnTo>
                    <a:pt x="138246" y="0"/>
                  </a:lnTo>
                </a:path>
              </a:pathLst>
            </a:custGeom>
            <a:ln w="81303" cap="flat">
              <a:solidFill>
                <a:srgbClr val="E8E8E8">
                  <a:alpha val="100000"/>
                </a:srgbClr>
              </a:solidFill>
              <a:prstDash val="solid"/>
              <a:round/>
            </a:ln>
          </p:spPr>
          <p:txBody>
            <a:bodyPr/>
            <a:lstStyle/>
            <a:p/>
          </p:txBody>
        </p:sp>
        <p:sp>
          <p:nvSpPr>
            <p:cNvPr id="21" name="pl21"/>
            <p:cNvSpPr/>
            <p:nvPr/>
          </p:nvSpPr>
          <p:spPr>
            <a:xfrm>
              <a:off x="3029407" y="2872062"/>
              <a:ext cx="138246" cy="0"/>
            </a:xfrm>
            <a:custGeom>
              <a:avLst/>
              <a:pathLst>
                <a:path w="138246" h="0">
                  <a:moveTo>
                    <a:pt x="0" y="0"/>
                  </a:moveTo>
                  <a:lnTo>
                    <a:pt x="138246" y="0"/>
                  </a:lnTo>
                </a:path>
              </a:pathLst>
            </a:custGeom>
            <a:ln w="81303" cap="flat">
              <a:solidFill>
                <a:srgbClr val="E8E8E8">
                  <a:alpha val="100000"/>
                </a:srgbClr>
              </a:solidFill>
              <a:prstDash val="solid"/>
              <a:round/>
            </a:ln>
          </p:spPr>
          <p:txBody>
            <a:bodyPr/>
            <a:lstStyle/>
            <a:p/>
          </p:txBody>
        </p:sp>
        <p:sp>
          <p:nvSpPr>
            <p:cNvPr id="22" name="pl22"/>
            <p:cNvSpPr/>
            <p:nvPr/>
          </p:nvSpPr>
          <p:spPr>
            <a:xfrm>
              <a:off x="2987933" y="3281451"/>
              <a:ext cx="124421" cy="0"/>
            </a:xfrm>
            <a:custGeom>
              <a:avLst/>
              <a:pathLst>
                <a:path w="124421" h="0">
                  <a:moveTo>
                    <a:pt x="0" y="0"/>
                  </a:moveTo>
                  <a:lnTo>
                    <a:pt x="124421" y="0"/>
                  </a:lnTo>
                </a:path>
              </a:pathLst>
            </a:custGeom>
            <a:ln w="81303" cap="flat">
              <a:solidFill>
                <a:srgbClr val="E8E8E8">
                  <a:alpha val="100000"/>
                </a:srgbClr>
              </a:solidFill>
              <a:prstDash val="solid"/>
              <a:round/>
            </a:ln>
          </p:spPr>
          <p:txBody>
            <a:bodyPr/>
            <a:lstStyle/>
            <a:p/>
          </p:txBody>
        </p:sp>
        <p:sp>
          <p:nvSpPr>
            <p:cNvPr id="23" name="pl23"/>
            <p:cNvSpPr/>
            <p:nvPr/>
          </p:nvSpPr>
          <p:spPr>
            <a:xfrm>
              <a:off x="3112355" y="3690839"/>
              <a:ext cx="41473" cy="0"/>
            </a:xfrm>
            <a:custGeom>
              <a:avLst/>
              <a:pathLst>
                <a:path w="41473" h="0">
                  <a:moveTo>
                    <a:pt x="0" y="0"/>
                  </a:moveTo>
                  <a:lnTo>
                    <a:pt x="41473" y="0"/>
                  </a:lnTo>
                </a:path>
              </a:pathLst>
            </a:custGeom>
            <a:ln w="81303" cap="flat">
              <a:solidFill>
                <a:srgbClr val="E8E8E8">
                  <a:alpha val="100000"/>
                </a:srgbClr>
              </a:solidFill>
              <a:prstDash val="solid"/>
              <a:round/>
            </a:ln>
          </p:spPr>
          <p:txBody>
            <a:bodyPr/>
            <a:lstStyle/>
            <a:p/>
          </p:txBody>
        </p:sp>
        <p:sp>
          <p:nvSpPr>
            <p:cNvPr id="24" name="pl24"/>
            <p:cNvSpPr/>
            <p:nvPr/>
          </p:nvSpPr>
          <p:spPr>
            <a:xfrm>
              <a:off x="3098530" y="4100228"/>
              <a:ext cx="41473" cy="0"/>
            </a:xfrm>
            <a:custGeom>
              <a:avLst/>
              <a:pathLst>
                <a:path w="41473" h="0">
                  <a:moveTo>
                    <a:pt x="0" y="0"/>
                  </a:moveTo>
                  <a:lnTo>
                    <a:pt x="41473" y="0"/>
                  </a:lnTo>
                </a:path>
              </a:pathLst>
            </a:custGeom>
            <a:ln w="81303" cap="flat">
              <a:solidFill>
                <a:srgbClr val="E8E8E8">
                  <a:alpha val="100000"/>
                </a:srgbClr>
              </a:solidFill>
              <a:prstDash val="solid"/>
              <a:round/>
            </a:ln>
          </p:spPr>
          <p:txBody>
            <a:bodyPr/>
            <a:lstStyle/>
            <a:p/>
          </p:txBody>
        </p:sp>
        <p:sp>
          <p:nvSpPr>
            <p:cNvPr id="25" name="pl25"/>
            <p:cNvSpPr/>
            <p:nvPr/>
          </p:nvSpPr>
          <p:spPr>
            <a:xfrm>
              <a:off x="2960284" y="4509617"/>
              <a:ext cx="27649" cy="0"/>
            </a:xfrm>
            <a:custGeom>
              <a:avLst/>
              <a:pathLst>
                <a:path w="27649" h="0">
                  <a:moveTo>
                    <a:pt x="0" y="0"/>
                  </a:moveTo>
                  <a:lnTo>
                    <a:pt x="27649" y="0"/>
                  </a:lnTo>
                </a:path>
              </a:pathLst>
            </a:custGeom>
            <a:ln w="81303" cap="flat">
              <a:solidFill>
                <a:srgbClr val="E8E8E8">
                  <a:alpha val="100000"/>
                </a:srgbClr>
              </a:solidFill>
              <a:prstDash val="solid"/>
              <a:round/>
            </a:ln>
          </p:spPr>
          <p:txBody>
            <a:bodyPr/>
            <a:lstStyle/>
            <a:p/>
          </p:txBody>
        </p:sp>
        <p:sp>
          <p:nvSpPr>
            <p:cNvPr id="26" name="pl26"/>
            <p:cNvSpPr/>
            <p:nvPr/>
          </p:nvSpPr>
          <p:spPr>
            <a:xfrm>
              <a:off x="2794388" y="4919005"/>
              <a:ext cx="27649" cy="0"/>
            </a:xfrm>
            <a:custGeom>
              <a:avLst/>
              <a:pathLst>
                <a:path w="27649" h="0">
                  <a:moveTo>
                    <a:pt x="0" y="0"/>
                  </a:moveTo>
                  <a:lnTo>
                    <a:pt x="27649" y="0"/>
                  </a:lnTo>
                </a:path>
              </a:pathLst>
            </a:custGeom>
            <a:ln w="81303" cap="flat">
              <a:solidFill>
                <a:srgbClr val="E8E8E8">
                  <a:alpha val="100000"/>
                </a:srgbClr>
              </a:solidFill>
              <a:prstDash val="solid"/>
              <a:round/>
            </a:ln>
          </p:spPr>
          <p:txBody>
            <a:bodyPr/>
            <a:lstStyle/>
            <a:p/>
          </p:txBody>
        </p:sp>
        <p:sp>
          <p:nvSpPr>
            <p:cNvPr id="27" name="pl27"/>
            <p:cNvSpPr/>
            <p:nvPr/>
          </p:nvSpPr>
          <p:spPr>
            <a:xfrm>
              <a:off x="3070881" y="5328394"/>
              <a:ext cx="13824" cy="0"/>
            </a:xfrm>
            <a:custGeom>
              <a:avLst/>
              <a:pathLst>
                <a:path w="13824" h="0">
                  <a:moveTo>
                    <a:pt x="0" y="0"/>
                  </a:moveTo>
                  <a:lnTo>
                    <a:pt x="13824" y="0"/>
                  </a:lnTo>
                </a:path>
              </a:pathLst>
            </a:custGeom>
            <a:ln w="81303" cap="flat">
              <a:solidFill>
                <a:srgbClr val="E8E8E8">
                  <a:alpha val="100000"/>
                </a:srgbClr>
              </a:solidFill>
              <a:prstDash val="solid"/>
              <a:round/>
            </a:ln>
          </p:spPr>
          <p:txBody>
            <a:bodyPr/>
            <a:lstStyle/>
            <a:p/>
          </p:txBody>
        </p:sp>
        <p:sp>
          <p:nvSpPr>
            <p:cNvPr id="28" name="pt28"/>
            <p:cNvSpPr/>
            <p:nvPr/>
          </p:nvSpPr>
          <p:spPr>
            <a:xfrm>
              <a:off x="314932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10785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121679"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983433"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983433"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955784"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86661"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720765"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107855"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983433"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080205"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066381"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817537"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78988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135504"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094030"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163153"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024907"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10867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306720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3081027" y="24175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942781"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942781" y="44644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915132"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846009" y="2008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680113"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3067203" y="32362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942781"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3039553" y="528324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3025729"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776885" y="487385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749236"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3094852" y="40550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3053378"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122501" y="28269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984255"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3313809"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5" name="tx65"/>
            <p:cNvSpPr/>
            <p:nvPr/>
          </p:nvSpPr>
          <p:spPr>
            <a:xfrm>
              <a:off x="3281714" y="242134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66" name="tx66"/>
            <p:cNvSpPr/>
            <p:nvPr/>
          </p:nvSpPr>
          <p:spPr>
            <a:xfrm>
              <a:off x="3313809" y="44682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7" name="tx67"/>
            <p:cNvSpPr/>
            <p:nvPr/>
          </p:nvSpPr>
          <p:spPr>
            <a:xfrm>
              <a:off x="3281714" y="2011954"/>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68" name="tx68"/>
            <p:cNvSpPr/>
            <p:nvPr/>
          </p:nvSpPr>
          <p:spPr>
            <a:xfrm>
              <a:off x="3313809" y="324012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69" name="tx69"/>
            <p:cNvSpPr/>
            <p:nvPr/>
          </p:nvSpPr>
          <p:spPr>
            <a:xfrm>
              <a:off x="3313809" y="528706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0" name="tx70"/>
            <p:cNvSpPr/>
            <p:nvPr/>
          </p:nvSpPr>
          <p:spPr>
            <a:xfrm>
              <a:off x="3313809" y="487767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1" name="tx71"/>
            <p:cNvSpPr/>
            <p:nvPr/>
          </p:nvSpPr>
          <p:spPr>
            <a:xfrm>
              <a:off x="3313809" y="40588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2" name="tx72"/>
            <p:cNvSpPr/>
            <p:nvPr/>
          </p:nvSpPr>
          <p:spPr>
            <a:xfrm>
              <a:off x="3281714" y="283073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73" name="rc73"/>
            <p:cNvSpPr/>
            <p:nvPr/>
          </p:nvSpPr>
          <p:spPr>
            <a:xfrm>
              <a:off x="1743716" y="1807652"/>
              <a:ext cx="1824851"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4614824" y="5414884"/>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5" name="pl75"/>
            <p:cNvSpPr/>
            <p:nvPr/>
          </p:nvSpPr>
          <p:spPr>
            <a:xfrm>
              <a:off x="4614824" y="5149647"/>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6" name="pl76"/>
            <p:cNvSpPr/>
            <p:nvPr/>
          </p:nvSpPr>
          <p:spPr>
            <a:xfrm>
              <a:off x="4614824" y="4884409"/>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7" name="pl77"/>
            <p:cNvSpPr/>
            <p:nvPr/>
          </p:nvSpPr>
          <p:spPr>
            <a:xfrm>
              <a:off x="4614824" y="4619171"/>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8" name="pl78"/>
            <p:cNvSpPr/>
            <p:nvPr/>
          </p:nvSpPr>
          <p:spPr>
            <a:xfrm>
              <a:off x="4614824" y="4353934"/>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79" name="pl79"/>
            <p:cNvSpPr/>
            <p:nvPr/>
          </p:nvSpPr>
          <p:spPr>
            <a:xfrm>
              <a:off x="4614824" y="4088696"/>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0" name="pl80"/>
            <p:cNvSpPr/>
            <p:nvPr/>
          </p:nvSpPr>
          <p:spPr>
            <a:xfrm>
              <a:off x="4614824" y="3823458"/>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1" name="pl81"/>
            <p:cNvSpPr/>
            <p:nvPr/>
          </p:nvSpPr>
          <p:spPr>
            <a:xfrm>
              <a:off x="4614824" y="3558221"/>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2" name="pl82"/>
            <p:cNvSpPr/>
            <p:nvPr/>
          </p:nvSpPr>
          <p:spPr>
            <a:xfrm>
              <a:off x="4614824" y="3292983"/>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3" name="pl83"/>
            <p:cNvSpPr/>
            <p:nvPr/>
          </p:nvSpPr>
          <p:spPr>
            <a:xfrm>
              <a:off x="4614824" y="3027745"/>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4" name="pl84"/>
            <p:cNvSpPr/>
            <p:nvPr/>
          </p:nvSpPr>
          <p:spPr>
            <a:xfrm>
              <a:off x="4614824" y="2762508"/>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5" name="pl85"/>
            <p:cNvSpPr/>
            <p:nvPr/>
          </p:nvSpPr>
          <p:spPr>
            <a:xfrm>
              <a:off x="4614824" y="2497270"/>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6" name="pl86"/>
            <p:cNvSpPr/>
            <p:nvPr/>
          </p:nvSpPr>
          <p:spPr>
            <a:xfrm>
              <a:off x="4614824" y="2232032"/>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7" name="pl87"/>
            <p:cNvSpPr/>
            <p:nvPr/>
          </p:nvSpPr>
          <p:spPr>
            <a:xfrm>
              <a:off x="4614824" y="1966794"/>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88" name="pl88"/>
            <p:cNvSpPr/>
            <p:nvPr/>
          </p:nvSpPr>
          <p:spPr>
            <a:xfrm>
              <a:off x="46977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9742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2507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272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037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0802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651671" y="1966794"/>
              <a:ext cx="235018" cy="0"/>
            </a:xfrm>
            <a:custGeom>
              <a:avLst/>
              <a:pathLst>
                <a:path w="235018" h="0">
                  <a:moveTo>
                    <a:pt x="0" y="0"/>
                  </a:moveTo>
                  <a:lnTo>
                    <a:pt x="235018" y="0"/>
                  </a:lnTo>
                </a:path>
              </a:pathLst>
            </a:custGeom>
            <a:ln w="81303" cap="flat">
              <a:solidFill>
                <a:srgbClr val="E8E8E8">
                  <a:alpha val="100000"/>
                </a:srgbClr>
              </a:solidFill>
              <a:prstDash val="solid"/>
              <a:round/>
            </a:ln>
          </p:spPr>
          <p:txBody>
            <a:bodyPr/>
            <a:lstStyle/>
            <a:p/>
          </p:txBody>
        </p:sp>
        <p:sp>
          <p:nvSpPr>
            <p:cNvPr id="95" name="pl95"/>
            <p:cNvSpPr/>
            <p:nvPr/>
          </p:nvSpPr>
          <p:spPr>
            <a:xfrm>
              <a:off x="5693145" y="2232032"/>
              <a:ext cx="193544" cy="0"/>
            </a:xfrm>
            <a:custGeom>
              <a:avLst/>
              <a:pathLst>
                <a:path w="193544" h="0">
                  <a:moveTo>
                    <a:pt x="0" y="0"/>
                  </a:moveTo>
                  <a:lnTo>
                    <a:pt x="193544" y="0"/>
                  </a:lnTo>
                </a:path>
              </a:pathLst>
            </a:custGeom>
            <a:ln w="81303" cap="flat">
              <a:solidFill>
                <a:srgbClr val="E8E8E8">
                  <a:alpha val="100000"/>
                </a:srgbClr>
              </a:solidFill>
              <a:prstDash val="solid"/>
              <a:round/>
            </a:ln>
          </p:spPr>
          <p:txBody>
            <a:bodyPr/>
            <a:lstStyle/>
            <a:p/>
          </p:txBody>
        </p:sp>
        <p:sp>
          <p:nvSpPr>
            <p:cNvPr id="96" name="pl96"/>
            <p:cNvSpPr/>
            <p:nvPr/>
          </p:nvSpPr>
          <p:spPr>
            <a:xfrm>
              <a:off x="5831391" y="2497270"/>
              <a:ext cx="152070" cy="0"/>
            </a:xfrm>
            <a:custGeom>
              <a:avLst/>
              <a:pathLst>
                <a:path w="152070" h="0">
                  <a:moveTo>
                    <a:pt x="0" y="0"/>
                  </a:moveTo>
                  <a:lnTo>
                    <a:pt x="152070" y="0"/>
                  </a:lnTo>
                </a:path>
              </a:pathLst>
            </a:custGeom>
            <a:ln w="81303" cap="flat">
              <a:solidFill>
                <a:srgbClr val="E8E8E8">
                  <a:alpha val="100000"/>
                </a:srgbClr>
              </a:solidFill>
              <a:prstDash val="solid"/>
              <a:round/>
            </a:ln>
          </p:spPr>
          <p:txBody>
            <a:bodyPr/>
            <a:lstStyle/>
            <a:p/>
          </p:txBody>
        </p:sp>
        <p:sp>
          <p:nvSpPr>
            <p:cNvPr id="97" name="pl97"/>
            <p:cNvSpPr/>
            <p:nvPr/>
          </p:nvSpPr>
          <p:spPr>
            <a:xfrm>
              <a:off x="5624022" y="2762508"/>
              <a:ext cx="152070" cy="0"/>
            </a:xfrm>
            <a:custGeom>
              <a:avLst/>
              <a:pathLst>
                <a:path w="152070" h="0">
                  <a:moveTo>
                    <a:pt x="0" y="0"/>
                  </a:moveTo>
                  <a:lnTo>
                    <a:pt x="152070" y="0"/>
                  </a:lnTo>
                </a:path>
              </a:pathLst>
            </a:custGeom>
            <a:ln w="81303" cap="flat">
              <a:solidFill>
                <a:srgbClr val="E8E8E8">
                  <a:alpha val="100000"/>
                </a:srgbClr>
              </a:solidFill>
              <a:prstDash val="solid"/>
              <a:round/>
            </a:ln>
          </p:spPr>
          <p:txBody>
            <a:bodyPr/>
            <a:lstStyle/>
            <a:p/>
          </p:txBody>
        </p:sp>
        <p:sp>
          <p:nvSpPr>
            <p:cNvPr id="98" name="pl98"/>
            <p:cNvSpPr/>
            <p:nvPr/>
          </p:nvSpPr>
          <p:spPr>
            <a:xfrm>
              <a:off x="5389003" y="3027745"/>
              <a:ext cx="124421" cy="0"/>
            </a:xfrm>
            <a:custGeom>
              <a:avLst/>
              <a:pathLst>
                <a:path w="124421" h="0">
                  <a:moveTo>
                    <a:pt x="0" y="0"/>
                  </a:moveTo>
                  <a:lnTo>
                    <a:pt x="124421" y="0"/>
                  </a:lnTo>
                </a:path>
              </a:pathLst>
            </a:custGeom>
            <a:ln w="81303" cap="flat">
              <a:solidFill>
                <a:srgbClr val="E8E8E8">
                  <a:alpha val="100000"/>
                </a:srgbClr>
              </a:solidFill>
              <a:prstDash val="solid"/>
              <a:round/>
            </a:ln>
          </p:spPr>
          <p:txBody>
            <a:bodyPr/>
            <a:lstStyle/>
            <a:p/>
          </p:txBody>
        </p:sp>
        <p:sp>
          <p:nvSpPr>
            <p:cNvPr id="99" name="pl99"/>
            <p:cNvSpPr/>
            <p:nvPr/>
          </p:nvSpPr>
          <p:spPr>
            <a:xfrm>
              <a:off x="5831391" y="3292983"/>
              <a:ext cx="110597" cy="0"/>
            </a:xfrm>
            <a:custGeom>
              <a:avLst/>
              <a:pathLst>
                <a:path w="110597" h="0">
                  <a:moveTo>
                    <a:pt x="0" y="0"/>
                  </a:moveTo>
                  <a:lnTo>
                    <a:pt x="110597" y="0"/>
                  </a:lnTo>
                </a:path>
              </a:pathLst>
            </a:custGeom>
            <a:ln w="81303" cap="flat">
              <a:solidFill>
                <a:srgbClr val="E8E8E8">
                  <a:alpha val="100000"/>
                </a:srgbClr>
              </a:solidFill>
              <a:prstDash val="solid"/>
              <a:round/>
            </a:ln>
          </p:spPr>
          <p:txBody>
            <a:bodyPr/>
            <a:lstStyle/>
            <a:p/>
          </p:txBody>
        </p:sp>
        <p:sp>
          <p:nvSpPr>
            <p:cNvPr id="100" name="pl100"/>
            <p:cNvSpPr/>
            <p:nvPr/>
          </p:nvSpPr>
          <p:spPr>
            <a:xfrm>
              <a:off x="5762268" y="3558221"/>
              <a:ext cx="96772" cy="0"/>
            </a:xfrm>
            <a:custGeom>
              <a:avLst/>
              <a:pathLst>
                <a:path w="96772" h="0">
                  <a:moveTo>
                    <a:pt x="0" y="0"/>
                  </a:moveTo>
                  <a:lnTo>
                    <a:pt x="96772" y="0"/>
                  </a:lnTo>
                </a:path>
              </a:pathLst>
            </a:custGeom>
            <a:ln w="81303" cap="flat">
              <a:solidFill>
                <a:srgbClr val="E8E8E8">
                  <a:alpha val="100000"/>
                </a:srgbClr>
              </a:solidFill>
              <a:prstDash val="solid"/>
              <a:round/>
            </a:ln>
          </p:spPr>
          <p:txBody>
            <a:bodyPr/>
            <a:lstStyle/>
            <a:p/>
          </p:txBody>
        </p:sp>
        <p:sp>
          <p:nvSpPr>
            <p:cNvPr id="101" name="pl101"/>
            <p:cNvSpPr/>
            <p:nvPr/>
          </p:nvSpPr>
          <p:spPr>
            <a:xfrm>
              <a:off x="5914339" y="3823458"/>
              <a:ext cx="96772" cy="0"/>
            </a:xfrm>
            <a:custGeom>
              <a:avLst/>
              <a:pathLst>
                <a:path w="96772" h="0">
                  <a:moveTo>
                    <a:pt x="0" y="0"/>
                  </a:moveTo>
                  <a:lnTo>
                    <a:pt x="96772" y="0"/>
                  </a:lnTo>
                </a:path>
              </a:pathLst>
            </a:custGeom>
            <a:ln w="81303" cap="flat">
              <a:solidFill>
                <a:srgbClr val="E8E8E8">
                  <a:alpha val="100000"/>
                </a:srgbClr>
              </a:solidFill>
              <a:prstDash val="solid"/>
              <a:round/>
            </a:ln>
          </p:spPr>
          <p:txBody>
            <a:bodyPr/>
            <a:lstStyle/>
            <a:p/>
          </p:txBody>
        </p:sp>
        <p:sp>
          <p:nvSpPr>
            <p:cNvPr id="102" name="pl102"/>
            <p:cNvSpPr/>
            <p:nvPr/>
          </p:nvSpPr>
          <p:spPr>
            <a:xfrm>
              <a:off x="5886690" y="4088696"/>
              <a:ext cx="69123" cy="0"/>
            </a:xfrm>
            <a:custGeom>
              <a:avLst/>
              <a:pathLst>
                <a:path w="69123" h="0">
                  <a:moveTo>
                    <a:pt x="0" y="0"/>
                  </a:moveTo>
                  <a:lnTo>
                    <a:pt x="69123" y="0"/>
                  </a:lnTo>
                </a:path>
              </a:pathLst>
            </a:custGeom>
            <a:ln w="81303" cap="flat">
              <a:solidFill>
                <a:srgbClr val="E8E8E8">
                  <a:alpha val="100000"/>
                </a:srgbClr>
              </a:solidFill>
              <a:prstDash val="solid"/>
              <a:round/>
            </a:ln>
          </p:spPr>
          <p:txBody>
            <a:bodyPr/>
            <a:lstStyle/>
            <a:p/>
          </p:txBody>
        </p:sp>
        <p:sp>
          <p:nvSpPr>
            <p:cNvPr id="103" name="pl103"/>
            <p:cNvSpPr/>
            <p:nvPr/>
          </p:nvSpPr>
          <p:spPr>
            <a:xfrm>
              <a:off x="5969638" y="4353934"/>
              <a:ext cx="41473" cy="0"/>
            </a:xfrm>
            <a:custGeom>
              <a:avLst/>
              <a:pathLst>
                <a:path w="41473" h="0">
                  <a:moveTo>
                    <a:pt x="0" y="0"/>
                  </a:moveTo>
                  <a:lnTo>
                    <a:pt x="41473" y="0"/>
                  </a:lnTo>
                </a:path>
              </a:pathLst>
            </a:custGeom>
            <a:ln w="81303" cap="flat">
              <a:solidFill>
                <a:srgbClr val="E8E8E8">
                  <a:alpha val="100000"/>
                </a:srgbClr>
              </a:solidFill>
              <a:prstDash val="solid"/>
              <a:round/>
            </a:ln>
          </p:spPr>
          <p:txBody>
            <a:bodyPr/>
            <a:lstStyle/>
            <a:p/>
          </p:txBody>
        </p:sp>
        <p:sp>
          <p:nvSpPr>
            <p:cNvPr id="104" name="pl104"/>
            <p:cNvSpPr/>
            <p:nvPr/>
          </p:nvSpPr>
          <p:spPr>
            <a:xfrm>
              <a:off x="6038761" y="4619171"/>
              <a:ext cx="27649" cy="0"/>
            </a:xfrm>
            <a:custGeom>
              <a:avLst/>
              <a:pathLst>
                <a:path w="27649" h="0">
                  <a:moveTo>
                    <a:pt x="0" y="0"/>
                  </a:moveTo>
                  <a:lnTo>
                    <a:pt x="27649" y="0"/>
                  </a:lnTo>
                </a:path>
              </a:pathLst>
            </a:custGeom>
            <a:ln w="81303" cap="flat">
              <a:solidFill>
                <a:srgbClr val="E8E8E8">
                  <a:alpha val="100000"/>
                </a:srgbClr>
              </a:solidFill>
              <a:prstDash val="solid"/>
              <a:round/>
            </a:ln>
          </p:spPr>
          <p:txBody>
            <a:bodyPr/>
            <a:lstStyle/>
            <a:p/>
          </p:txBody>
        </p:sp>
        <p:sp>
          <p:nvSpPr>
            <p:cNvPr id="105" name="pl105"/>
            <p:cNvSpPr/>
            <p:nvPr/>
          </p:nvSpPr>
          <p:spPr>
            <a:xfrm>
              <a:off x="5983462" y="4884409"/>
              <a:ext cx="27649" cy="0"/>
            </a:xfrm>
            <a:custGeom>
              <a:avLst/>
              <a:pathLst>
                <a:path w="27649" h="0">
                  <a:moveTo>
                    <a:pt x="0" y="0"/>
                  </a:moveTo>
                  <a:lnTo>
                    <a:pt x="27649" y="0"/>
                  </a:lnTo>
                </a:path>
              </a:pathLst>
            </a:custGeom>
            <a:ln w="81303" cap="flat">
              <a:solidFill>
                <a:srgbClr val="E8E8E8">
                  <a:alpha val="100000"/>
                </a:srgbClr>
              </a:solidFill>
              <a:prstDash val="solid"/>
              <a:round/>
            </a:ln>
          </p:spPr>
          <p:txBody>
            <a:bodyPr/>
            <a:lstStyle/>
            <a:p/>
          </p:txBody>
        </p:sp>
        <p:sp>
          <p:nvSpPr>
            <p:cNvPr id="106" name="pl106"/>
            <p:cNvSpPr/>
            <p:nvPr/>
          </p:nvSpPr>
          <p:spPr>
            <a:xfrm>
              <a:off x="5817567" y="5149647"/>
              <a:ext cx="13824" cy="0"/>
            </a:xfrm>
            <a:custGeom>
              <a:avLst/>
              <a:pathLst>
                <a:path w="13824" h="0">
                  <a:moveTo>
                    <a:pt x="0" y="0"/>
                  </a:moveTo>
                  <a:lnTo>
                    <a:pt x="13824" y="0"/>
                  </a:lnTo>
                </a:path>
              </a:pathLst>
            </a:custGeom>
            <a:ln w="81303" cap="flat">
              <a:solidFill>
                <a:srgbClr val="E8E8E8">
                  <a:alpha val="100000"/>
                </a:srgbClr>
              </a:solidFill>
              <a:prstDash val="solid"/>
              <a:round/>
            </a:ln>
          </p:spPr>
          <p:txBody>
            <a:bodyPr/>
            <a:lstStyle/>
            <a:p/>
          </p:txBody>
        </p:sp>
        <p:sp>
          <p:nvSpPr>
            <p:cNvPr id="107" name="pl107"/>
            <p:cNvSpPr/>
            <p:nvPr/>
          </p:nvSpPr>
          <p:spPr>
            <a:xfrm>
              <a:off x="5983462" y="5414884"/>
              <a:ext cx="13824" cy="0"/>
            </a:xfrm>
            <a:custGeom>
              <a:avLst/>
              <a:pathLst>
                <a:path w="13824" h="0">
                  <a:moveTo>
                    <a:pt x="0" y="0"/>
                  </a:moveTo>
                  <a:lnTo>
                    <a:pt x="13824" y="0"/>
                  </a:lnTo>
                </a:path>
              </a:pathLst>
            </a:custGeom>
            <a:ln w="81303" cap="flat">
              <a:solidFill>
                <a:srgbClr val="E8E8E8">
                  <a:alpha val="100000"/>
                </a:srgbClr>
              </a:solidFill>
              <a:prstDash val="solid"/>
              <a:round/>
            </a:ln>
          </p:spPr>
          <p:txBody>
            <a:bodyPr/>
            <a:lstStyle/>
            <a:p/>
          </p:txBody>
        </p:sp>
        <p:sp>
          <p:nvSpPr>
            <p:cNvPr id="108" name="pt108"/>
            <p:cNvSpPr/>
            <p:nvPr/>
          </p:nvSpPr>
          <p:spPr>
            <a:xfrm>
              <a:off x="5813067"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826891"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688645"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82190"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384503"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508925"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647171"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882190"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826891"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78962"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757768"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54541"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034261"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061910"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619522"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771593"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882190"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51313"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826891"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937488"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09839"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006612"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965138"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006612"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78962"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92787"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78962"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006612"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772415" y="51044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786240" y="51044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47993" y="21868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841538" y="21868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343851" y="29825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468273" y="29825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606519" y="19216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841538" y="19216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786240" y="24521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938310" y="24521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5717116" y="35130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5813889" y="35130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993609" y="457402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021258" y="457402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578870" y="27173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730941" y="2717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5841538" y="40435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3" name="pt153"/>
            <p:cNvSpPr/>
            <p:nvPr/>
          </p:nvSpPr>
          <p:spPr>
            <a:xfrm>
              <a:off x="5910661" y="40435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5786240" y="32478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5896837" y="32478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5869187" y="37783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5965960" y="37783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5924486" y="43087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5965960" y="43087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5938310" y="53697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952135" y="53697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938310" y="48392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965960" y="48392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tx164"/>
            <p:cNvSpPr/>
            <p:nvPr/>
          </p:nvSpPr>
          <p:spPr>
            <a:xfrm>
              <a:off x="6170424" y="51083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65" name="tx165"/>
            <p:cNvSpPr/>
            <p:nvPr/>
          </p:nvSpPr>
          <p:spPr>
            <a:xfrm>
              <a:off x="6138328" y="219070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66" name="tx166"/>
            <p:cNvSpPr/>
            <p:nvPr/>
          </p:nvSpPr>
          <p:spPr>
            <a:xfrm>
              <a:off x="6170424" y="29864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67" name="tx167"/>
            <p:cNvSpPr/>
            <p:nvPr/>
          </p:nvSpPr>
          <p:spPr>
            <a:xfrm>
              <a:off x="6138328" y="192546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68" name="tx168"/>
            <p:cNvSpPr/>
            <p:nvPr/>
          </p:nvSpPr>
          <p:spPr>
            <a:xfrm>
              <a:off x="6142626" y="245593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69" name="tx169"/>
            <p:cNvSpPr/>
            <p:nvPr/>
          </p:nvSpPr>
          <p:spPr>
            <a:xfrm>
              <a:off x="6170424" y="351689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70" name="tx170"/>
            <p:cNvSpPr/>
            <p:nvPr/>
          </p:nvSpPr>
          <p:spPr>
            <a:xfrm>
              <a:off x="6170424" y="457784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71" name="tx171"/>
            <p:cNvSpPr/>
            <p:nvPr/>
          </p:nvSpPr>
          <p:spPr>
            <a:xfrm>
              <a:off x="6142626" y="2721177"/>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72" name="tx172"/>
            <p:cNvSpPr/>
            <p:nvPr/>
          </p:nvSpPr>
          <p:spPr>
            <a:xfrm>
              <a:off x="6170424" y="40473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73" name="tx173"/>
            <p:cNvSpPr/>
            <p:nvPr/>
          </p:nvSpPr>
          <p:spPr>
            <a:xfrm>
              <a:off x="6170424" y="32516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74" name="tx174"/>
            <p:cNvSpPr/>
            <p:nvPr/>
          </p:nvSpPr>
          <p:spPr>
            <a:xfrm>
              <a:off x="6170424" y="378212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75" name="tx175"/>
            <p:cNvSpPr/>
            <p:nvPr/>
          </p:nvSpPr>
          <p:spPr>
            <a:xfrm>
              <a:off x="6170424" y="43126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6" name="tx176"/>
            <p:cNvSpPr/>
            <p:nvPr/>
          </p:nvSpPr>
          <p:spPr>
            <a:xfrm>
              <a:off x="6170424" y="537355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7" name="tx177"/>
            <p:cNvSpPr/>
            <p:nvPr/>
          </p:nvSpPr>
          <p:spPr>
            <a:xfrm>
              <a:off x="6170424" y="484307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78" name="rc178"/>
            <p:cNvSpPr/>
            <p:nvPr/>
          </p:nvSpPr>
          <p:spPr>
            <a:xfrm>
              <a:off x="4614824" y="1807652"/>
              <a:ext cx="1824851" cy="3766375"/>
            </a:xfrm>
            <a:prstGeom prst="rect">
              <a:avLst/>
            </a:prstGeom>
            <a:noFill/>
            <a:ln w="13550" cap="rnd">
              <a:solidFill>
                <a:srgbClr val="999999">
                  <a:alpha val="100000"/>
                </a:srgbClr>
              </a:solidFill>
              <a:prstDash val="solid"/>
              <a:round/>
            </a:ln>
          </p:spPr>
          <p:txBody>
            <a:bodyPr/>
            <a:lstStyle/>
            <a:p/>
          </p:txBody>
        </p:sp>
        <p:sp>
          <p:nvSpPr>
            <p:cNvPr id="179" name="pl179"/>
            <p:cNvSpPr/>
            <p:nvPr/>
          </p:nvSpPr>
          <p:spPr>
            <a:xfrm>
              <a:off x="7249559" y="3690839"/>
              <a:ext cx="1824851" cy="0"/>
            </a:xfrm>
            <a:custGeom>
              <a:avLst/>
              <a:pathLst>
                <a:path w="1824851" h="0">
                  <a:moveTo>
                    <a:pt x="0" y="0"/>
                  </a:moveTo>
                  <a:lnTo>
                    <a:pt x="1824851" y="0"/>
                  </a:lnTo>
                  <a:lnTo>
                    <a:pt x="1824851" y="0"/>
                  </a:lnTo>
                </a:path>
              </a:pathLst>
            </a:custGeom>
            <a:ln w="13550" cap="flat">
              <a:solidFill>
                <a:srgbClr val="EBEBEB">
                  <a:alpha val="100000"/>
                </a:srgbClr>
              </a:solidFill>
              <a:prstDash val="solid"/>
              <a:round/>
            </a:ln>
          </p:spPr>
          <p:txBody>
            <a:bodyPr/>
            <a:lstStyle/>
            <a:p/>
          </p:txBody>
        </p:sp>
        <p:sp>
          <p:nvSpPr>
            <p:cNvPr id="180" name="pl180"/>
            <p:cNvSpPr/>
            <p:nvPr/>
          </p:nvSpPr>
          <p:spPr>
            <a:xfrm>
              <a:off x="73325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6090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885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1619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84384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7149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45847"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7" name="pt187"/>
            <p:cNvSpPr/>
            <p:nvPr/>
          </p:nvSpPr>
          <p:spPr>
            <a:xfrm>
              <a:off x="864134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864134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600695"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860069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tx191"/>
            <p:cNvSpPr/>
            <p:nvPr/>
          </p:nvSpPr>
          <p:spPr>
            <a:xfrm>
              <a:off x="8838901"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249559" y="1807652"/>
              <a:ext cx="1824851"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743716" y="1592799"/>
              <a:ext cx="18248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241698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614824" y="1592799"/>
              <a:ext cx="18248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531286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249559" y="1592799"/>
              <a:ext cx="182485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801600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743716" y="5574027"/>
              <a:ext cx="1824851" cy="0"/>
            </a:xfrm>
            <a:custGeom>
              <a:avLst/>
              <a:pathLst>
                <a:path w="1824851" h="0">
                  <a:moveTo>
                    <a:pt x="0" y="0"/>
                  </a:moveTo>
                  <a:lnTo>
                    <a:pt x="1824851" y="0"/>
                  </a:lnTo>
                </a:path>
              </a:pathLst>
            </a:custGeom>
            <a:ln w="8130" cap="flat">
              <a:solidFill>
                <a:srgbClr val="000000">
                  <a:alpha val="100000"/>
                </a:srgbClr>
              </a:solidFill>
              <a:prstDash val="solid"/>
              <a:round/>
            </a:ln>
          </p:spPr>
          <p:txBody>
            <a:bodyPr/>
            <a:lstStyle/>
            <a:p/>
          </p:txBody>
        </p:sp>
        <p:sp>
          <p:nvSpPr>
            <p:cNvPr id="200" name="pl200"/>
            <p:cNvSpPr/>
            <p:nvPr/>
          </p:nvSpPr>
          <p:spPr>
            <a:xfrm>
              <a:off x="18266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21031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23796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6561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9326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32091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79557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20409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23174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5939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8704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311585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614824" y="5574027"/>
              <a:ext cx="1824851" cy="0"/>
            </a:xfrm>
            <a:custGeom>
              <a:avLst/>
              <a:pathLst>
                <a:path w="1824851" h="0">
                  <a:moveTo>
                    <a:pt x="0" y="0"/>
                  </a:moveTo>
                  <a:lnTo>
                    <a:pt x="1824851" y="0"/>
                  </a:lnTo>
                </a:path>
              </a:pathLst>
            </a:custGeom>
            <a:ln w="8130" cap="flat">
              <a:solidFill>
                <a:srgbClr val="000000">
                  <a:alpha val="100000"/>
                </a:srgbClr>
              </a:solidFill>
              <a:prstDash val="solid"/>
              <a:round/>
            </a:ln>
          </p:spPr>
          <p:txBody>
            <a:bodyPr/>
            <a:lstStyle/>
            <a:p/>
          </p:txBody>
        </p:sp>
        <p:sp>
          <p:nvSpPr>
            <p:cNvPr id="213" name="pl213"/>
            <p:cNvSpPr/>
            <p:nvPr/>
          </p:nvSpPr>
          <p:spPr>
            <a:xfrm>
              <a:off x="46977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9742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52507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5272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8037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60802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66668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9120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51885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4650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7415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98696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249559" y="5574027"/>
              <a:ext cx="1824851" cy="0"/>
            </a:xfrm>
            <a:custGeom>
              <a:avLst/>
              <a:pathLst>
                <a:path w="1824851" h="0">
                  <a:moveTo>
                    <a:pt x="0" y="0"/>
                  </a:moveTo>
                  <a:lnTo>
                    <a:pt x="1824851" y="0"/>
                  </a:lnTo>
                </a:path>
              </a:pathLst>
            </a:custGeom>
            <a:ln w="8130" cap="flat">
              <a:solidFill>
                <a:srgbClr val="000000">
                  <a:alpha val="100000"/>
                </a:srgbClr>
              </a:solidFill>
              <a:prstDash val="solid"/>
              <a:round/>
            </a:ln>
          </p:spPr>
          <p:txBody>
            <a:bodyPr/>
            <a:lstStyle/>
            <a:p/>
          </p:txBody>
        </p:sp>
        <p:sp>
          <p:nvSpPr>
            <p:cNvPr id="226" name="pl226"/>
            <p:cNvSpPr/>
            <p:nvPr/>
          </p:nvSpPr>
          <p:spPr>
            <a:xfrm>
              <a:off x="73325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6090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885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619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384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7149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30141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5468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823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09980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762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2170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509264" y="3650834"/>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39" name="tx239"/>
            <p:cNvSpPr/>
            <p:nvPr/>
          </p:nvSpPr>
          <p:spPr>
            <a:xfrm>
              <a:off x="4122788" y="5374879"/>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240" name="tx240"/>
            <p:cNvSpPr/>
            <p:nvPr/>
          </p:nvSpPr>
          <p:spPr>
            <a:xfrm>
              <a:off x="4247147" y="5109642"/>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41" name="tx241"/>
            <p:cNvSpPr/>
            <p:nvPr/>
          </p:nvSpPr>
          <p:spPr>
            <a:xfrm>
              <a:off x="4290581" y="484440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242" name="tx242"/>
            <p:cNvSpPr/>
            <p:nvPr/>
          </p:nvSpPr>
          <p:spPr>
            <a:xfrm>
              <a:off x="4197312" y="4579166"/>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243" name="tx243"/>
            <p:cNvSpPr/>
            <p:nvPr/>
          </p:nvSpPr>
          <p:spPr>
            <a:xfrm>
              <a:off x="4265984" y="431392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4" name="tx244"/>
            <p:cNvSpPr/>
            <p:nvPr/>
          </p:nvSpPr>
          <p:spPr>
            <a:xfrm>
              <a:off x="4197495" y="4048691"/>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45" name="tx245"/>
            <p:cNvSpPr/>
            <p:nvPr/>
          </p:nvSpPr>
          <p:spPr>
            <a:xfrm>
              <a:off x="4011140" y="378345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246" name="tx246"/>
            <p:cNvSpPr/>
            <p:nvPr/>
          </p:nvSpPr>
          <p:spPr>
            <a:xfrm>
              <a:off x="3638156" y="3518216"/>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47" name="tx247"/>
            <p:cNvSpPr/>
            <p:nvPr/>
          </p:nvSpPr>
          <p:spPr>
            <a:xfrm>
              <a:off x="4328163" y="3252978"/>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48" name="tx248"/>
            <p:cNvSpPr/>
            <p:nvPr/>
          </p:nvSpPr>
          <p:spPr>
            <a:xfrm>
              <a:off x="4297165" y="298774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49" name="tx249"/>
            <p:cNvSpPr/>
            <p:nvPr/>
          </p:nvSpPr>
          <p:spPr>
            <a:xfrm>
              <a:off x="4172532" y="2722503"/>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50" name="tx250"/>
            <p:cNvSpPr/>
            <p:nvPr/>
          </p:nvSpPr>
          <p:spPr>
            <a:xfrm>
              <a:off x="4203621" y="2457265"/>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51" name="tx251"/>
            <p:cNvSpPr/>
            <p:nvPr/>
          </p:nvSpPr>
          <p:spPr>
            <a:xfrm>
              <a:off x="4011140" y="219202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2" name="tx252"/>
            <p:cNvSpPr/>
            <p:nvPr/>
          </p:nvSpPr>
          <p:spPr>
            <a:xfrm>
              <a:off x="4265801" y="1926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3" name="tx253"/>
            <p:cNvSpPr/>
            <p:nvPr/>
          </p:nvSpPr>
          <p:spPr>
            <a:xfrm>
              <a:off x="928806" y="5288389"/>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54" name="tx254"/>
            <p:cNvSpPr/>
            <p:nvPr/>
          </p:nvSpPr>
          <p:spPr>
            <a:xfrm>
              <a:off x="1307916" y="487900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5" name="tx255"/>
            <p:cNvSpPr/>
            <p:nvPr/>
          </p:nvSpPr>
          <p:spPr>
            <a:xfrm>
              <a:off x="1419930" y="446961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56" name="tx256"/>
            <p:cNvSpPr/>
            <p:nvPr/>
          </p:nvSpPr>
          <p:spPr>
            <a:xfrm>
              <a:off x="1021801" y="4060223"/>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57" name="tx257"/>
            <p:cNvSpPr/>
            <p:nvPr/>
          </p:nvSpPr>
          <p:spPr>
            <a:xfrm>
              <a:off x="1071453" y="36508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58" name="tx258"/>
            <p:cNvSpPr/>
            <p:nvPr/>
          </p:nvSpPr>
          <p:spPr>
            <a:xfrm>
              <a:off x="1270517" y="3241446"/>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9" name="tx259"/>
            <p:cNvSpPr/>
            <p:nvPr/>
          </p:nvSpPr>
          <p:spPr>
            <a:xfrm>
              <a:off x="508182" y="283205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260" name="tx260"/>
            <p:cNvSpPr/>
            <p:nvPr/>
          </p:nvSpPr>
          <p:spPr>
            <a:xfrm>
              <a:off x="1037894" y="2422669"/>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61" name="tx261"/>
            <p:cNvSpPr/>
            <p:nvPr/>
          </p:nvSpPr>
          <p:spPr>
            <a:xfrm>
              <a:off x="1326204" y="201328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262" name="tx262"/>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66" name="tx266"/>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9 out of 24 (38%) countries in WCAR had a decline in coverage. The largest decline was in Gabon (-12 percentage points), followed by Cote d'Ivoire and Sao Tome and Principe (-10 percentage points).
There were 14 (58%) countries with an increase in DTP1 coverage. Coverage remained the same in 1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14 countries and decreased in nine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00218" y="4867832"/>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5" name="pl5"/>
            <p:cNvSpPr/>
            <p:nvPr/>
          </p:nvSpPr>
          <p:spPr>
            <a:xfrm>
              <a:off x="1000218" y="3690839"/>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6" name="pl6"/>
            <p:cNvSpPr/>
            <p:nvPr/>
          </p:nvSpPr>
          <p:spPr>
            <a:xfrm>
              <a:off x="1000218" y="2513847"/>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7" name="pl7"/>
            <p:cNvSpPr/>
            <p:nvPr/>
          </p:nvSpPr>
          <p:spPr>
            <a:xfrm>
              <a:off x="1086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759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649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54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2430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320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45372" y="2513847"/>
              <a:ext cx="28903" cy="0"/>
            </a:xfrm>
            <a:custGeom>
              <a:avLst/>
              <a:pathLst>
                <a:path w="28903" h="0">
                  <a:moveTo>
                    <a:pt x="0" y="0"/>
                  </a:moveTo>
                  <a:lnTo>
                    <a:pt x="28903" y="0"/>
                  </a:lnTo>
                </a:path>
              </a:pathLst>
            </a:custGeom>
            <a:ln w="81303" cap="flat">
              <a:solidFill>
                <a:srgbClr val="E8E8E8">
                  <a:alpha val="100000"/>
                </a:srgbClr>
              </a:solidFill>
              <a:prstDash val="solid"/>
              <a:round/>
            </a:ln>
          </p:spPr>
          <p:txBody>
            <a:bodyPr/>
            <a:lstStyle/>
            <a:p/>
          </p:txBody>
        </p:sp>
        <p:sp>
          <p:nvSpPr>
            <p:cNvPr id="14" name="pl14"/>
            <p:cNvSpPr/>
            <p:nvPr/>
          </p:nvSpPr>
          <p:spPr>
            <a:xfrm>
              <a:off x="2387566" y="3690839"/>
              <a:ext cx="14451" cy="0"/>
            </a:xfrm>
            <a:custGeom>
              <a:avLst/>
              <a:pathLst>
                <a:path w="14451" h="0">
                  <a:moveTo>
                    <a:pt x="0" y="0"/>
                  </a:moveTo>
                  <a:lnTo>
                    <a:pt x="14451" y="0"/>
                  </a:lnTo>
                </a:path>
              </a:pathLst>
            </a:custGeom>
            <a:ln w="81303" cap="flat">
              <a:solidFill>
                <a:srgbClr val="E8E8E8">
                  <a:alpha val="100000"/>
                </a:srgbClr>
              </a:solidFill>
              <a:prstDash val="solid"/>
              <a:round/>
            </a:ln>
          </p:spPr>
          <p:txBody>
            <a:bodyPr/>
            <a:lstStyle/>
            <a:p/>
          </p:txBody>
        </p:sp>
        <p:sp>
          <p:nvSpPr>
            <p:cNvPr id="15" name="pl15"/>
            <p:cNvSpPr/>
            <p:nvPr/>
          </p:nvSpPr>
          <p:spPr>
            <a:xfrm>
              <a:off x="2098535" y="4867832"/>
              <a:ext cx="14451" cy="0"/>
            </a:xfrm>
            <a:custGeom>
              <a:avLst/>
              <a:pathLst>
                <a:path w="14451" h="0">
                  <a:moveTo>
                    <a:pt x="0" y="0"/>
                  </a:moveTo>
                  <a:lnTo>
                    <a:pt x="14451" y="0"/>
                  </a:lnTo>
                </a:path>
              </a:pathLst>
            </a:custGeom>
            <a:ln w="81303" cap="flat">
              <a:solidFill>
                <a:srgbClr val="E8E8E8">
                  <a:alpha val="100000"/>
                </a:srgbClr>
              </a:solidFill>
              <a:prstDash val="solid"/>
              <a:round/>
            </a:ln>
          </p:spPr>
          <p:txBody>
            <a:bodyPr/>
            <a:lstStyle/>
            <a:p/>
          </p:txBody>
        </p:sp>
        <p:sp>
          <p:nvSpPr>
            <p:cNvPr id="16" name="pt16"/>
            <p:cNvSpPr/>
            <p:nvPr/>
          </p:nvSpPr>
          <p:spPr>
            <a:xfrm>
              <a:off x="239751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38306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10848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09403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469776"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44087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35686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34241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067835"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053383"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429124"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400221"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2646168"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9" name="tx29"/>
            <p:cNvSpPr/>
            <p:nvPr/>
          </p:nvSpPr>
          <p:spPr>
            <a:xfrm>
              <a:off x="2646168"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2646168"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1" name="rc31"/>
            <p:cNvSpPr/>
            <p:nvPr/>
          </p:nvSpPr>
          <p:spPr>
            <a:xfrm>
              <a:off x="1000218" y="1807652"/>
              <a:ext cx="1907604"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954078" y="5372257"/>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3" name="pl33"/>
            <p:cNvSpPr/>
            <p:nvPr/>
          </p:nvSpPr>
          <p:spPr>
            <a:xfrm>
              <a:off x="3954078" y="5035974"/>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4" name="pl34"/>
            <p:cNvSpPr/>
            <p:nvPr/>
          </p:nvSpPr>
          <p:spPr>
            <a:xfrm>
              <a:off x="3954078" y="4699690"/>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5" name="pl35"/>
            <p:cNvSpPr/>
            <p:nvPr/>
          </p:nvSpPr>
          <p:spPr>
            <a:xfrm>
              <a:off x="3954078" y="4363406"/>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6" name="pl36"/>
            <p:cNvSpPr/>
            <p:nvPr/>
          </p:nvSpPr>
          <p:spPr>
            <a:xfrm>
              <a:off x="3954078" y="4027123"/>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7" name="pl37"/>
            <p:cNvSpPr/>
            <p:nvPr/>
          </p:nvSpPr>
          <p:spPr>
            <a:xfrm>
              <a:off x="3954078" y="3690839"/>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8" name="pl38"/>
            <p:cNvSpPr/>
            <p:nvPr/>
          </p:nvSpPr>
          <p:spPr>
            <a:xfrm>
              <a:off x="3954078" y="3354556"/>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39" name="pl39"/>
            <p:cNvSpPr/>
            <p:nvPr/>
          </p:nvSpPr>
          <p:spPr>
            <a:xfrm>
              <a:off x="3954078" y="3018272"/>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40" name="pl40"/>
            <p:cNvSpPr/>
            <p:nvPr/>
          </p:nvSpPr>
          <p:spPr>
            <a:xfrm>
              <a:off x="3954078" y="2681989"/>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41" name="pl41"/>
            <p:cNvSpPr/>
            <p:nvPr/>
          </p:nvSpPr>
          <p:spPr>
            <a:xfrm>
              <a:off x="3954078" y="2345705"/>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42" name="pl42"/>
            <p:cNvSpPr/>
            <p:nvPr/>
          </p:nvSpPr>
          <p:spPr>
            <a:xfrm>
              <a:off x="3954078" y="2009422"/>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43" name="pl43"/>
            <p:cNvSpPr/>
            <p:nvPr/>
          </p:nvSpPr>
          <p:spPr>
            <a:xfrm>
              <a:off x="40407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3298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618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9078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1969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548594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124654" y="2009422"/>
              <a:ext cx="130063" cy="0"/>
            </a:xfrm>
            <a:custGeom>
              <a:avLst/>
              <a:pathLst>
                <a:path w="130063" h="0">
                  <a:moveTo>
                    <a:pt x="0" y="0"/>
                  </a:moveTo>
                  <a:lnTo>
                    <a:pt x="130063" y="0"/>
                  </a:lnTo>
                </a:path>
              </a:pathLst>
            </a:custGeom>
            <a:ln w="81303" cap="flat">
              <a:solidFill>
                <a:srgbClr val="E8E8E8">
                  <a:alpha val="100000"/>
                </a:srgbClr>
              </a:solidFill>
              <a:prstDash val="solid"/>
              <a:round/>
            </a:ln>
          </p:spPr>
          <p:txBody>
            <a:bodyPr/>
            <a:lstStyle/>
            <a:p/>
          </p:txBody>
        </p:sp>
        <p:sp>
          <p:nvSpPr>
            <p:cNvPr id="50" name="pl50"/>
            <p:cNvSpPr/>
            <p:nvPr/>
          </p:nvSpPr>
          <p:spPr>
            <a:xfrm>
              <a:off x="4792268" y="2345705"/>
              <a:ext cx="101160" cy="0"/>
            </a:xfrm>
            <a:custGeom>
              <a:avLst/>
              <a:pathLst>
                <a:path w="101160" h="0">
                  <a:moveTo>
                    <a:pt x="0" y="0"/>
                  </a:moveTo>
                  <a:lnTo>
                    <a:pt x="101160" y="0"/>
                  </a:lnTo>
                </a:path>
              </a:pathLst>
            </a:custGeom>
            <a:ln w="81303" cap="flat">
              <a:solidFill>
                <a:srgbClr val="E8E8E8">
                  <a:alpha val="100000"/>
                </a:srgbClr>
              </a:solidFill>
              <a:prstDash val="solid"/>
              <a:round/>
            </a:ln>
          </p:spPr>
          <p:txBody>
            <a:bodyPr/>
            <a:lstStyle/>
            <a:p/>
          </p:txBody>
        </p:sp>
        <p:sp>
          <p:nvSpPr>
            <p:cNvPr id="51" name="pl51"/>
            <p:cNvSpPr/>
            <p:nvPr/>
          </p:nvSpPr>
          <p:spPr>
            <a:xfrm>
              <a:off x="5225815" y="2681989"/>
              <a:ext cx="57806" cy="0"/>
            </a:xfrm>
            <a:custGeom>
              <a:avLst/>
              <a:pathLst>
                <a:path w="57806" h="0">
                  <a:moveTo>
                    <a:pt x="0" y="0"/>
                  </a:moveTo>
                  <a:lnTo>
                    <a:pt x="57806" y="0"/>
                  </a:lnTo>
                </a:path>
              </a:pathLst>
            </a:custGeom>
            <a:ln w="81303" cap="flat">
              <a:solidFill>
                <a:srgbClr val="E8E8E8">
                  <a:alpha val="100000"/>
                </a:srgbClr>
              </a:solidFill>
              <a:prstDash val="solid"/>
              <a:round/>
            </a:ln>
          </p:spPr>
          <p:txBody>
            <a:bodyPr/>
            <a:lstStyle/>
            <a:p/>
          </p:txBody>
        </p:sp>
        <p:sp>
          <p:nvSpPr>
            <p:cNvPr id="52" name="pl52"/>
            <p:cNvSpPr/>
            <p:nvPr/>
          </p:nvSpPr>
          <p:spPr>
            <a:xfrm>
              <a:off x="5240266" y="3018272"/>
              <a:ext cx="43354" cy="0"/>
            </a:xfrm>
            <a:custGeom>
              <a:avLst/>
              <a:pathLst>
                <a:path w="43354" h="0">
                  <a:moveTo>
                    <a:pt x="0" y="0"/>
                  </a:moveTo>
                  <a:lnTo>
                    <a:pt x="43354" y="0"/>
                  </a:lnTo>
                </a:path>
              </a:pathLst>
            </a:custGeom>
            <a:ln w="81303" cap="flat">
              <a:solidFill>
                <a:srgbClr val="E8E8E8">
                  <a:alpha val="100000"/>
                </a:srgbClr>
              </a:solidFill>
              <a:prstDash val="solid"/>
              <a:round/>
            </a:ln>
          </p:spPr>
          <p:txBody>
            <a:bodyPr/>
            <a:lstStyle/>
            <a:p/>
          </p:txBody>
        </p:sp>
        <p:sp>
          <p:nvSpPr>
            <p:cNvPr id="53" name="pl53"/>
            <p:cNvSpPr/>
            <p:nvPr/>
          </p:nvSpPr>
          <p:spPr>
            <a:xfrm>
              <a:off x="5341427" y="3354556"/>
              <a:ext cx="43354" cy="0"/>
            </a:xfrm>
            <a:custGeom>
              <a:avLst/>
              <a:pathLst>
                <a:path w="43354" h="0">
                  <a:moveTo>
                    <a:pt x="0" y="0"/>
                  </a:moveTo>
                  <a:lnTo>
                    <a:pt x="43354" y="0"/>
                  </a:lnTo>
                </a:path>
              </a:pathLst>
            </a:custGeom>
            <a:ln w="81303" cap="flat">
              <a:solidFill>
                <a:srgbClr val="E8E8E8">
                  <a:alpha val="100000"/>
                </a:srgbClr>
              </a:solidFill>
              <a:prstDash val="solid"/>
              <a:round/>
            </a:ln>
          </p:spPr>
          <p:txBody>
            <a:bodyPr/>
            <a:lstStyle/>
            <a:p/>
          </p:txBody>
        </p:sp>
        <p:sp>
          <p:nvSpPr>
            <p:cNvPr id="54" name="pl54"/>
            <p:cNvSpPr/>
            <p:nvPr/>
          </p:nvSpPr>
          <p:spPr>
            <a:xfrm>
              <a:off x="5211363" y="3690839"/>
              <a:ext cx="43354" cy="0"/>
            </a:xfrm>
            <a:custGeom>
              <a:avLst/>
              <a:pathLst>
                <a:path w="43354" h="0">
                  <a:moveTo>
                    <a:pt x="0" y="0"/>
                  </a:moveTo>
                  <a:lnTo>
                    <a:pt x="43354" y="0"/>
                  </a:lnTo>
                </a:path>
              </a:pathLst>
            </a:custGeom>
            <a:ln w="81303" cap="flat">
              <a:solidFill>
                <a:srgbClr val="E8E8E8">
                  <a:alpha val="100000"/>
                </a:srgbClr>
              </a:solidFill>
              <a:prstDash val="solid"/>
              <a:round/>
            </a:ln>
          </p:spPr>
          <p:txBody>
            <a:bodyPr/>
            <a:lstStyle/>
            <a:p/>
          </p:txBody>
        </p:sp>
        <p:sp>
          <p:nvSpPr>
            <p:cNvPr id="55" name="pl55"/>
            <p:cNvSpPr/>
            <p:nvPr/>
          </p:nvSpPr>
          <p:spPr>
            <a:xfrm>
              <a:off x="4936784" y="4027123"/>
              <a:ext cx="43354" cy="0"/>
            </a:xfrm>
            <a:custGeom>
              <a:avLst/>
              <a:pathLst>
                <a:path w="43354" h="0">
                  <a:moveTo>
                    <a:pt x="0" y="0"/>
                  </a:moveTo>
                  <a:lnTo>
                    <a:pt x="43354" y="0"/>
                  </a:lnTo>
                </a:path>
              </a:pathLst>
            </a:custGeom>
            <a:ln w="81303" cap="flat">
              <a:solidFill>
                <a:srgbClr val="E8E8E8">
                  <a:alpha val="100000"/>
                </a:srgbClr>
              </a:solidFill>
              <a:prstDash val="solid"/>
              <a:round/>
            </a:ln>
          </p:spPr>
          <p:txBody>
            <a:bodyPr/>
            <a:lstStyle/>
            <a:p/>
          </p:txBody>
        </p:sp>
        <p:sp>
          <p:nvSpPr>
            <p:cNvPr id="56" name="pl56"/>
            <p:cNvSpPr/>
            <p:nvPr/>
          </p:nvSpPr>
          <p:spPr>
            <a:xfrm>
              <a:off x="5225815" y="4363406"/>
              <a:ext cx="28903" cy="0"/>
            </a:xfrm>
            <a:custGeom>
              <a:avLst/>
              <a:pathLst>
                <a:path w="28903" h="0">
                  <a:moveTo>
                    <a:pt x="0" y="0"/>
                  </a:moveTo>
                  <a:lnTo>
                    <a:pt x="28903" y="0"/>
                  </a:lnTo>
                </a:path>
              </a:pathLst>
            </a:custGeom>
            <a:ln w="81303" cap="flat">
              <a:solidFill>
                <a:srgbClr val="E8E8E8">
                  <a:alpha val="100000"/>
                </a:srgbClr>
              </a:solidFill>
              <a:prstDash val="solid"/>
              <a:round/>
            </a:ln>
          </p:spPr>
          <p:txBody>
            <a:bodyPr/>
            <a:lstStyle/>
            <a:p/>
          </p:txBody>
        </p:sp>
        <p:sp>
          <p:nvSpPr>
            <p:cNvPr id="57" name="pl57"/>
            <p:cNvSpPr/>
            <p:nvPr/>
          </p:nvSpPr>
          <p:spPr>
            <a:xfrm>
              <a:off x="5211363" y="4699690"/>
              <a:ext cx="14451" cy="0"/>
            </a:xfrm>
            <a:custGeom>
              <a:avLst/>
              <a:pathLst>
                <a:path w="14451" h="0">
                  <a:moveTo>
                    <a:pt x="0" y="0"/>
                  </a:moveTo>
                  <a:lnTo>
                    <a:pt x="14451" y="0"/>
                  </a:lnTo>
                </a:path>
              </a:pathLst>
            </a:custGeom>
            <a:ln w="81303" cap="flat">
              <a:solidFill>
                <a:srgbClr val="E8E8E8">
                  <a:alpha val="100000"/>
                </a:srgbClr>
              </a:solidFill>
              <a:prstDash val="solid"/>
              <a:round/>
            </a:ln>
          </p:spPr>
          <p:txBody>
            <a:bodyPr/>
            <a:lstStyle/>
            <a:p/>
          </p:txBody>
        </p:sp>
        <p:sp>
          <p:nvSpPr>
            <p:cNvPr id="58" name="pl58"/>
            <p:cNvSpPr/>
            <p:nvPr/>
          </p:nvSpPr>
          <p:spPr>
            <a:xfrm>
              <a:off x="5153557" y="5035974"/>
              <a:ext cx="14451" cy="0"/>
            </a:xfrm>
            <a:custGeom>
              <a:avLst/>
              <a:pathLst>
                <a:path w="14451" h="0">
                  <a:moveTo>
                    <a:pt x="0" y="0"/>
                  </a:moveTo>
                  <a:lnTo>
                    <a:pt x="14451" y="0"/>
                  </a:lnTo>
                </a:path>
              </a:pathLst>
            </a:custGeom>
            <a:ln w="81303" cap="flat">
              <a:solidFill>
                <a:srgbClr val="E8E8E8">
                  <a:alpha val="100000"/>
                </a:srgbClr>
              </a:solidFill>
              <a:prstDash val="solid"/>
              <a:round/>
            </a:ln>
          </p:spPr>
          <p:txBody>
            <a:bodyPr/>
            <a:lstStyle/>
            <a:p/>
          </p:txBody>
        </p:sp>
        <p:sp>
          <p:nvSpPr>
            <p:cNvPr id="59" name="pl59"/>
            <p:cNvSpPr/>
            <p:nvPr/>
          </p:nvSpPr>
          <p:spPr>
            <a:xfrm>
              <a:off x="5326976" y="5372257"/>
              <a:ext cx="14451" cy="0"/>
            </a:xfrm>
            <a:custGeom>
              <a:avLst/>
              <a:pathLst>
                <a:path w="14451" h="0">
                  <a:moveTo>
                    <a:pt x="0" y="0"/>
                  </a:moveTo>
                  <a:lnTo>
                    <a:pt x="14451" y="0"/>
                  </a:lnTo>
                </a:path>
              </a:pathLst>
            </a:custGeom>
            <a:ln w="81303" cap="flat">
              <a:solidFill>
                <a:srgbClr val="E8E8E8">
                  <a:alpha val="100000"/>
                </a:srgbClr>
              </a:solidFill>
              <a:prstDash val="solid"/>
              <a:round/>
            </a:ln>
          </p:spPr>
          <p:txBody>
            <a:bodyPr/>
            <a:lstStyle/>
            <a:p/>
          </p:txBody>
        </p:sp>
        <p:sp>
          <p:nvSpPr>
            <p:cNvPr id="60" name="pt60"/>
            <p:cNvSpPr/>
            <p:nvPr/>
          </p:nvSpPr>
          <p:spPr>
            <a:xfrm>
              <a:off x="5206863"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21315"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2131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79121"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8776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88892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235766"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79121"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36927"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80282"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068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5021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120154"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250218"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932284"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975638"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22131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50218"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49057"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6350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22476"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36927"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66211"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5180663"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5180663"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5238469"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4747116"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484827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195114"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238469"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96275"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5339630"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516621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520956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079502"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209566"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4891632"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4934987"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5180663"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5209566"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5108405"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12285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281824"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296275"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tx104"/>
            <p:cNvSpPr/>
            <p:nvPr/>
          </p:nvSpPr>
          <p:spPr>
            <a:xfrm>
              <a:off x="5585536" y="465835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5" name="tx105"/>
            <p:cNvSpPr/>
            <p:nvPr/>
          </p:nvSpPr>
          <p:spPr>
            <a:xfrm>
              <a:off x="5585536" y="264065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6" name="tx106"/>
            <p:cNvSpPr/>
            <p:nvPr/>
          </p:nvSpPr>
          <p:spPr>
            <a:xfrm>
              <a:off x="5585536" y="230437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07" name="tx107"/>
            <p:cNvSpPr/>
            <p:nvPr/>
          </p:nvSpPr>
          <p:spPr>
            <a:xfrm>
              <a:off x="5585536" y="297694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8" name="tx108"/>
            <p:cNvSpPr/>
            <p:nvPr/>
          </p:nvSpPr>
          <p:spPr>
            <a:xfrm>
              <a:off x="5585536" y="331322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9" name="tx109"/>
            <p:cNvSpPr/>
            <p:nvPr/>
          </p:nvSpPr>
          <p:spPr>
            <a:xfrm>
              <a:off x="558553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0" name="tx110"/>
            <p:cNvSpPr/>
            <p:nvPr/>
          </p:nvSpPr>
          <p:spPr>
            <a:xfrm>
              <a:off x="5585536" y="196809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11" name="tx111"/>
            <p:cNvSpPr/>
            <p:nvPr/>
          </p:nvSpPr>
          <p:spPr>
            <a:xfrm>
              <a:off x="5585536" y="398579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2" name="tx112"/>
            <p:cNvSpPr/>
            <p:nvPr/>
          </p:nvSpPr>
          <p:spPr>
            <a:xfrm>
              <a:off x="5585536" y="432207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3" name="tx113"/>
            <p:cNvSpPr/>
            <p:nvPr/>
          </p:nvSpPr>
          <p:spPr>
            <a:xfrm>
              <a:off x="5585536"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5585536" y="53309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5" name="rc115"/>
            <p:cNvSpPr/>
            <p:nvPr/>
          </p:nvSpPr>
          <p:spPr>
            <a:xfrm>
              <a:off x="3954078" y="1807652"/>
              <a:ext cx="1907604"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166806" y="5352476"/>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17" name="pl117"/>
            <p:cNvSpPr/>
            <p:nvPr/>
          </p:nvSpPr>
          <p:spPr>
            <a:xfrm>
              <a:off x="7166806" y="4983223"/>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18" name="pl118"/>
            <p:cNvSpPr/>
            <p:nvPr/>
          </p:nvSpPr>
          <p:spPr>
            <a:xfrm>
              <a:off x="7166806" y="4613971"/>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19" name="pl119"/>
            <p:cNvSpPr/>
            <p:nvPr/>
          </p:nvSpPr>
          <p:spPr>
            <a:xfrm>
              <a:off x="7166806" y="4244718"/>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0" name="pl120"/>
            <p:cNvSpPr/>
            <p:nvPr/>
          </p:nvSpPr>
          <p:spPr>
            <a:xfrm>
              <a:off x="7166806" y="3875466"/>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1" name="pl121"/>
            <p:cNvSpPr/>
            <p:nvPr/>
          </p:nvSpPr>
          <p:spPr>
            <a:xfrm>
              <a:off x="7166806" y="3506213"/>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2" name="pl122"/>
            <p:cNvSpPr/>
            <p:nvPr/>
          </p:nvSpPr>
          <p:spPr>
            <a:xfrm>
              <a:off x="7166806" y="3136961"/>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3" name="pl123"/>
            <p:cNvSpPr/>
            <p:nvPr/>
          </p:nvSpPr>
          <p:spPr>
            <a:xfrm>
              <a:off x="7166806" y="2767708"/>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4" name="pl124"/>
            <p:cNvSpPr/>
            <p:nvPr/>
          </p:nvSpPr>
          <p:spPr>
            <a:xfrm>
              <a:off x="7166806" y="2398456"/>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5" name="pl125"/>
            <p:cNvSpPr/>
            <p:nvPr/>
          </p:nvSpPr>
          <p:spPr>
            <a:xfrm>
              <a:off x="7166806" y="2029203"/>
              <a:ext cx="1907604" cy="0"/>
            </a:xfrm>
            <a:custGeom>
              <a:avLst/>
              <a:pathLst>
                <a:path w="1907604" h="0">
                  <a:moveTo>
                    <a:pt x="0" y="0"/>
                  </a:moveTo>
                  <a:lnTo>
                    <a:pt x="1907604" y="0"/>
                  </a:lnTo>
                  <a:lnTo>
                    <a:pt x="1907604" y="0"/>
                  </a:lnTo>
                </a:path>
              </a:pathLst>
            </a:custGeom>
            <a:ln w="13550" cap="flat">
              <a:solidFill>
                <a:srgbClr val="EBEBEB">
                  <a:alpha val="100000"/>
                </a:srgbClr>
              </a:solidFill>
              <a:prstDash val="solid"/>
              <a:round/>
            </a:ln>
          </p:spPr>
          <p:txBody>
            <a:bodyPr/>
            <a:lstStyle/>
            <a:p/>
          </p:txBody>
        </p:sp>
        <p:sp>
          <p:nvSpPr>
            <p:cNvPr id="126" name="pl126"/>
            <p:cNvSpPr/>
            <p:nvPr/>
          </p:nvSpPr>
          <p:spPr>
            <a:xfrm>
              <a:off x="72535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425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8315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206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096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986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26412" y="2029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597509" y="23984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l134"/>
            <p:cNvSpPr/>
            <p:nvPr/>
          </p:nvSpPr>
          <p:spPr>
            <a:xfrm>
              <a:off x="8438542" y="276770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5" name="pl135"/>
            <p:cNvSpPr/>
            <p:nvPr/>
          </p:nvSpPr>
          <p:spPr>
            <a:xfrm>
              <a:off x="8684219" y="31369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l136"/>
            <p:cNvSpPr/>
            <p:nvPr/>
          </p:nvSpPr>
          <p:spPr>
            <a:xfrm>
              <a:off x="8568606" y="350621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7" name="pl137"/>
            <p:cNvSpPr/>
            <p:nvPr/>
          </p:nvSpPr>
          <p:spPr>
            <a:xfrm>
              <a:off x="8626412" y="387546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l138"/>
            <p:cNvSpPr/>
            <p:nvPr/>
          </p:nvSpPr>
          <p:spPr>
            <a:xfrm>
              <a:off x="8626412" y="424471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9" name="pl139"/>
            <p:cNvSpPr/>
            <p:nvPr/>
          </p:nvSpPr>
          <p:spPr>
            <a:xfrm>
              <a:off x="8510800" y="461397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0" name="pl140"/>
            <p:cNvSpPr/>
            <p:nvPr/>
          </p:nvSpPr>
          <p:spPr>
            <a:xfrm>
              <a:off x="8583058" y="49832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l141"/>
            <p:cNvSpPr/>
            <p:nvPr/>
          </p:nvSpPr>
          <p:spPr>
            <a:xfrm>
              <a:off x="8626412" y="5352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t142"/>
            <p:cNvSpPr/>
            <p:nvPr/>
          </p:nvSpPr>
          <p:spPr>
            <a:xfrm>
              <a:off x="8621912"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21912"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593009"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593009"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434042"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434042"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79719"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79719"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564106"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564106"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2191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2191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621912"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621912"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578558"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578558"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06300"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06300"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621912"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621912"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581261" y="1984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581261"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552357" y="23533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552357"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393390" y="27225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393390"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639067" y="30918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639067"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523454" y="34610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523454"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581261" y="38303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581261"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581261" y="41995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81261"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537906" y="4938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537906"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465648" y="45688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465648"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581261" y="5307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581261"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tx182"/>
            <p:cNvSpPr/>
            <p:nvPr/>
          </p:nvSpPr>
          <p:spPr>
            <a:xfrm>
              <a:off x="8832004" y="1987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3" name="tx183"/>
            <p:cNvSpPr/>
            <p:nvPr/>
          </p:nvSpPr>
          <p:spPr>
            <a:xfrm>
              <a:off x="8832004" y="23571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4" name="tx184"/>
            <p:cNvSpPr/>
            <p:nvPr/>
          </p:nvSpPr>
          <p:spPr>
            <a:xfrm>
              <a:off x="8832004" y="272637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5" name="tx185"/>
            <p:cNvSpPr/>
            <p:nvPr/>
          </p:nvSpPr>
          <p:spPr>
            <a:xfrm>
              <a:off x="8832004" y="309563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6" name="tx186"/>
            <p:cNvSpPr/>
            <p:nvPr/>
          </p:nvSpPr>
          <p:spPr>
            <a:xfrm>
              <a:off x="8832004" y="346488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7" name="tx187"/>
            <p:cNvSpPr/>
            <p:nvPr/>
          </p:nvSpPr>
          <p:spPr>
            <a:xfrm>
              <a:off x="8832004" y="383413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8" name="tx188"/>
            <p:cNvSpPr/>
            <p:nvPr/>
          </p:nvSpPr>
          <p:spPr>
            <a:xfrm>
              <a:off x="8832004" y="42033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9" name="tx189"/>
            <p:cNvSpPr/>
            <p:nvPr/>
          </p:nvSpPr>
          <p:spPr>
            <a:xfrm>
              <a:off x="8832004" y="49418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32004" y="457264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32004" y="5311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166806" y="1807652"/>
              <a:ext cx="1907604"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000218" y="1592799"/>
              <a:ext cx="19076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71485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3954078" y="1592799"/>
              <a:ext cx="19076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69350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166806" y="1592799"/>
              <a:ext cx="19076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797462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000218" y="5574027"/>
              <a:ext cx="1907604" cy="0"/>
            </a:xfrm>
            <a:custGeom>
              <a:avLst/>
              <a:pathLst>
                <a:path w="1907604" h="0">
                  <a:moveTo>
                    <a:pt x="0" y="0"/>
                  </a:moveTo>
                  <a:lnTo>
                    <a:pt x="1907604" y="0"/>
                  </a:lnTo>
                </a:path>
              </a:pathLst>
            </a:custGeom>
            <a:ln w="8130" cap="flat">
              <a:solidFill>
                <a:srgbClr val="000000">
                  <a:alpha val="100000"/>
                </a:srgbClr>
              </a:solidFill>
              <a:prstDash val="solid"/>
              <a:round/>
            </a:ln>
          </p:spPr>
          <p:txBody>
            <a:bodyPr/>
            <a:lstStyle/>
            <a:p/>
          </p:txBody>
        </p:sp>
        <p:sp>
          <p:nvSpPr>
            <p:cNvPr id="200" name="pl200"/>
            <p:cNvSpPr/>
            <p:nvPr/>
          </p:nvSpPr>
          <p:spPr>
            <a:xfrm>
              <a:off x="1086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3759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6649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1954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2430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5320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05583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3137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6028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18918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1808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43881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3954078" y="5574027"/>
              <a:ext cx="1907604" cy="0"/>
            </a:xfrm>
            <a:custGeom>
              <a:avLst/>
              <a:pathLst>
                <a:path w="1907604" h="0">
                  <a:moveTo>
                    <a:pt x="0" y="0"/>
                  </a:moveTo>
                  <a:lnTo>
                    <a:pt x="1907604" y="0"/>
                  </a:lnTo>
                </a:path>
              </a:pathLst>
            </a:custGeom>
            <a:ln w="8130" cap="flat">
              <a:solidFill>
                <a:srgbClr val="000000">
                  <a:alpha val="100000"/>
                </a:srgbClr>
              </a:solidFill>
              <a:prstDash val="solid"/>
              <a:round/>
            </a:ln>
          </p:spPr>
          <p:txBody>
            <a:bodyPr/>
            <a:lstStyle/>
            <a:p/>
          </p:txBody>
        </p:sp>
        <p:sp>
          <p:nvSpPr>
            <p:cNvPr id="213" name="pl213"/>
            <p:cNvSpPr/>
            <p:nvPr/>
          </p:nvSpPr>
          <p:spPr>
            <a:xfrm>
              <a:off x="40407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3298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618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49078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1969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48594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00969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2676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5566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48457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1347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39267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166806" y="5574027"/>
              <a:ext cx="1907604" cy="0"/>
            </a:xfrm>
            <a:custGeom>
              <a:avLst/>
              <a:pathLst>
                <a:path w="1907604" h="0">
                  <a:moveTo>
                    <a:pt x="0" y="0"/>
                  </a:moveTo>
                  <a:lnTo>
                    <a:pt x="1907604" y="0"/>
                  </a:lnTo>
                </a:path>
              </a:pathLst>
            </a:custGeom>
            <a:ln w="8130" cap="flat">
              <a:solidFill>
                <a:srgbClr val="000000">
                  <a:alpha val="100000"/>
                </a:srgbClr>
              </a:solidFill>
              <a:prstDash val="solid"/>
              <a:round/>
            </a:ln>
          </p:spPr>
          <p:txBody>
            <a:bodyPr/>
            <a:lstStyle/>
            <a:p/>
          </p:txBody>
        </p:sp>
        <p:sp>
          <p:nvSpPr>
            <p:cNvPr id="226" name="pl226"/>
            <p:cNvSpPr/>
            <p:nvPr/>
          </p:nvSpPr>
          <p:spPr>
            <a:xfrm>
              <a:off x="72535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5425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8315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206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096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6986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22242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48036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7693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0584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474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0540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842563" y="531247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239" name="tx239"/>
            <p:cNvSpPr/>
            <p:nvPr/>
          </p:nvSpPr>
          <p:spPr>
            <a:xfrm>
              <a:off x="6444890" y="494321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40" name="tx240"/>
            <p:cNvSpPr/>
            <p:nvPr/>
          </p:nvSpPr>
          <p:spPr>
            <a:xfrm>
              <a:off x="5931272" y="457396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241" name="tx241"/>
            <p:cNvSpPr/>
            <p:nvPr/>
          </p:nvSpPr>
          <p:spPr>
            <a:xfrm>
              <a:off x="6817966" y="4204713"/>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2" name="tx242"/>
            <p:cNvSpPr/>
            <p:nvPr/>
          </p:nvSpPr>
          <p:spPr>
            <a:xfrm>
              <a:off x="6563122" y="383546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243" name="tx243"/>
            <p:cNvSpPr/>
            <p:nvPr/>
          </p:nvSpPr>
          <p:spPr>
            <a:xfrm>
              <a:off x="6749477" y="3466208"/>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44" name="tx244"/>
            <p:cNvSpPr/>
            <p:nvPr/>
          </p:nvSpPr>
          <p:spPr>
            <a:xfrm>
              <a:off x="6749294" y="3096956"/>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245" name="tx245"/>
            <p:cNvSpPr/>
            <p:nvPr/>
          </p:nvSpPr>
          <p:spPr>
            <a:xfrm>
              <a:off x="6843020" y="2727703"/>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46" name="tx246"/>
            <p:cNvSpPr/>
            <p:nvPr/>
          </p:nvSpPr>
          <p:spPr>
            <a:xfrm>
              <a:off x="6494542" y="235845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47" name="tx247"/>
            <p:cNvSpPr/>
            <p:nvPr/>
          </p:nvSpPr>
          <p:spPr>
            <a:xfrm>
              <a:off x="6426511" y="1989198"/>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8" name="tx248"/>
            <p:cNvSpPr/>
            <p:nvPr/>
          </p:nvSpPr>
          <p:spPr>
            <a:xfrm>
              <a:off x="3139168" y="5332252"/>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49" name="tx249"/>
            <p:cNvSpPr/>
            <p:nvPr/>
          </p:nvSpPr>
          <p:spPr>
            <a:xfrm>
              <a:off x="3511786" y="4995969"/>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50" name="tx250"/>
            <p:cNvSpPr/>
            <p:nvPr/>
          </p:nvSpPr>
          <p:spPr>
            <a:xfrm>
              <a:off x="3586401" y="4659685"/>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51" name="tx251"/>
            <p:cNvSpPr/>
            <p:nvPr/>
          </p:nvSpPr>
          <p:spPr>
            <a:xfrm>
              <a:off x="3480880" y="4323401"/>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2" name="tx252"/>
            <p:cNvSpPr/>
            <p:nvPr/>
          </p:nvSpPr>
          <p:spPr>
            <a:xfrm>
              <a:off x="3536567" y="3987118"/>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253" name="tx253"/>
            <p:cNvSpPr/>
            <p:nvPr/>
          </p:nvSpPr>
          <p:spPr>
            <a:xfrm>
              <a:off x="3248256" y="3650834"/>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54" name="tx254"/>
            <p:cNvSpPr/>
            <p:nvPr/>
          </p:nvSpPr>
          <p:spPr>
            <a:xfrm>
              <a:off x="3542876" y="3314551"/>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55" name="tx255"/>
            <p:cNvSpPr/>
            <p:nvPr/>
          </p:nvSpPr>
          <p:spPr>
            <a:xfrm>
              <a:off x="3605055" y="297826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6" name="tx256"/>
            <p:cNvSpPr/>
            <p:nvPr/>
          </p:nvSpPr>
          <p:spPr>
            <a:xfrm>
              <a:off x="3350395" y="264198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7" name="tx257"/>
            <p:cNvSpPr/>
            <p:nvPr/>
          </p:nvSpPr>
          <p:spPr>
            <a:xfrm>
              <a:off x="3636419" y="230570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8" name="tx258"/>
            <p:cNvSpPr/>
            <p:nvPr/>
          </p:nvSpPr>
          <p:spPr>
            <a:xfrm>
              <a:off x="2977411" y="1969417"/>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59" name="tx259"/>
            <p:cNvSpPr/>
            <p:nvPr/>
          </p:nvSpPr>
          <p:spPr>
            <a:xfrm>
              <a:off x="564418" y="4827827"/>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60" name="tx260"/>
            <p:cNvSpPr/>
            <p:nvPr/>
          </p:nvSpPr>
          <p:spPr>
            <a:xfrm>
              <a:off x="713556" y="365083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61" name="tx261"/>
            <p:cNvSpPr/>
            <p:nvPr/>
          </p:nvSpPr>
          <p:spPr>
            <a:xfrm>
              <a:off x="508182" y="2473842"/>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262" name="tx262"/>
            <p:cNvSpPr/>
            <p:nvPr/>
          </p:nvSpPr>
          <p:spPr>
            <a:xfrm>
              <a:off x="390569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06129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4" name="pt264"/>
            <p:cNvSpPr/>
            <p:nvPr/>
          </p:nvSpPr>
          <p:spPr>
            <a:xfrm>
              <a:off x="566864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3128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66" name="tx266"/>
            <p:cNvSpPr/>
            <p:nvPr/>
          </p:nvSpPr>
          <p:spPr>
            <a:xfrm>
              <a:off x="592021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00021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24 (12%) countries in WCAR had a decline in coverage. The largest decline was in Senegal (-2 percentage points), followed by Mali and Nigeria (-1 percentage points).
There were 11 (46%) countries with an increase in DTP1 coverage. Coverage remained the same in 10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11 countries and decreased in three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DTP1 coverage ranged from 59% in CAR to 99% in Ghana.
12 out of 24 (50%) countries had coverage of at least 90%.
Nigeria had DTP1 coverage of 70% and the highest absolute number of zero-dose children in the region,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016294" y="2178530"/>
              <a:ext cx="2236579" cy="3536476"/>
            </a:xfrm>
            <a:custGeom>
              <a:avLst/>
              <a:pathLst>
                <a:path w="2236579" h="3536476">
                  <a:moveTo>
                    <a:pt x="346915" y="2210310"/>
                  </a:moveTo>
                  <a:lnTo>
                    <a:pt x="330395" y="2270455"/>
                  </a:lnTo>
                  <a:lnTo>
                    <a:pt x="313875" y="2330600"/>
                  </a:lnTo>
                  <a:lnTo>
                    <a:pt x="297356" y="2390744"/>
                  </a:lnTo>
                  <a:lnTo>
                    <a:pt x="280836" y="2450889"/>
                  </a:lnTo>
                  <a:lnTo>
                    <a:pt x="264316" y="2511033"/>
                  </a:lnTo>
                  <a:lnTo>
                    <a:pt x="247796" y="2571178"/>
                  </a:lnTo>
                  <a:lnTo>
                    <a:pt x="231276" y="2631323"/>
                  </a:lnTo>
                  <a:lnTo>
                    <a:pt x="214757" y="2691467"/>
                  </a:lnTo>
                  <a:lnTo>
                    <a:pt x="198237" y="2751612"/>
                  </a:lnTo>
                  <a:lnTo>
                    <a:pt x="181717" y="2811756"/>
                  </a:lnTo>
                  <a:lnTo>
                    <a:pt x="165197" y="2871901"/>
                  </a:lnTo>
                  <a:lnTo>
                    <a:pt x="148678" y="2932046"/>
                  </a:lnTo>
                  <a:lnTo>
                    <a:pt x="132158" y="2992190"/>
                  </a:lnTo>
                  <a:lnTo>
                    <a:pt x="115638" y="3052335"/>
                  </a:lnTo>
                  <a:lnTo>
                    <a:pt x="99118" y="3112479"/>
                  </a:lnTo>
                  <a:lnTo>
                    <a:pt x="82598" y="3172624"/>
                  </a:lnTo>
                  <a:lnTo>
                    <a:pt x="66079" y="3232769"/>
                  </a:lnTo>
                  <a:lnTo>
                    <a:pt x="49559" y="3292913"/>
                  </a:lnTo>
                  <a:lnTo>
                    <a:pt x="33039" y="3353058"/>
                  </a:lnTo>
                  <a:lnTo>
                    <a:pt x="16519" y="3413202"/>
                  </a:lnTo>
                  <a:lnTo>
                    <a:pt x="0" y="3473347"/>
                  </a:lnTo>
                  <a:lnTo>
                    <a:pt x="58398" y="3488321"/>
                  </a:lnTo>
                  <a:lnTo>
                    <a:pt x="117274" y="3501296"/>
                  </a:lnTo>
                  <a:lnTo>
                    <a:pt x="176557" y="3512257"/>
                  </a:lnTo>
                  <a:lnTo>
                    <a:pt x="236180" y="3521190"/>
                  </a:lnTo>
                  <a:lnTo>
                    <a:pt x="296072" y="3528085"/>
                  </a:lnTo>
                  <a:lnTo>
                    <a:pt x="356165" y="3532935"/>
                  </a:lnTo>
                  <a:lnTo>
                    <a:pt x="416388" y="3535733"/>
                  </a:lnTo>
                  <a:lnTo>
                    <a:pt x="476672" y="3536476"/>
                  </a:lnTo>
                  <a:lnTo>
                    <a:pt x="536946" y="3535164"/>
                  </a:lnTo>
                  <a:lnTo>
                    <a:pt x="597140" y="3531798"/>
                  </a:lnTo>
                  <a:lnTo>
                    <a:pt x="657184" y="3526382"/>
                  </a:lnTo>
                  <a:lnTo>
                    <a:pt x="717009" y="3518923"/>
                  </a:lnTo>
                  <a:lnTo>
                    <a:pt x="776545" y="3509428"/>
                  </a:lnTo>
                  <a:lnTo>
                    <a:pt x="835723" y="3497909"/>
                  </a:lnTo>
                  <a:lnTo>
                    <a:pt x="894473" y="3484379"/>
                  </a:lnTo>
                  <a:lnTo>
                    <a:pt x="952728" y="3468855"/>
                  </a:lnTo>
                  <a:lnTo>
                    <a:pt x="1010420" y="3451354"/>
                  </a:lnTo>
                  <a:lnTo>
                    <a:pt x="1067482" y="3431896"/>
                  </a:lnTo>
                  <a:lnTo>
                    <a:pt x="1123847" y="3410504"/>
                  </a:lnTo>
                  <a:lnTo>
                    <a:pt x="1179451" y="3387203"/>
                  </a:lnTo>
                  <a:lnTo>
                    <a:pt x="1234227" y="3362020"/>
                  </a:lnTo>
                  <a:lnTo>
                    <a:pt x="1288114" y="3334985"/>
                  </a:lnTo>
                  <a:lnTo>
                    <a:pt x="1341047" y="3306128"/>
                  </a:lnTo>
                  <a:lnTo>
                    <a:pt x="1392966" y="3275484"/>
                  </a:lnTo>
                  <a:lnTo>
                    <a:pt x="1443810" y="3243087"/>
                  </a:lnTo>
                  <a:lnTo>
                    <a:pt x="1493520" y="3208976"/>
                  </a:lnTo>
                  <a:lnTo>
                    <a:pt x="1542039" y="3173190"/>
                  </a:lnTo>
                  <a:lnTo>
                    <a:pt x="1589309" y="3135771"/>
                  </a:lnTo>
                  <a:lnTo>
                    <a:pt x="1635276" y="3096762"/>
                  </a:lnTo>
                  <a:lnTo>
                    <a:pt x="1679887" y="3056209"/>
                  </a:lnTo>
                  <a:lnTo>
                    <a:pt x="1723089" y="3014159"/>
                  </a:lnTo>
                  <a:lnTo>
                    <a:pt x="1764833" y="2970660"/>
                  </a:lnTo>
                  <a:lnTo>
                    <a:pt x="1805069" y="2925764"/>
                  </a:lnTo>
                  <a:lnTo>
                    <a:pt x="1843752" y="2879522"/>
                  </a:lnTo>
                  <a:lnTo>
                    <a:pt x="1880836" y="2831988"/>
                  </a:lnTo>
                  <a:lnTo>
                    <a:pt x="1916278" y="2783218"/>
                  </a:lnTo>
                  <a:lnTo>
                    <a:pt x="1950036" y="2733268"/>
                  </a:lnTo>
                  <a:lnTo>
                    <a:pt x="1982072" y="2682196"/>
                  </a:lnTo>
                  <a:lnTo>
                    <a:pt x="2012349" y="2630062"/>
                  </a:lnTo>
                  <a:lnTo>
                    <a:pt x="2040831" y="2576926"/>
                  </a:lnTo>
                  <a:lnTo>
                    <a:pt x="2067484" y="2522849"/>
                  </a:lnTo>
                  <a:lnTo>
                    <a:pt x="2092279" y="2467896"/>
                  </a:lnTo>
                  <a:lnTo>
                    <a:pt x="2115186" y="2412129"/>
                  </a:lnTo>
                  <a:lnTo>
                    <a:pt x="2136179" y="2355614"/>
                  </a:lnTo>
                  <a:lnTo>
                    <a:pt x="2155233" y="2298416"/>
                  </a:lnTo>
                  <a:lnTo>
                    <a:pt x="2172326" y="2240602"/>
                  </a:lnTo>
                  <a:lnTo>
                    <a:pt x="2187438" y="2182238"/>
                  </a:lnTo>
                  <a:lnTo>
                    <a:pt x="2200552" y="2123394"/>
                  </a:lnTo>
                  <a:lnTo>
                    <a:pt x="2211652" y="2064136"/>
                  </a:lnTo>
                  <a:lnTo>
                    <a:pt x="2220725" y="2004535"/>
                  </a:lnTo>
                  <a:lnTo>
                    <a:pt x="2227762" y="1944659"/>
                  </a:lnTo>
                  <a:lnTo>
                    <a:pt x="2232753" y="1884577"/>
                  </a:lnTo>
                  <a:lnTo>
                    <a:pt x="2235693" y="1824361"/>
                  </a:lnTo>
                  <a:lnTo>
                    <a:pt x="2236579" y="1764079"/>
                  </a:lnTo>
                  <a:lnTo>
                    <a:pt x="2235409" y="1703803"/>
                  </a:lnTo>
                  <a:lnTo>
                    <a:pt x="2232185" y="1643601"/>
                  </a:lnTo>
                  <a:lnTo>
                    <a:pt x="2226910" y="1583544"/>
                  </a:lnTo>
                  <a:lnTo>
                    <a:pt x="2219592" y="1523701"/>
                  </a:lnTo>
                  <a:lnTo>
                    <a:pt x="2210237" y="1464143"/>
                  </a:lnTo>
                  <a:lnTo>
                    <a:pt x="2198858" y="1404939"/>
                  </a:lnTo>
                  <a:lnTo>
                    <a:pt x="2185467" y="1346157"/>
                  </a:lnTo>
                  <a:lnTo>
                    <a:pt x="2170080" y="1287865"/>
                  </a:lnTo>
                  <a:lnTo>
                    <a:pt x="2152715" y="1230132"/>
                  </a:lnTo>
                  <a:lnTo>
                    <a:pt x="2133391" y="1173025"/>
                  </a:lnTo>
                  <a:lnTo>
                    <a:pt x="2112132" y="1116609"/>
                  </a:lnTo>
                  <a:lnTo>
                    <a:pt x="2088963" y="1060951"/>
                  </a:lnTo>
                  <a:lnTo>
                    <a:pt x="2063909" y="1006115"/>
                  </a:lnTo>
                  <a:lnTo>
                    <a:pt x="2037001" y="952165"/>
                  </a:lnTo>
                  <a:lnTo>
                    <a:pt x="2008269" y="899164"/>
                  </a:lnTo>
                  <a:lnTo>
                    <a:pt x="1977747" y="847173"/>
                  </a:lnTo>
                  <a:lnTo>
                    <a:pt x="1945470" y="796252"/>
                  </a:lnTo>
                  <a:lnTo>
                    <a:pt x="1911476" y="746462"/>
                  </a:lnTo>
                  <a:lnTo>
                    <a:pt x="1875805" y="697859"/>
                  </a:lnTo>
                  <a:lnTo>
                    <a:pt x="1838497" y="650501"/>
                  </a:lnTo>
                  <a:lnTo>
                    <a:pt x="1799597" y="604442"/>
                  </a:lnTo>
                  <a:lnTo>
                    <a:pt x="1759149" y="559736"/>
                  </a:lnTo>
                  <a:lnTo>
                    <a:pt x="1717201" y="516435"/>
                  </a:lnTo>
                  <a:lnTo>
                    <a:pt x="1673801" y="474588"/>
                  </a:lnTo>
                  <a:lnTo>
                    <a:pt x="1629000" y="434246"/>
                  </a:lnTo>
                  <a:lnTo>
                    <a:pt x="1582849" y="395455"/>
                  </a:lnTo>
                  <a:lnTo>
                    <a:pt x="1535403" y="358259"/>
                  </a:lnTo>
                  <a:lnTo>
                    <a:pt x="1486716" y="322702"/>
                  </a:lnTo>
                  <a:lnTo>
                    <a:pt x="1436846" y="288826"/>
                  </a:lnTo>
                  <a:lnTo>
                    <a:pt x="1385850" y="256669"/>
                  </a:lnTo>
                  <a:lnTo>
                    <a:pt x="1333787" y="226270"/>
                  </a:lnTo>
                  <a:lnTo>
                    <a:pt x="1280718" y="197663"/>
                  </a:lnTo>
                  <a:lnTo>
                    <a:pt x="1226705" y="170882"/>
                  </a:lnTo>
                  <a:lnTo>
                    <a:pt x="1171810" y="145958"/>
                  </a:lnTo>
                  <a:lnTo>
                    <a:pt x="1116097" y="122919"/>
                  </a:lnTo>
                  <a:lnTo>
                    <a:pt x="1059632" y="101793"/>
                  </a:lnTo>
                  <a:lnTo>
                    <a:pt x="1002479" y="82605"/>
                  </a:lnTo>
                  <a:lnTo>
                    <a:pt x="944705" y="65375"/>
                  </a:lnTo>
                  <a:lnTo>
                    <a:pt x="886377" y="50126"/>
                  </a:lnTo>
                  <a:lnTo>
                    <a:pt x="827564" y="36873"/>
                  </a:lnTo>
                  <a:lnTo>
                    <a:pt x="768333" y="25634"/>
                  </a:lnTo>
                  <a:lnTo>
                    <a:pt x="708753" y="16420"/>
                  </a:lnTo>
                  <a:lnTo>
                    <a:pt x="648893" y="9242"/>
                  </a:lnTo>
                  <a:lnTo>
                    <a:pt x="588824" y="4109"/>
                  </a:lnTo>
                  <a:lnTo>
                    <a:pt x="528615" y="1027"/>
                  </a:lnTo>
                  <a:lnTo>
                    <a:pt x="468335" y="0"/>
                  </a:lnTo>
                  <a:lnTo>
                    <a:pt x="468335" y="62372"/>
                  </a:lnTo>
                  <a:lnTo>
                    <a:pt x="468335" y="124744"/>
                  </a:lnTo>
                  <a:lnTo>
                    <a:pt x="468335" y="187116"/>
                  </a:lnTo>
                  <a:lnTo>
                    <a:pt x="468335" y="249488"/>
                  </a:lnTo>
                  <a:lnTo>
                    <a:pt x="468335" y="311860"/>
                  </a:lnTo>
                  <a:lnTo>
                    <a:pt x="468335" y="374232"/>
                  </a:lnTo>
                  <a:lnTo>
                    <a:pt x="468335" y="436604"/>
                  </a:lnTo>
                  <a:lnTo>
                    <a:pt x="468335" y="498976"/>
                  </a:lnTo>
                  <a:lnTo>
                    <a:pt x="468335" y="561348"/>
                  </a:lnTo>
                  <a:lnTo>
                    <a:pt x="468335" y="623720"/>
                  </a:lnTo>
                  <a:lnTo>
                    <a:pt x="468335" y="686092"/>
                  </a:lnTo>
                  <a:lnTo>
                    <a:pt x="468335" y="748464"/>
                  </a:lnTo>
                  <a:lnTo>
                    <a:pt x="468335" y="810836"/>
                  </a:lnTo>
                  <a:lnTo>
                    <a:pt x="468335" y="873208"/>
                  </a:lnTo>
                  <a:lnTo>
                    <a:pt x="468335" y="935581"/>
                  </a:lnTo>
                  <a:lnTo>
                    <a:pt x="468335" y="997953"/>
                  </a:lnTo>
                  <a:lnTo>
                    <a:pt x="468335" y="1060325"/>
                  </a:lnTo>
                  <a:lnTo>
                    <a:pt x="468335" y="1122697"/>
                  </a:lnTo>
                  <a:lnTo>
                    <a:pt x="468335" y="1185069"/>
                  </a:lnTo>
                  <a:lnTo>
                    <a:pt x="468335" y="1247441"/>
                  </a:lnTo>
                  <a:lnTo>
                    <a:pt x="468335" y="1309813"/>
                  </a:lnTo>
                  <a:lnTo>
                    <a:pt x="528282" y="1313749"/>
                  </a:lnTo>
                  <a:lnTo>
                    <a:pt x="587200" y="1325491"/>
                  </a:lnTo>
                  <a:lnTo>
                    <a:pt x="644076" y="1344836"/>
                  </a:lnTo>
                  <a:lnTo>
                    <a:pt x="697935" y="1371452"/>
                  </a:lnTo>
                  <a:lnTo>
                    <a:pt x="747850" y="1404883"/>
                  </a:lnTo>
                  <a:lnTo>
                    <a:pt x="792965" y="1444554"/>
                  </a:lnTo>
                  <a:lnTo>
                    <a:pt x="832506" y="1489783"/>
                  </a:lnTo>
                  <a:lnTo>
                    <a:pt x="865792" y="1539795"/>
                  </a:lnTo>
                  <a:lnTo>
                    <a:pt x="892253" y="1593730"/>
                  </a:lnTo>
                  <a:lnTo>
                    <a:pt x="911434" y="1650662"/>
                  </a:lnTo>
                  <a:lnTo>
                    <a:pt x="923005" y="1709614"/>
                  </a:lnTo>
                  <a:lnTo>
                    <a:pt x="926768" y="1769572"/>
                  </a:lnTo>
                  <a:lnTo>
                    <a:pt x="922659" y="1829507"/>
                  </a:lnTo>
                  <a:lnTo>
                    <a:pt x="910747" y="1888391"/>
                  </a:lnTo>
                  <a:lnTo>
                    <a:pt x="891238" y="1945211"/>
                  </a:lnTo>
                  <a:lnTo>
                    <a:pt x="864466" y="1998992"/>
                  </a:lnTo>
                  <a:lnTo>
                    <a:pt x="830891" y="2048811"/>
                  </a:lnTo>
                  <a:lnTo>
                    <a:pt x="791090" y="2093811"/>
                  </a:lnTo>
                  <a:lnTo>
                    <a:pt x="745747" y="2133221"/>
                  </a:lnTo>
                  <a:lnTo>
                    <a:pt x="695639" y="2166363"/>
                  </a:lnTo>
                  <a:lnTo>
                    <a:pt x="641628" y="2192667"/>
                  </a:lnTo>
                  <a:lnTo>
                    <a:pt x="584641" y="2211684"/>
                  </a:lnTo>
                  <a:lnTo>
                    <a:pt x="525656" y="2223085"/>
                  </a:lnTo>
                  <a:lnTo>
                    <a:pt x="465687" y="2226675"/>
                  </a:lnTo>
                  <a:lnTo>
                    <a:pt x="405764" y="2222392"/>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720232" y="3977015"/>
              <a:ext cx="1642977" cy="1674862"/>
            </a:xfrm>
            <a:custGeom>
              <a:avLst/>
              <a:pathLst>
                <a:path w="1642977" h="1674862">
                  <a:moveTo>
                    <a:pt x="1306961" y="0"/>
                  </a:moveTo>
                  <a:lnTo>
                    <a:pt x="1244725" y="4113"/>
                  </a:lnTo>
                  <a:lnTo>
                    <a:pt x="1182488" y="8227"/>
                  </a:lnTo>
                  <a:lnTo>
                    <a:pt x="1120252" y="12341"/>
                  </a:lnTo>
                  <a:lnTo>
                    <a:pt x="1058016" y="16455"/>
                  </a:lnTo>
                  <a:lnTo>
                    <a:pt x="995780" y="20569"/>
                  </a:lnTo>
                  <a:lnTo>
                    <a:pt x="933543" y="24683"/>
                  </a:lnTo>
                  <a:lnTo>
                    <a:pt x="871307" y="28796"/>
                  </a:lnTo>
                  <a:lnTo>
                    <a:pt x="809071" y="32910"/>
                  </a:lnTo>
                  <a:lnTo>
                    <a:pt x="746835" y="37024"/>
                  </a:lnTo>
                  <a:lnTo>
                    <a:pt x="684598" y="41138"/>
                  </a:lnTo>
                  <a:lnTo>
                    <a:pt x="622362" y="45252"/>
                  </a:lnTo>
                  <a:lnTo>
                    <a:pt x="560126" y="49366"/>
                  </a:lnTo>
                  <a:lnTo>
                    <a:pt x="497890" y="53479"/>
                  </a:lnTo>
                  <a:lnTo>
                    <a:pt x="435653" y="57593"/>
                  </a:lnTo>
                  <a:lnTo>
                    <a:pt x="373417" y="61707"/>
                  </a:lnTo>
                  <a:lnTo>
                    <a:pt x="311181" y="65821"/>
                  </a:lnTo>
                  <a:lnTo>
                    <a:pt x="248945" y="69935"/>
                  </a:lnTo>
                  <a:lnTo>
                    <a:pt x="186708" y="74049"/>
                  </a:lnTo>
                  <a:lnTo>
                    <a:pt x="124472" y="78162"/>
                  </a:lnTo>
                  <a:lnTo>
                    <a:pt x="62236" y="82276"/>
                  </a:lnTo>
                  <a:lnTo>
                    <a:pt x="0" y="86390"/>
                  </a:lnTo>
                  <a:lnTo>
                    <a:pt x="5046" y="146923"/>
                  </a:lnTo>
                  <a:lnTo>
                    <a:pt x="12169" y="207247"/>
                  </a:lnTo>
                  <a:lnTo>
                    <a:pt x="21360" y="267291"/>
                  </a:lnTo>
                  <a:lnTo>
                    <a:pt x="32608" y="326983"/>
                  </a:lnTo>
                  <a:lnTo>
                    <a:pt x="45899" y="386254"/>
                  </a:lnTo>
                  <a:lnTo>
                    <a:pt x="61218" y="445034"/>
                  </a:lnTo>
                  <a:lnTo>
                    <a:pt x="78547" y="503252"/>
                  </a:lnTo>
                  <a:lnTo>
                    <a:pt x="97866" y="560841"/>
                  </a:lnTo>
                  <a:lnTo>
                    <a:pt x="119151" y="617733"/>
                  </a:lnTo>
                  <a:lnTo>
                    <a:pt x="142377" y="673860"/>
                  </a:lnTo>
                  <a:lnTo>
                    <a:pt x="167518" y="729156"/>
                  </a:lnTo>
                  <a:lnTo>
                    <a:pt x="194543" y="783556"/>
                  </a:lnTo>
                  <a:lnTo>
                    <a:pt x="223421" y="836995"/>
                  </a:lnTo>
                  <a:lnTo>
                    <a:pt x="254117" y="889412"/>
                  </a:lnTo>
                  <a:lnTo>
                    <a:pt x="286595" y="940743"/>
                  </a:lnTo>
                  <a:lnTo>
                    <a:pt x="320817" y="990928"/>
                  </a:lnTo>
                  <a:lnTo>
                    <a:pt x="356743" y="1039908"/>
                  </a:lnTo>
                  <a:lnTo>
                    <a:pt x="394330" y="1087625"/>
                  </a:lnTo>
                  <a:lnTo>
                    <a:pt x="433533" y="1134023"/>
                  </a:lnTo>
                  <a:lnTo>
                    <a:pt x="474307" y="1179047"/>
                  </a:lnTo>
                  <a:lnTo>
                    <a:pt x="516604" y="1222645"/>
                  </a:lnTo>
                  <a:lnTo>
                    <a:pt x="560373" y="1264763"/>
                  </a:lnTo>
                  <a:lnTo>
                    <a:pt x="605562" y="1305354"/>
                  </a:lnTo>
                  <a:lnTo>
                    <a:pt x="652120" y="1344368"/>
                  </a:lnTo>
                  <a:lnTo>
                    <a:pt x="699990" y="1381761"/>
                  </a:lnTo>
                  <a:lnTo>
                    <a:pt x="749115" y="1417487"/>
                  </a:lnTo>
                  <a:lnTo>
                    <a:pt x="799439" y="1451504"/>
                  </a:lnTo>
                  <a:lnTo>
                    <a:pt x="850902" y="1483773"/>
                  </a:lnTo>
                  <a:lnTo>
                    <a:pt x="903443" y="1514256"/>
                  </a:lnTo>
                  <a:lnTo>
                    <a:pt x="957000" y="1542916"/>
                  </a:lnTo>
                  <a:lnTo>
                    <a:pt x="1011509" y="1569719"/>
                  </a:lnTo>
                  <a:lnTo>
                    <a:pt x="1066907" y="1594635"/>
                  </a:lnTo>
                  <a:lnTo>
                    <a:pt x="1123128" y="1617633"/>
                  </a:lnTo>
                  <a:lnTo>
                    <a:pt x="1180106" y="1638686"/>
                  </a:lnTo>
                  <a:lnTo>
                    <a:pt x="1237773" y="1657770"/>
                  </a:lnTo>
                  <a:lnTo>
                    <a:pt x="1296062" y="1674862"/>
                  </a:lnTo>
                  <a:lnTo>
                    <a:pt x="1312581" y="1614717"/>
                  </a:lnTo>
                  <a:lnTo>
                    <a:pt x="1329101" y="1554573"/>
                  </a:lnTo>
                  <a:lnTo>
                    <a:pt x="1345621" y="1494428"/>
                  </a:lnTo>
                  <a:lnTo>
                    <a:pt x="1362141" y="1434284"/>
                  </a:lnTo>
                  <a:lnTo>
                    <a:pt x="1378660" y="1374139"/>
                  </a:lnTo>
                  <a:lnTo>
                    <a:pt x="1395180" y="1313994"/>
                  </a:lnTo>
                  <a:lnTo>
                    <a:pt x="1411700" y="1253850"/>
                  </a:lnTo>
                  <a:lnTo>
                    <a:pt x="1428220" y="1193705"/>
                  </a:lnTo>
                  <a:lnTo>
                    <a:pt x="1444740" y="1133561"/>
                  </a:lnTo>
                  <a:lnTo>
                    <a:pt x="1461259" y="1073416"/>
                  </a:lnTo>
                  <a:lnTo>
                    <a:pt x="1477779" y="1013271"/>
                  </a:lnTo>
                  <a:lnTo>
                    <a:pt x="1494299" y="953127"/>
                  </a:lnTo>
                  <a:lnTo>
                    <a:pt x="1510819" y="892982"/>
                  </a:lnTo>
                  <a:lnTo>
                    <a:pt x="1527338" y="832838"/>
                  </a:lnTo>
                  <a:lnTo>
                    <a:pt x="1543858" y="772693"/>
                  </a:lnTo>
                  <a:lnTo>
                    <a:pt x="1560378" y="712548"/>
                  </a:lnTo>
                  <a:lnTo>
                    <a:pt x="1576898" y="652404"/>
                  </a:lnTo>
                  <a:lnTo>
                    <a:pt x="1593418" y="592259"/>
                  </a:lnTo>
                  <a:lnTo>
                    <a:pt x="1609937" y="532115"/>
                  </a:lnTo>
                  <a:lnTo>
                    <a:pt x="1626457" y="471970"/>
                  </a:lnTo>
                  <a:lnTo>
                    <a:pt x="1642977" y="411826"/>
                  </a:lnTo>
                  <a:lnTo>
                    <a:pt x="1583566" y="391026"/>
                  </a:lnTo>
                  <a:lnTo>
                    <a:pt x="1527565" y="362284"/>
                  </a:lnTo>
                  <a:lnTo>
                    <a:pt x="1476029" y="326142"/>
                  </a:lnTo>
                  <a:lnTo>
                    <a:pt x="1429930" y="283281"/>
                  </a:lnTo>
                  <a:lnTo>
                    <a:pt x="1390136" y="234509"/>
                  </a:lnTo>
                  <a:lnTo>
                    <a:pt x="1357398" y="180746"/>
                  </a:lnTo>
                  <a:lnTo>
                    <a:pt x="1332334" y="123005"/>
                  </a:lnTo>
                  <a:lnTo>
                    <a:pt x="1315415" y="62375"/>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16396" y="3631746"/>
              <a:ext cx="1317133" cy="431659"/>
            </a:xfrm>
            <a:custGeom>
              <a:avLst/>
              <a:pathLst>
                <a:path w="1317133" h="431659">
                  <a:moveTo>
                    <a:pt x="1317133" y="233357"/>
                  </a:moveTo>
                  <a:lnTo>
                    <a:pt x="1255759" y="222244"/>
                  </a:lnTo>
                  <a:lnTo>
                    <a:pt x="1194384" y="211132"/>
                  </a:lnTo>
                  <a:lnTo>
                    <a:pt x="1133010" y="200020"/>
                  </a:lnTo>
                  <a:lnTo>
                    <a:pt x="1071636" y="188908"/>
                  </a:lnTo>
                  <a:lnTo>
                    <a:pt x="1010262" y="177795"/>
                  </a:lnTo>
                  <a:lnTo>
                    <a:pt x="948888" y="166683"/>
                  </a:lnTo>
                  <a:lnTo>
                    <a:pt x="887513" y="155571"/>
                  </a:lnTo>
                  <a:lnTo>
                    <a:pt x="826139" y="144459"/>
                  </a:lnTo>
                  <a:lnTo>
                    <a:pt x="764765" y="133346"/>
                  </a:lnTo>
                  <a:lnTo>
                    <a:pt x="703391" y="122234"/>
                  </a:lnTo>
                  <a:lnTo>
                    <a:pt x="642017" y="111122"/>
                  </a:lnTo>
                  <a:lnTo>
                    <a:pt x="580642" y="100010"/>
                  </a:lnTo>
                  <a:lnTo>
                    <a:pt x="519268" y="88897"/>
                  </a:lnTo>
                  <a:lnTo>
                    <a:pt x="457894" y="77785"/>
                  </a:lnTo>
                  <a:lnTo>
                    <a:pt x="396520" y="66673"/>
                  </a:lnTo>
                  <a:lnTo>
                    <a:pt x="335146" y="55561"/>
                  </a:lnTo>
                  <a:lnTo>
                    <a:pt x="273771" y="44448"/>
                  </a:lnTo>
                  <a:lnTo>
                    <a:pt x="212397" y="33336"/>
                  </a:lnTo>
                  <a:lnTo>
                    <a:pt x="151023" y="22224"/>
                  </a:lnTo>
                  <a:lnTo>
                    <a:pt x="89649" y="11112"/>
                  </a:lnTo>
                  <a:lnTo>
                    <a:pt x="28275" y="0"/>
                  </a:lnTo>
                  <a:lnTo>
                    <a:pt x="18312" y="61109"/>
                  </a:lnTo>
                  <a:lnTo>
                    <a:pt x="10495" y="122530"/>
                  </a:lnTo>
                  <a:lnTo>
                    <a:pt x="4833" y="184186"/>
                  </a:lnTo>
                  <a:lnTo>
                    <a:pt x="1333" y="246003"/>
                  </a:lnTo>
                  <a:lnTo>
                    <a:pt x="0" y="307905"/>
                  </a:lnTo>
                  <a:lnTo>
                    <a:pt x="834" y="369816"/>
                  </a:lnTo>
                  <a:lnTo>
                    <a:pt x="3835" y="431659"/>
                  </a:lnTo>
                  <a:lnTo>
                    <a:pt x="66072" y="427545"/>
                  </a:lnTo>
                  <a:lnTo>
                    <a:pt x="128308" y="423431"/>
                  </a:lnTo>
                  <a:lnTo>
                    <a:pt x="190544" y="419317"/>
                  </a:lnTo>
                  <a:lnTo>
                    <a:pt x="252781" y="415204"/>
                  </a:lnTo>
                  <a:lnTo>
                    <a:pt x="315017" y="411090"/>
                  </a:lnTo>
                  <a:lnTo>
                    <a:pt x="377253" y="406976"/>
                  </a:lnTo>
                  <a:lnTo>
                    <a:pt x="439489" y="402862"/>
                  </a:lnTo>
                  <a:lnTo>
                    <a:pt x="501726" y="398748"/>
                  </a:lnTo>
                  <a:lnTo>
                    <a:pt x="563962" y="394634"/>
                  </a:lnTo>
                  <a:lnTo>
                    <a:pt x="626198" y="390521"/>
                  </a:lnTo>
                  <a:lnTo>
                    <a:pt x="688434" y="386407"/>
                  </a:lnTo>
                  <a:lnTo>
                    <a:pt x="750671" y="382293"/>
                  </a:lnTo>
                  <a:lnTo>
                    <a:pt x="812907" y="378179"/>
                  </a:lnTo>
                  <a:lnTo>
                    <a:pt x="875143" y="374065"/>
                  </a:lnTo>
                  <a:lnTo>
                    <a:pt x="937379" y="369951"/>
                  </a:lnTo>
                  <a:lnTo>
                    <a:pt x="999616" y="365837"/>
                  </a:lnTo>
                  <a:lnTo>
                    <a:pt x="1061852" y="361724"/>
                  </a:lnTo>
                  <a:lnTo>
                    <a:pt x="1124088" y="357610"/>
                  </a:lnTo>
                  <a:lnTo>
                    <a:pt x="1186324" y="353496"/>
                  </a:lnTo>
                  <a:lnTo>
                    <a:pt x="1248561" y="349382"/>
                  </a:lnTo>
                  <a:lnTo>
                    <a:pt x="1310797" y="34526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44671" y="3280154"/>
              <a:ext cx="1315349" cy="584949"/>
            </a:xfrm>
            <a:custGeom>
              <a:avLst/>
              <a:pathLst>
                <a:path w="1315349" h="584949">
                  <a:moveTo>
                    <a:pt x="1315349" y="493795"/>
                  </a:moveTo>
                  <a:lnTo>
                    <a:pt x="1257579" y="470281"/>
                  </a:lnTo>
                  <a:lnTo>
                    <a:pt x="1199810" y="446767"/>
                  </a:lnTo>
                  <a:lnTo>
                    <a:pt x="1142040" y="423253"/>
                  </a:lnTo>
                  <a:lnTo>
                    <a:pt x="1084270" y="399739"/>
                  </a:lnTo>
                  <a:lnTo>
                    <a:pt x="1026500" y="376225"/>
                  </a:lnTo>
                  <a:lnTo>
                    <a:pt x="968730" y="352711"/>
                  </a:lnTo>
                  <a:lnTo>
                    <a:pt x="910960" y="329197"/>
                  </a:lnTo>
                  <a:lnTo>
                    <a:pt x="853190" y="305683"/>
                  </a:lnTo>
                  <a:lnTo>
                    <a:pt x="795420" y="282168"/>
                  </a:lnTo>
                  <a:lnTo>
                    <a:pt x="737650" y="258654"/>
                  </a:lnTo>
                  <a:lnTo>
                    <a:pt x="679880" y="235140"/>
                  </a:lnTo>
                  <a:lnTo>
                    <a:pt x="622110" y="211626"/>
                  </a:lnTo>
                  <a:lnTo>
                    <a:pt x="564340" y="188112"/>
                  </a:lnTo>
                  <a:lnTo>
                    <a:pt x="506571" y="164598"/>
                  </a:lnTo>
                  <a:lnTo>
                    <a:pt x="448801" y="141084"/>
                  </a:lnTo>
                  <a:lnTo>
                    <a:pt x="391031" y="117570"/>
                  </a:lnTo>
                  <a:lnTo>
                    <a:pt x="333261" y="94056"/>
                  </a:lnTo>
                  <a:lnTo>
                    <a:pt x="275491" y="70542"/>
                  </a:lnTo>
                  <a:lnTo>
                    <a:pt x="217721" y="47028"/>
                  </a:lnTo>
                  <a:lnTo>
                    <a:pt x="159951" y="23514"/>
                  </a:lnTo>
                  <a:lnTo>
                    <a:pt x="102181" y="0"/>
                  </a:lnTo>
                  <a:lnTo>
                    <a:pt x="80118" y="57009"/>
                  </a:lnTo>
                  <a:lnTo>
                    <a:pt x="60038" y="114746"/>
                  </a:lnTo>
                  <a:lnTo>
                    <a:pt x="41966" y="173144"/>
                  </a:lnTo>
                  <a:lnTo>
                    <a:pt x="25923" y="232131"/>
                  </a:lnTo>
                  <a:lnTo>
                    <a:pt x="11929" y="291637"/>
                  </a:lnTo>
                  <a:lnTo>
                    <a:pt x="0" y="351592"/>
                  </a:lnTo>
                  <a:lnTo>
                    <a:pt x="61374" y="362704"/>
                  </a:lnTo>
                  <a:lnTo>
                    <a:pt x="122748" y="373816"/>
                  </a:lnTo>
                  <a:lnTo>
                    <a:pt x="184122" y="384928"/>
                  </a:lnTo>
                  <a:lnTo>
                    <a:pt x="245496" y="396041"/>
                  </a:lnTo>
                  <a:lnTo>
                    <a:pt x="306871" y="407153"/>
                  </a:lnTo>
                  <a:lnTo>
                    <a:pt x="368245" y="418265"/>
                  </a:lnTo>
                  <a:lnTo>
                    <a:pt x="429619" y="429377"/>
                  </a:lnTo>
                  <a:lnTo>
                    <a:pt x="490993" y="440489"/>
                  </a:lnTo>
                  <a:lnTo>
                    <a:pt x="552367" y="451602"/>
                  </a:lnTo>
                  <a:lnTo>
                    <a:pt x="613742" y="462714"/>
                  </a:lnTo>
                  <a:lnTo>
                    <a:pt x="675116" y="473826"/>
                  </a:lnTo>
                  <a:lnTo>
                    <a:pt x="736490" y="484938"/>
                  </a:lnTo>
                  <a:lnTo>
                    <a:pt x="797864" y="496051"/>
                  </a:lnTo>
                  <a:lnTo>
                    <a:pt x="859238" y="507163"/>
                  </a:lnTo>
                  <a:lnTo>
                    <a:pt x="920613" y="518275"/>
                  </a:lnTo>
                  <a:lnTo>
                    <a:pt x="981987" y="529387"/>
                  </a:lnTo>
                  <a:lnTo>
                    <a:pt x="1043361" y="540500"/>
                  </a:lnTo>
                  <a:lnTo>
                    <a:pt x="1104735" y="551612"/>
                  </a:lnTo>
                  <a:lnTo>
                    <a:pt x="1166109" y="562724"/>
                  </a:lnTo>
                  <a:lnTo>
                    <a:pt x="1227484" y="573836"/>
                  </a:lnTo>
                  <a:lnTo>
                    <a:pt x="1288858" y="58494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846853" y="2983476"/>
              <a:ext cx="1253342" cy="790473"/>
            </a:xfrm>
            <a:custGeom>
              <a:avLst/>
              <a:pathLst>
                <a:path w="1253342" h="790473">
                  <a:moveTo>
                    <a:pt x="1253342" y="713557"/>
                  </a:moveTo>
                  <a:lnTo>
                    <a:pt x="1201038" y="679578"/>
                  </a:lnTo>
                  <a:lnTo>
                    <a:pt x="1148734" y="645599"/>
                  </a:lnTo>
                  <a:lnTo>
                    <a:pt x="1096430" y="611620"/>
                  </a:lnTo>
                  <a:lnTo>
                    <a:pt x="1044126" y="577641"/>
                  </a:lnTo>
                  <a:lnTo>
                    <a:pt x="991822" y="543662"/>
                  </a:lnTo>
                  <a:lnTo>
                    <a:pt x="939518" y="509683"/>
                  </a:lnTo>
                  <a:lnTo>
                    <a:pt x="887214" y="475704"/>
                  </a:lnTo>
                  <a:lnTo>
                    <a:pt x="834910" y="441725"/>
                  </a:lnTo>
                  <a:lnTo>
                    <a:pt x="782606" y="407747"/>
                  </a:lnTo>
                  <a:lnTo>
                    <a:pt x="730302" y="373768"/>
                  </a:lnTo>
                  <a:lnTo>
                    <a:pt x="677998" y="339789"/>
                  </a:lnTo>
                  <a:lnTo>
                    <a:pt x="625694" y="305810"/>
                  </a:lnTo>
                  <a:lnTo>
                    <a:pt x="573390" y="271831"/>
                  </a:lnTo>
                  <a:lnTo>
                    <a:pt x="521086" y="237852"/>
                  </a:lnTo>
                  <a:lnTo>
                    <a:pt x="468782" y="203873"/>
                  </a:lnTo>
                  <a:lnTo>
                    <a:pt x="416478" y="169894"/>
                  </a:lnTo>
                  <a:lnTo>
                    <a:pt x="364174" y="135915"/>
                  </a:lnTo>
                  <a:lnTo>
                    <a:pt x="311870" y="101936"/>
                  </a:lnTo>
                  <a:lnTo>
                    <a:pt x="259566" y="67957"/>
                  </a:lnTo>
                  <a:lnTo>
                    <a:pt x="207262" y="33978"/>
                  </a:lnTo>
                  <a:lnTo>
                    <a:pt x="154958" y="0"/>
                  </a:lnTo>
                  <a:lnTo>
                    <a:pt x="119510" y="56899"/>
                  </a:lnTo>
                  <a:lnTo>
                    <a:pt x="86243" y="115100"/>
                  </a:lnTo>
                  <a:lnTo>
                    <a:pt x="55207" y="174522"/>
                  </a:lnTo>
                  <a:lnTo>
                    <a:pt x="26445" y="235076"/>
                  </a:lnTo>
                  <a:lnTo>
                    <a:pt x="0" y="296678"/>
                  </a:lnTo>
                  <a:lnTo>
                    <a:pt x="57769" y="320192"/>
                  </a:lnTo>
                  <a:lnTo>
                    <a:pt x="115539" y="343706"/>
                  </a:lnTo>
                  <a:lnTo>
                    <a:pt x="173309" y="367220"/>
                  </a:lnTo>
                  <a:lnTo>
                    <a:pt x="231079" y="390734"/>
                  </a:lnTo>
                  <a:lnTo>
                    <a:pt x="288849" y="414248"/>
                  </a:lnTo>
                  <a:lnTo>
                    <a:pt x="346619" y="437762"/>
                  </a:lnTo>
                  <a:lnTo>
                    <a:pt x="404389" y="461276"/>
                  </a:lnTo>
                  <a:lnTo>
                    <a:pt x="462159" y="484790"/>
                  </a:lnTo>
                  <a:lnTo>
                    <a:pt x="519929" y="508305"/>
                  </a:lnTo>
                  <a:lnTo>
                    <a:pt x="577699" y="531819"/>
                  </a:lnTo>
                  <a:lnTo>
                    <a:pt x="635469" y="555333"/>
                  </a:lnTo>
                  <a:lnTo>
                    <a:pt x="693239" y="578847"/>
                  </a:lnTo>
                  <a:lnTo>
                    <a:pt x="751008" y="602361"/>
                  </a:lnTo>
                  <a:lnTo>
                    <a:pt x="808778" y="625875"/>
                  </a:lnTo>
                  <a:lnTo>
                    <a:pt x="866548" y="649389"/>
                  </a:lnTo>
                  <a:lnTo>
                    <a:pt x="924318" y="672903"/>
                  </a:lnTo>
                  <a:lnTo>
                    <a:pt x="982088" y="696417"/>
                  </a:lnTo>
                  <a:lnTo>
                    <a:pt x="1039858" y="719931"/>
                  </a:lnTo>
                  <a:lnTo>
                    <a:pt x="1097628" y="743445"/>
                  </a:lnTo>
                  <a:lnTo>
                    <a:pt x="1155398" y="766959"/>
                  </a:lnTo>
                  <a:lnTo>
                    <a:pt x="1213168" y="79047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1001811" y="2756626"/>
              <a:ext cx="1143769" cy="940407"/>
            </a:xfrm>
            <a:custGeom>
              <a:avLst/>
              <a:pathLst>
                <a:path w="1143769" h="940407">
                  <a:moveTo>
                    <a:pt x="1143769" y="881594"/>
                  </a:moveTo>
                  <a:lnTo>
                    <a:pt x="1097640" y="839613"/>
                  </a:lnTo>
                  <a:lnTo>
                    <a:pt x="1051510" y="797633"/>
                  </a:lnTo>
                  <a:lnTo>
                    <a:pt x="1005381" y="755652"/>
                  </a:lnTo>
                  <a:lnTo>
                    <a:pt x="959252" y="713671"/>
                  </a:lnTo>
                  <a:lnTo>
                    <a:pt x="913123" y="671691"/>
                  </a:lnTo>
                  <a:lnTo>
                    <a:pt x="866994" y="629710"/>
                  </a:lnTo>
                  <a:lnTo>
                    <a:pt x="820865" y="587729"/>
                  </a:lnTo>
                  <a:lnTo>
                    <a:pt x="774736" y="545749"/>
                  </a:lnTo>
                  <a:lnTo>
                    <a:pt x="728607" y="503768"/>
                  </a:lnTo>
                  <a:lnTo>
                    <a:pt x="682477" y="461787"/>
                  </a:lnTo>
                  <a:lnTo>
                    <a:pt x="636348" y="419806"/>
                  </a:lnTo>
                  <a:lnTo>
                    <a:pt x="590219" y="377826"/>
                  </a:lnTo>
                  <a:lnTo>
                    <a:pt x="544090" y="335845"/>
                  </a:lnTo>
                  <a:lnTo>
                    <a:pt x="497961" y="293864"/>
                  </a:lnTo>
                  <a:lnTo>
                    <a:pt x="451832" y="251884"/>
                  </a:lnTo>
                  <a:lnTo>
                    <a:pt x="405703" y="209903"/>
                  </a:lnTo>
                  <a:lnTo>
                    <a:pt x="359573" y="167922"/>
                  </a:lnTo>
                  <a:lnTo>
                    <a:pt x="313444" y="125942"/>
                  </a:lnTo>
                  <a:lnTo>
                    <a:pt x="267315" y="83961"/>
                  </a:lnTo>
                  <a:lnTo>
                    <a:pt x="221186" y="41980"/>
                  </a:lnTo>
                  <a:lnTo>
                    <a:pt x="175057" y="0"/>
                  </a:lnTo>
                  <a:lnTo>
                    <a:pt x="127877" y="54002"/>
                  </a:lnTo>
                  <a:lnTo>
                    <a:pt x="82926" y="109873"/>
                  </a:lnTo>
                  <a:lnTo>
                    <a:pt x="40276" y="167520"/>
                  </a:lnTo>
                  <a:lnTo>
                    <a:pt x="0" y="226850"/>
                  </a:lnTo>
                  <a:lnTo>
                    <a:pt x="52303" y="260829"/>
                  </a:lnTo>
                  <a:lnTo>
                    <a:pt x="104607" y="294808"/>
                  </a:lnTo>
                  <a:lnTo>
                    <a:pt x="156911" y="328786"/>
                  </a:lnTo>
                  <a:lnTo>
                    <a:pt x="209215" y="362765"/>
                  </a:lnTo>
                  <a:lnTo>
                    <a:pt x="261519" y="396744"/>
                  </a:lnTo>
                  <a:lnTo>
                    <a:pt x="313823" y="430723"/>
                  </a:lnTo>
                  <a:lnTo>
                    <a:pt x="366127" y="464702"/>
                  </a:lnTo>
                  <a:lnTo>
                    <a:pt x="418431" y="498681"/>
                  </a:lnTo>
                  <a:lnTo>
                    <a:pt x="470735" y="532660"/>
                  </a:lnTo>
                  <a:lnTo>
                    <a:pt x="523039" y="566639"/>
                  </a:lnTo>
                  <a:lnTo>
                    <a:pt x="575343" y="600618"/>
                  </a:lnTo>
                  <a:lnTo>
                    <a:pt x="627647" y="634597"/>
                  </a:lnTo>
                  <a:lnTo>
                    <a:pt x="679951" y="668576"/>
                  </a:lnTo>
                  <a:lnTo>
                    <a:pt x="732255" y="702555"/>
                  </a:lnTo>
                  <a:lnTo>
                    <a:pt x="784559" y="736534"/>
                  </a:lnTo>
                  <a:lnTo>
                    <a:pt x="836863" y="770512"/>
                  </a:lnTo>
                  <a:lnTo>
                    <a:pt x="889167" y="804491"/>
                  </a:lnTo>
                  <a:lnTo>
                    <a:pt x="941471" y="838470"/>
                  </a:lnTo>
                  <a:lnTo>
                    <a:pt x="993775" y="872449"/>
                  </a:lnTo>
                  <a:lnTo>
                    <a:pt x="1046079" y="906428"/>
                  </a:lnTo>
                  <a:lnTo>
                    <a:pt x="1098383" y="94040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1176869" y="2571303"/>
              <a:ext cx="1019671" cy="1066917"/>
            </a:xfrm>
            <a:custGeom>
              <a:avLst/>
              <a:pathLst>
                <a:path w="1019671" h="1066917">
                  <a:moveTo>
                    <a:pt x="1019671" y="1018870"/>
                  </a:moveTo>
                  <a:lnTo>
                    <a:pt x="980475" y="970352"/>
                  </a:lnTo>
                  <a:lnTo>
                    <a:pt x="941279" y="921835"/>
                  </a:lnTo>
                  <a:lnTo>
                    <a:pt x="902083" y="873317"/>
                  </a:lnTo>
                  <a:lnTo>
                    <a:pt x="862888" y="824800"/>
                  </a:lnTo>
                  <a:lnTo>
                    <a:pt x="823692" y="776282"/>
                  </a:lnTo>
                  <a:lnTo>
                    <a:pt x="784496" y="727764"/>
                  </a:lnTo>
                  <a:lnTo>
                    <a:pt x="745300" y="679247"/>
                  </a:lnTo>
                  <a:lnTo>
                    <a:pt x="706104" y="630729"/>
                  </a:lnTo>
                  <a:lnTo>
                    <a:pt x="666909" y="582211"/>
                  </a:lnTo>
                  <a:lnTo>
                    <a:pt x="627713" y="533694"/>
                  </a:lnTo>
                  <a:lnTo>
                    <a:pt x="588517" y="485176"/>
                  </a:lnTo>
                  <a:lnTo>
                    <a:pt x="549321" y="436658"/>
                  </a:lnTo>
                  <a:lnTo>
                    <a:pt x="510125" y="388141"/>
                  </a:lnTo>
                  <a:lnTo>
                    <a:pt x="470929" y="339623"/>
                  </a:lnTo>
                  <a:lnTo>
                    <a:pt x="431734" y="291105"/>
                  </a:lnTo>
                  <a:lnTo>
                    <a:pt x="392538" y="242588"/>
                  </a:lnTo>
                  <a:lnTo>
                    <a:pt x="353342" y="194070"/>
                  </a:lnTo>
                  <a:lnTo>
                    <a:pt x="314146" y="145552"/>
                  </a:lnTo>
                  <a:lnTo>
                    <a:pt x="274950" y="97035"/>
                  </a:lnTo>
                  <a:lnTo>
                    <a:pt x="235754" y="48517"/>
                  </a:lnTo>
                  <a:lnTo>
                    <a:pt x="196559" y="0"/>
                  </a:lnTo>
                  <a:lnTo>
                    <a:pt x="144797" y="43477"/>
                  </a:lnTo>
                  <a:lnTo>
                    <a:pt x="94735" y="88902"/>
                  </a:lnTo>
                  <a:lnTo>
                    <a:pt x="46445" y="136206"/>
                  </a:lnTo>
                  <a:lnTo>
                    <a:pt x="0" y="185322"/>
                  </a:lnTo>
                  <a:lnTo>
                    <a:pt x="46129" y="227303"/>
                  </a:lnTo>
                  <a:lnTo>
                    <a:pt x="92258" y="269284"/>
                  </a:lnTo>
                  <a:lnTo>
                    <a:pt x="138387" y="311264"/>
                  </a:lnTo>
                  <a:lnTo>
                    <a:pt x="184516" y="353245"/>
                  </a:lnTo>
                  <a:lnTo>
                    <a:pt x="230645" y="395226"/>
                  </a:lnTo>
                  <a:lnTo>
                    <a:pt x="276774" y="437206"/>
                  </a:lnTo>
                  <a:lnTo>
                    <a:pt x="322903" y="479187"/>
                  </a:lnTo>
                  <a:lnTo>
                    <a:pt x="369033" y="521168"/>
                  </a:lnTo>
                  <a:lnTo>
                    <a:pt x="415162" y="563148"/>
                  </a:lnTo>
                  <a:lnTo>
                    <a:pt x="461291" y="605129"/>
                  </a:lnTo>
                  <a:lnTo>
                    <a:pt x="507420" y="647110"/>
                  </a:lnTo>
                  <a:lnTo>
                    <a:pt x="553549" y="689091"/>
                  </a:lnTo>
                  <a:lnTo>
                    <a:pt x="599678" y="731071"/>
                  </a:lnTo>
                  <a:lnTo>
                    <a:pt x="645807" y="773052"/>
                  </a:lnTo>
                  <a:lnTo>
                    <a:pt x="691936" y="815033"/>
                  </a:lnTo>
                  <a:lnTo>
                    <a:pt x="738066" y="857013"/>
                  </a:lnTo>
                  <a:lnTo>
                    <a:pt x="784195" y="898994"/>
                  </a:lnTo>
                  <a:lnTo>
                    <a:pt x="830324" y="940975"/>
                  </a:lnTo>
                  <a:lnTo>
                    <a:pt x="876453" y="982955"/>
                  </a:lnTo>
                  <a:lnTo>
                    <a:pt x="922582" y="1024936"/>
                  </a:lnTo>
                  <a:lnTo>
                    <a:pt x="968711" y="106691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373428" y="2422809"/>
              <a:ext cx="878702" cy="1167365"/>
            </a:xfrm>
            <a:custGeom>
              <a:avLst/>
              <a:pathLst>
                <a:path w="878702" h="1167365">
                  <a:moveTo>
                    <a:pt x="878702" y="1128866"/>
                  </a:moveTo>
                  <a:lnTo>
                    <a:pt x="847070" y="1075111"/>
                  </a:lnTo>
                  <a:lnTo>
                    <a:pt x="815437" y="1021355"/>
                  </a:lnTo>
                  <a:lnTo>
                    <a:pt x="783805" y="967599"/>
                  </a:lnTo>
                  <a:lnTo>
                    <a:pt x="752172" y="913844"/>
                  </a:lnTo>
                  <a:lnTo>
                    <a:pt x="720540" y="860088"/>
                  </a:lnTo>
                  <a:lnTo>
                    <a:pt x="688907" y="806333"/>
                  </a:lnTo>
                  <a:lnTo>
                    <a:pt x="657275" y="752577"/>
                  </a:lnTo>
                  <a:lnTo>
                    <a:pt x="625642" y="698822"/>
                  </a:lnTo>
                  <a:lnTo>
                    <a:pt x="594010" y="645066"/>
                  </a:lnTo>
                  <a:lnTo>
                    <a:pt x="562377" y="591311"/>
                  </a:lnTo>
                  <a:lnTo>
                    <a:pt x="530745" y="537555"/>
                  </a:lnTo>
                  <a:lnTo>
                    <a:pt x="499112" y="483799"/>
                  </a:lnTo>
                  <a:lnTo>
                    <a:pt x="467480" y="430044"/>
                  </a:lnTo>
                  <a:lnTo>
                    <a:pt x="435847" y="376288"/>
                  </a:lnTo>
                  <a:lnTo>
                    <a:pt x="404215" y="322533"/>
                  </a:lnTo>
                  <a:lnTo>
                    <a:pt x="372582" y="268777"/>
                  </a:lnTo>
                  <a:lnTo>
                    <a:pt x="340950" y="215022"/>
                  </a:lnTo>
                  <a:lnTo>
                    <a:pt x="309317" y="161266"/>
                  </a:lnTo>
                  <a:lnTo>
                    <a:pt x="277685" y="107511"/>
                  </a:lnTo>
                  <a:lnTo>
                    <a:pt x="246052" y="53755"/>
                  </a:lnTo>
                  <a:lnTo>
                    <a:pt x="214420" y="0"/>
                  </a:lnTo>
                  <a:lnTo>
                    <a:pt x="158795" y="34129"/>
                  </a:lnTo>
                  <a:lnTo>
                    <a:pt x="104468" y="70288"/>
                  </a:lnTo>
                  <a:lnTo>
                    <a:pt x="51512" y="108427"/>
                  </a:lnTo>
                  <a:lnTo>
                    <a:pt x="0" y="148494"/>
                  </a:lnTo>
                  <a:lnTo>
                    <a:pt x="39195" y="197012"/>
                  </a:lnTo>
                  <a:lnTo>
                    <a:pt x="78391" y="245529"/>
                  </a:lnTo>
                  <a:lnTo>
                    <a:pt x="117587" y="294047"/>
                  </a:lnTo>
                  <a:lnTo>
                    <a:pt x="156783" y="342565"/>
                  </a:lnTo>
                  <a:lnTo>
                    <a:pt x="195979" y="391082"/>
                  </a:lnTo>
                  <a:lnTo>
                    <a:pt x="235174" y="439600"/>
                  </a:lnTo>
                  <a:lnTo>
                    <a:pt x="274370" y="488118"/>
                  </a:lnTo>
                  <a:lnTo>
                    <a:pt x="313566" y="536635"/>
                  </a:lnTo>
                  <a:lnTo>
                    <a:pt x="352762" y="585153"/>
                  </a:lnTo>
                  <a:lnTo>
                    <a:pt x="391958" y="633671"/>
                  </a:lnTo>
                  <a:lnTo>
                    <a:pt x="431154" y="682188"/>
                  </a:lnTo>
                  <a:lnTo>
                    <a:pt x="470349" y="730706"/>
                  </a:lnTo>
                  <a:lnTo>
                    <a:pt x="509545" y="779224"/>
                  </a:lnTo>
                  <a:lnTo>
                    <a:pt x="548741" y="827741"/>
                  </a:lnTo>
                  <a:lnTo>
                    <a:pt x="587937" y="876259"/>
                  </a:lnTo>
                  <a:lnTo>
                    <a:pt x="627133" y="924776"/>
                  </a:lnTo>
                  <a:lnTo>
                    <a:pt x="666329" y="973294"/>
                  </a:lnTo>
                  <a:lnTo>
                    <a:pt x="705524" y="1021812"/>
                  </a:lnTo>
                  <a:lnTo>
                    <a:pt x="744720" y="1070329"/>
                  </a:lnTo>
                  <a:lnTo>
                    <a:pt x="783916" y="1118847"/>
                  </a:lnTo>
                  <a:lnTo>
                    <a:pt x="823112" y="116736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587848" y="2317679"/>
              <a:ext cx="718525" cy="1233995"/>
            </a:xfrm>
            <a:custGeom>
              <a:avLst/>
              <a:pathLst>
                <a:path w="718525" h="1233995">
                  <a:moveTo>
                    <a:pt x="718525" y="1206740"/>
                  </a:moveTo>
                  <a:lnTo>
                    <a:pt x="694273" y="1149276"/>
                  </a:lnTo>
                  <a:lnTo>
                    <a:pt x="670020" y="1091812"/>
                  </a:lnTo>
                  <a:lnTo>
                    <a:pt x="645767" y="1034348"/>
                  </a:lnTo>
                  <a:lnTo>
                    <a:pt x="621515" y="976884"/>
                  </a:lnTo>
                  <a:lnTo>
                    <a:pt x="597262" y="919421"/>
                  </a:lnTo>
                  <a:lnTo>
                    <a:pt x="573010" y="861957"/>
                  </a:lnTo>
                  <a:lnTo>
                    <a:pt x="548757" y="804493"/>
                  </a:lnTo>
                  <a:lnTo>
                    <a:pt x="524505" y="747029"/>
                  </a:lnTo>
                  <a:lnTo>
                    <a:pt x="500252" y="689565"/>
                  </a:lnTo>
                  <a:lnTo>
                    <a:pt x="476000" y="632101"/>
                  </a:lnTo>
                  <a:lnTo>
                    <a:pt x="451747" y="574638"/>
                  </a:lnTo>
                  <a:lnTo>
                    <a:pt x="427495" y="517174"/>
                  </a:lnTo>
                  <a:lnTo>
                    <a:pt x="403242" y="459710"/>
                  </a:lnTo>
                  <a:lnTo>
                    <a:pt x="378990" y="402246"/>
                  </a:lnTo>
                  <a:lnTo>
                    <a:pt x="354737" y="344782"/>
                  </a:lnTo>
                  <a:lnTo>
                    <a:pt x="330485" y="287319"/>
                  </a:lnTo>
                  <a:lnTo>
                    <a:pt x="306232" y="229855"/>
                  </a:lnTo>
                  <a:lnTo>
                    <a:pt x="281980" y="172391"/>
                  </a:lnTo>
                  <a:lnTo>
                    <a:pt x="257727" y="114927"/>
                  </a:lnTo>
                  <a:lnTo>
                    <a:pt x="233475" y="57463"/>
                  </a:lnTo>
                  <a:lnTo>
                    <a:pt x="209222" y="0"/>
                  </a:lnTo>
                  <a:lnTo>
                    <a:pt x="137956" y="31950"/>
                  </a:lnTo>
                  <a:lnTo>
                    <a:pt x="68169" y="67015"/>
                  </a:lnTo>
                  <a:lnTo>
                    <a:pt x="0" y="105129"/>
                  </a:lnTo>
                  <a:lnTo>
                    <a:pt x="31632" y="158884"/>
                  </a:lnTo>
                  <a:lnTo>
                    <a:pt x="63265" y="212640"/>
                  </a:lnTo>
                  <a:lnTo>
                    <a:pt x="94897" y="266395"/>
                  </a:lnTo>
                  <a:lnTo>
                    <a:pt x="126530" y="320151"/>
                  </a:lnTo>
                  <a:lnTo>
                    <a:pt x="158162" y="373907"/>
                  </a:lnTo>
                  <a:lnTo>
                    <a:pt x="189795" y="427662"/>
                  </a:lnTo>
                  <a:lnTo>
                    <a:pt x="221427" y="481418"/>
                  </a:lnTo>
                  <a:lnTo>
                    <a:pt x="253060" y="535173"/>
                  </a:lnTo>
                  <a:lnTo>
                    <a:pt x="284692" y="588929"/>
                  </a:lnTo>
                  <a:lnTo>
                    <a:pt x="316325" y="642684"/>
                  </a:lnTo>
                  <a:lnTo>
                    <a:pt x="347957" y="696440"/>
                  </a:lnTo>
                  <a:lnTo>
                    <a:pt x="379590" y="750195"/>
                  </a:lnTo>
                  <a:lnTo>
                    <a:pt x="411222" y="803951"/>
                  </a:lnTo>
                  <a:lnTo>
                    <a:pt x="442855" y="857707"/>
                  </a:lnTo>
                  <a:lnTo>
                    <a:pt x="474487" y="911462"/>
                  </a:lnTo>
                  <a:lnTo>
                    <a:pt x="506120" y="965218"/>
                  </a:lnTo>
                  <a:lnTo>
                    <a:pt x="537752" y="1018973"/>
                  </a:lnTo>
                  <a:lnTo>
                    <a:pt x="569385" y="1072729"/>
                  </a:lnTo>
                  <a:lnTo>
                    <a:pt x="601017" y="1126484"/>
                  </a:lnTo>
                  <a:lnTo>
                    <a:pt x="632650" y="1180240"/>
                  </a:lnTo>
                  <a:lnTo>
                    <a:pt x="664282" y="123399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797071" y="2265219"/>
              <a:ext cx="545779" cy="1259200"/>
            </a:xfrm>
            <a:custGeom>
              <a:avLst/>
              <a:pathLst>
                <a:path w="545779" h="1259200">
                  <a:moveTo>
                    <a:pt x="545779" y="1245599"/>
                  </a:moveTo>
                  <a:lnTo>
                    <a:pt x="526490" y="1186285"/>
                  </a:lnTo>
                  <a:lnTo>
                    <a:pt x="507200" y="1126971"/>
                  </a:lnTo>
                  <a:lnTo>
                    <a:pt x="487910" y="1067657"/>
                  </a:lnTo>
                  <a:lnTo>
                    <a:pt x="468621" y="1008342"/>
                  </a:lnTo>
                  <a:lnTo>
                    <a:pt x="449331" y="949028"/>
                  </a:lnTo>
                  <a:lnTo>
                    <a:pt x="430041" y="889714"/>
                  </a:lnTo>
                  <a:lnTo>
                    <a:pt x="410752" y="830399"/>
                  </a:lnTo>
                  <a:lnTo>
                    <a:pt x="391462" y="771085"/>
                  </a:lnTo>
                  <a:lnTo>
                    <a:pt x="372172" y="711771"/>
                  </a:lnTo>
                  <a:lnTo>
                    <a:pt x="352883" y="652457"/>
                  </a:lnTo>
                  <a:lnTo>
                    <a:pt x="333593" y="593142"/>
                  </a:lnTo>
                  <a:lnTo>
                    <a:pt x="314303" y="533828"/>
                  </a:lnTo>
                  <a:lnTo>
                    <a:pt x="295014" y="474514"/>
                  </a:lnTo>
                  <a:lnTo>
                    <a:pt x="275724" y="415199"/>
                  </a:lnTo>
                  <a:lnTo>
                    <a:pt x="256434" y="355885"/>
                  </a:lnTo>
                  <a:lnTo>
                    <a:pt x="237145" y="296571"/>
                  </a:lnTo>
                  <a:lnTo>
                    <a:pt x="217855" y="237257"/>
                  </a:lnTo>
                  <a:lnTo>
                    <a:pt x="198565" y="177942"/>
                  </a:lnTo>
                  <a:lnTo>
                    <a:pt x="179276" y="118628"/>
                  </a:lnTo>
                  <a:lnTo>
                    <a:pt x="159986" y="59314"/>
                  </a:lnTo>
                  <a:lnTo>
                    <a:pt x="140696" y="0"/>
                  </a:lnTo>
                  <a:lnTo>
                    <a:pt x="69791" y="24736"/>
                  </a:lnTo>
                  <a:lnTo>
                    <a:pt x="0" y="52460"/>
                  </a:lnTo>
                  <a:lnTo>
                    <a:pt x="24252" y="109924"/>
                  </a:lnTo>
                  <a:lnTo>
                    <a:pt x="48505" y="167388"/>
                  </a:lnTo>
                  <a:lnTo>
                    <a:pt x="72757" y="224852"/>
                  </a:lnTo>
                  <a:lnTo>
                    <a:pt x="97010" y="282315"/>
                  </a:lnTo>
                  <a:lnTo>
                    <a:pt x="121262" y="339779"/>
                  </a:lnTo>
                  <a:lnTo>
                    <a:pt x="145515" y="397243"/>
                  </a:lnTo>
                  <a:lnTo>
                    <a:pt x="169767" y="454707"/>
                  </a:lnTo>
                  <a:lnTo>
                    <a:pt x="194020" y="512171"/>
                  </a:lnTo>
                  <a:lnTo>
                    <a:pt x="218272" y="569634"/>
                  </a:lnTo>
                  <a:lnTo>
                    <a:pt x="242525" y="627098"/>
                  </a:lnTo>
                  <a:lnTo>
                    <a:pt x="266777" y="684562"/>
                  </a:lnTo>
                  <a:lnTo>
                    <a:pt x="291030" y="742026"/>
                  </a:lnTo>
                  <a:lnTo>
                    <a:pt x="315282" y="799490"/>
                  </a:lnTo>
                  <a:lnTo>
                    <a:pt x="339535" y="856953"/>
                  </a:lnTo>
                  <a:lnTo>
                    <a:pt x="363787" y="914417"/>
                  </a:lnTo>
                  <a:lnTo>
                    <a:pt x="388040" y="971881"/>
                  </a:lnTo>
                  <a:lnTo>
                    <a:pt x="412292" y="1029345"/>
                  </a:lnTo>
                  <a:lnTo>
                    <a:pt x="436545" y="1086809"/>
                  </a:lnTo>
                  <a:lnTo>
                    <a:pt x="460797" y="1144273"/>
                  </a:lnTo>
                  <a:lnTo>
                    <a:pt x="485050" y="1201736"/>
                  </a:lnTo>
                  <a:lnTo>
                    <a:pt x="509302" y="125920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937767" y="2237395"/>
              <a:ext cx="429560" cy="1273423"/>
            </a:xfrm>
            <a:custGeom>
              <a:avLst/>
              <a:pathLst>
                <a:path w="429560" h="1273423">
                  <a:moveTo>
                    <a:pt x="429560" y="1266209"/>
                  </a:moveTo>
                  <a:lnTo>
                    <a:pt x="413601" y="1205914"/>
                  </a:lnTo>
                  <a:lnTo>
                    <a:pt x="397641" y="1145618"/>
                  </a:lnTo>
                  <a:lnTo>
                    <a:pt x="381682" y="1085322"/>
                  </a:lnTo>
                  <a:lnTo>
                    <a:pt x="365723" y="1025027"/>
                  </a:lnTo>
                  <a:lnTo>
                    <a:pt x="349763" y="964731"/>
                  </a:lnTo>
                  <a:lnTo>
                    <a:pt x="333804" y="904435"/>
                  </a:lnTo>
                  <a:lnTo>
                    <a:pt x="317844" y="844139"/>
                  </a:lnTo>
                  <a:lnTo>
                    <a:pt x="301885" y="783844"/>
                  </a:lnTo>
                  <a:lnTo>
                    <a:pt x="285926" y="723548"/>
                  </a:lnTo>
                  <a:lnTo>
                    <a:pt x="269966" y="663252"/>
                  </a:lnTo>
                  <a:lnTo>
                    <a:pt x="254007" y="602957"/>
                  </a:lnTo>
                  <a:lnTo>
                    <a:pt x="238047" y="542661"/>
                  </a:lnTo>
                  <a:lnTo>
                    <a:pt x="222088" y="482365"/>
                  </a:lnTo>
                  <a:lnTo>
                    <a:pt x="206129" y="422069"/>
                  </a:lnTo>
                  <a:lnTo>
                    <a:pt x="190169" y="361774"/>
                  </a:lnTo>
                  <a:lnTo>
                    <a:pt x="174210" y="301478"/>
                  </a:lnTo>
                  <a:lnTo>
                    <a:pt x="158250" y="241182"/>
                  </a:lnTo>
                  <a:lnTo>
                    <a:pt x="142291" y="180887"/>
                  </a:lnTo>
                  <a:lnTo>
                    <a:pt x="126332" y="120591"/>
                  </a:lnTo>
                  <a:lnTo>
                    <a:pt x="110372" y="60295"/>
                  </a:lnTo>
                  <a:lnTo>
                    <a:pt x="94413" y="0"/>
                  </a:lnTo>
                  <a:lnTo>
                    <a:pt x="0" y="27823"/>
                  </a:lnTo>
                  <a:lnTo>
                    <a:pt x="19289" y="87137"/>
                  </a:lnTo>
                  <a:lnTo>
                    <a:pt x="38579" y="146452"/>
                  </a:lnTo>
                  <a:lnTo>
                    <a:pt x="57869" y="205766"/>
                  </a:lnTo>
                  <a:lnTo>
                    <a:pt x="77158" y="265080"/>
                  </a:lnTo>
                  <a:lnTo>
                    <a:pt x="96448" y="324394"/>
                  </a:lnTo>
                  <a:lnTo>
                    <a:pt x="115738" y="383709"/>
                  </a:lnTo>
                  <a:lnTo>
                    <a:pt x="135027" y="443023"/>
                  </a:lnTo>
                  <a:lnTo>
                    <a:pt x="154317" y="502337"/>
                  </a:lnTo>
                  <a:lnTo>
                    <a:pt x="173607" y="561652"/>
                  </a:lnTo>
                  <a:lnTo>
                    <a:pt x="192896" y="620966"/>
                  </a:lnTo>
                  <a:lnTo>
                    <a:pt x="212186" y="680280"/>
                  </a:lnTo>
                  <a:lnTo>
                    <a:pt x="231476" y="739594"/>
                  </a:lnTo>
                  <a:lnTo>
                    <a:pt x="250765" y="798909"/>
                  </a:lnTo>
                  <a:lnTo>
                    <a:pt x="270055" y="858223"/>
                  </a:lnTo>
                  <a:lnTo>
                    <a:pt x="289345" y="917537"/>
                  </a:lnTo>
                  <a:lnTo>
                    <a:pt x="308634" y="976852"/>
                  </a:lnTo>
                  <a:lnTo>
                    <a:pt x="327924" y="1036166"/>
                  </a:lnTo>
                  <a:lnTo>
                    <a:pt x="347214" y="1095480"/>
                  </a:lnTo>
                  <a:lnTo>
                    <a:pt x="366503" y="1154794"/>
                  </a:lnTo>
                  <a:lnTo>
                    <a:pt x="385793" y="1214109"/>
                  </a:lnTo>
                  <a:lnTo>
                    <a:pt x="405083" y="127342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2032181" y="2216727"/>
              <a:ext cx="357677" cy="1286877"/>
            </a:xfrm>
            <a:custGeom>
              <a:avLst/>
              <a:pathLst>
                <a:path w="357677" h="1286877">
                  <a:moveTo>
                    <a:pt x="357677" y="1281519"/>
                  </a:moveTo>
                  <a:lnTo>
                    <a:pt x="344783" y="1220494"/>
                  </a:lnTo>
                  <a:lnTo>
                    <a:pt x="331889" y="1159469"/>
                  </a:lnTo>
                  <a:lnTo>
                    <a:pt x="318995" y="1098445"/>
                  </a:lnTo>
                  <a:lnTo>
                    <a:pt x="306101" y="1037420"/>
                  </a:lnTo>
                  <a:lnTo>
                    <a:pt x="293206" y="976395"/>
                  </a:lnTo>
                  <a:lnTo>
                    <a:pt x="280312" y="915370"/>
                  </a:lnTo>
                  <a:lnTo>
                    <a:pt x="267418" y="854346"/>
                  </a:lnTo>
                  <a:lnTo>
                    <a:pt x="254524" y="793321"/>
                  </a:lnTo>
                  <a:lnTo>
                    <a:pt x="241630" y="732296"/>
                  </a:lnTo>
                  <a:lnTo>
                    <a:pt x="228736" y="671271"/>
                  </a:lnTo>
                  <a:lnTo>
                    <a:pt x="215842" y="610247"/>
                  </a:lnTo>
                  <a:lnTo>
                    <a:pt x="202948" y="549222"/>
                  </a:lnTo>
                  <a:lnTo>
                    <a:pt x="190054" y="488197"/>
                  </a:lnTo>
                  <a:lnTo>
                    <a:pt x="177160" y="427173"/>
                  </a:lnTo>
                  <a:lnTo>
                    <a:pt x="164265" y="366148"/>
                  </a:lnTo>
                  <a:lnTo>
                    <a:pt x="151371" y="305123"/>
                  </a:lnTo>
                  <a:lnTo>
                    <a:pt x="138477" y="244098"/>
                  </a:lnTo>
                  <a:lnTo>
                    <a:pt x="125583" y="183074"/>
                  </a:lnTo>
                  <a:lnTo>
                    <a:pt x="112689" y="122049"/>
                  </a:lnTo>
                  <a:lnTo>
                    <a:pt x="99795" y="61024"/>
                  </a:lnTo>
                  <a:lnTo>
                    <a:pt x="86901" y="0"/>
                  </a:lnTo>
                  <a:lnTo>
                    <a:pt x="0" y="20667"/>
                  </a:lnTo>
                  <a:lnTo>
                    <a:pt x="15959" y="80963"/>
                  </a:lnTo>
                  <a:lnTo>
                    <a:pt x="31918" y="141259"/>
                  </a:lnTo>
                  <a:lnTo>
                    <a:pt x="47878" y="201554"/>
                  </a:lnTo>
                  <a:lnTo>
                    <a:pt x="63837" y="261850"/>
                  </a:lnTo>
                  <a:lnTo>
                    <a:pt x="79797" y="322146"/>
                  </a:lnTo>
                  <a:lnTo>
                    <a:pt x="95756" y="382441"/>
                  </a:lnTo>
                  <a:lnTo>
                    <a:pt x="111715" y="442737"/>
                  </a:lnTo>
                  <a:lnTo>
                    <a:pt x="127675" y="503033"/>
                  </a:lnTo>
                  <a:lnTo>
                    <a:pt x="143634" y="563329"/>
                  </a:lnTo>
                  <a:lnTo>
                    <a:pt x="159594" y="623624"/>
                  </a:lnTo>
                  <a:lnTo>
                    <a:pt x="175553" y="683920"/>
                  </a:lnTo>
                  <a:lnTo>
                    <a:pt x="191512" y="744216"/>
                  </a:lnTo>
                  <a:lnTo>
                    <a:pt x="207472" y="804511"/>
                  </a:lnTo>
                  <a:lnTo>
                    <a:pt x="223431" y="864807"/>
                  </a:lnTo>
                  <a:lnTo>
                    <a:pt x="239391" y="925103"/>
                  </a:lnTo>
                  <a:lnTo>
                    <a:pt x="255350" y="985398"/>
                  </a:lnTo>
                  <a:lnTo>
                    <a:pt x="271309" y="1045694"/>
                  </a:lnTo>
                  <a:lnTo>
                    <a:pt x="287269" y="1105990"/>
                  </a:lnTo>
                  <a:lnTo>
                    <a:pt x="303228" y="1166286"/>
                  </a:lnTo>
                  <a:lnTo>
                    <a:pt x="319188" y="1226581"/>
                  </a:lnTo>
                  <a:lnTo>
                    <a:pt x="335147" y="128687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119082" y="2204371"/>
              <a:ext cx="287460" cy="1293875"/>
            </a:xfrm>
            <a:custGeom>
              <a:avLst/>
              <a:pathLst>
                <a:path w="287460" h="1293875">
                  <a:moveTo>
                    <a:pt x="287460" y="1290672"/>
                  </a:moveTo>
                  <a:lnTo>
                    <a:pt x="276836" y="1229211"/>
                  </a:lnTo>
                  <a:lnTo>
                    <a:pt x="266212" y="1167751"/>
                  </a:lnTo>
                  <a:lnTo>
                    <a:pt x="255588" y="1106290"/>
                  </a:lnTo>
                  <a:lnTo>
                    <a:pt x="244964" y="1044830"/>
                  </a:lnTo>
                  <a:lnTo>
                    <a:pt x="234340" y="983369"/>
                  </a:lnTo>
                  <a:lnTo>
                    <a:pt x="223716" y="921908"/>
                  </a:lnTo>
                  <a:lnTo>
                    <a:pt x="213092" y="860448"/>
                  </a:lnTo>
                  <a:lnTo>
                    <a:pt x="202468" y="798987"/>
                  </a:lnTo>
                  <a:lnTo>
                    <a:pt x="191844" y="737527"/>
                  </a:lnTo>
                  <a:lnTo>
                    <a:pt x="181220" y="676066"/>
                  </a:lnTo>
                  <a:lnTo>
                    <a:pt x="170595" y="614605"/>
                  </a:lnTo>
                  <a:lnTo>
                    <a:pt x="159971" y="553145"/>
                  </a:lnTo>
                  <a:lnTo>
                    <a:pt x="149347" y="491684"/>
                  </a:lnTo>
                  <a:lnTo>
                    <a:pt x="138723" y="430224"/>
                  </a:lnTo>
                  <a:lnTo>
                    <a:pt x="128099" y="368763"/>
                  </a:lnTo>
                  <a:lnTo>
                    <a:pt x="117475" y="307302"/>
                  </a:lnTo>
                  <a:lnTo>
                    <a:pt x="106851" y="245842"/>
                  </a:lnTo>
                  <a:lnTo>
                    <a:pt x="96227" y="184381"/>
                  </a:lnTo>
                  <a:lnTo>
                    <a:pt x="85603" y="122921"/>
                  </a:lnTo>
                  <a:lnTo>
                    <a:pt x="74979" y="61460"/>
                  </a:lnTo>
                  <a:lnTo>
                    <a:pt x="64355" y="0"/>
                  </a:lnTo>
                  <a:lnTo>
                    <a:pt x="0" y="12356"/>
                  </a:lnTo>
                  <a:lnTo>
                    <a:pt x="12894" y="73381"/>
                  </a:lnTo>
                  <a:lnTo>
                    <a:pt x="25788" y="134406"/>
                  </a:lnTo>
                  <a:lnTo>
                    <a:pt x="38682" y="195430"/>
                  </a:lnTo>
                  <a:lnTo>
                    <a:pt x="51576" y="256455"/>
                  </a:lnTo>
                  <a:lnTo>
                    <a:pt x="64470" y="317480"/>
                  </a:lnTo>
                  <a:lnTo>
                    <a:pt x="77364" y="378505"/>
                  </a:lnTo>
                  <a:lnTo>
                    <a:pt x="90258" y="439529"/>
                  </a:lnTo>
                  <a:lnTo>
                    <a:pt x="103152" y="500554"/>
                  </a:lnTo>
                  <a:lnTo>
                    <a:pt x="116046" y="561579"/>
                  </a:lnTo>
                  <a:lnTo>
                    <a:pt x="128941" y="622603"/>
                  </a:lnTo>
                  <a:lnTo>
                    <a:pt x="141835" y="683628"/>
                  </a:lnTo>
                  <a:lnTo>
                    <a:pt x="154729" y="744653"/>
                  </a:lnTo>
                  <a:lnTo>
                    <a:pt x="167623" y="805678"/>
                  </a:lnTo>
                  <a:lnTo>
                    <a:pt x="180517" y="866702"/>
                  </a:lnTo>
                  <a:lnTo>
                    <a:pt x="193411" y="927727"/>
                  </a:lnTo>
                  <a:lnTo>
                    <a:pt x="206305" y="988752"/>
                  </a:lnTo>
                  <a:lnTo>
                    <a:pt x="219199" y="1049777"/>
                  </a:lnTo>
                  <a:lnTo>
                    <a:pt x="232093" y="1110801"/>
                  </a:lnTo>
                  <a:lnTo>
                    <a:pt x="244987" y="1171826"/>
                  </a:lnTo>
                  <a:lnTo>
                    <a:pt x="257882" y="1232851"/>
                  </a:lnTo>
                  <a:lnTo>
                    <a:pt x="270776" y="129387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183437" y="2195872"/>
              <a:ext cx="237145" cy="1299170"/>
            </a:xfrm>
            <a:custGeom>
              <a:avLst/>
              <a:pathLst>
                <a:path w="237145" h="1299170">
                  <a:moveTo>
                    <a:pt x="237145" y="1296967"/>
                  </a:moveTo>
                  <a:lnTo>
                    <a:pt x="228431" y="1235207"/>
                  </a:lnTo>
                  <a:lnTo>
                    <a:pt x="219717" y="1173446"/>
                  </a:lnTo>
                  <a:lnTo>
                    <a:pt x="211003" y="1111686"/>
                  </a:lnTo>
                  <a:lnTo>
                    <a:pt x="202289" y="1049926"/>
                  </a:lnTo>
                  <a:lnTo>
                    <a:pt x="193575" y="988165"/>
                  </a:lnTo>
                  <a:lnTo>
                    <a:pt x="184861" y="926405"/>
                  </a:lnTo>
                  <a:lnTo>
                    <a:pt x="176147" y="864645"/>
                  </a:lnTo>
                  <a:lnTo>
                    <a:pt x="167433" y="802884"/>
                  </a:lnTo>
                  <a:lnTo>
                    <a:pt x="158719" y="741124"/>
                  </a:lnTo>
                  <a:lnTo>
                    <a:pt x="150005" y="679363"/>
                  </a:lnTo>
                  <a:lnTo>
                    <a:pt x="141291" y="617603"/>
                  </a:lnTo>
                  <a:lnTo>
                    <a:pt x="132577" y="555843"/>
                  </a:lnTo>
                  <a:lnTo>
                    <a:pt x="123863" y="494082"/>
                  </a:lnTo>
                  <a:lnTo>
                    <a:pt x="115149" y="432322"/>
                  </a:lnTo>
                  <a:lnTo>
                    <a:pt x="106435" y="370562"/>
                  </a:lnTo>
                  <a:lnTo>
                    <a:pt x="97722" y="308801"/>
                  </a:lnTo>
                  <a:lnTo>
                    <a:pt x="89008" y="247041"/>
                  </a:lnTo>
                  <a:lnTo>
                    <a:pt x="80294" y="185281"/>
                  </a:lnTo>
                  <a:lnTo>
                    <a:pt x="71580" y="123520"/>
                  </a:lnTo>
                  <a:lnTo>
                    <a:pt x="62866" y="61760"/>
                  </a:lnTo>
                  <a:lnTo>
                    <a:pt x="54152" y="0"/>
                  </a:lnTo>
                  <a:lnTo>
                    <a:pt x="0" y="8498"/>
                  </a:lnTo>
                  <a:lnTo>
                    <a:pt x="10624" y="69959"/>
                  </a:lnTo>
                  <a:lnTo>
                    <a:pt x="21248" y="131419"/>
                  </a:lnTo>
                  <a:lnTo>
                    <a:pt x="31872" y="192880"/>
                  </a:lnTo>
                  <a:lnTo>
                    <a:pt x="42496" y="254340"/>
                  </a:lnTo>
                  <a:lnTo>
                    <a:pt x="53120" y="315801"/>
                  </a:lnTo>
                  <a:lnTo>
                    <a:pt x="63744" y="377262"/>
                  </a:lnTo>
                  <a:lnTo>
                    <a:pt x="74368" y="438722"/>
                  </a:lnTo>
                  <a:lnTo>
                    <a:pt x="84992" y="500183"/>
                  </a:lnTo>
                  <a:lnTo>
                    <a:pt x="95616" y="561643"/>
                  </a:lnTo>
                  <a:lnTo>
                    <a:pt x="106240" y="623104"/>
                  </a:lnTo>
                  <a:lnTo>
                    <a:pt x="116864" y="684565"/>
                  </a:lnTo>
                  <a:lnTo>
                    <a:pt x="127488" y="746025"/>
                  </a:lnTo>
                  <a:lnTo>
                    <a:pt x="138113" y="807486"/>
                  </a:lnTo>
                  <a:lnTo>
                    <a:pt x="148737" y="868946"/>
                  </a:lnTo>
                  <a:lnTo>
                    <a:pt x="159361" y="930407"/>
                  </a:lnTo>
                  <a:lnTo>
                    <a:pt x="169985" y="991867"/>
                  </a:lnTo>
                  <a:lnTo>
                    <a:pt x="180609" y="1053328"/>
                  </a:lnTo>
                  <a:lnTo>
                    <a:pt x="191233" y="1114789"/>
                  </a:lnTo>
                  <a:lnTo>
                    <a:pt x="201857" y="1176249"/>
                  </a:lnTo>
                  <a:lnTo>
                    <a:pt x="212481" y="1237710"/>
                  </a:lnTo>
                  <a:lnTo>
                    <a:pt x="223105" y="129917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237589" y="2190563"/>
              <a:ext cx="193650" cy="1302277"/>
            </a:xfrm>
            <a:custGeom>
              <a:avLst/>
              <a:pathLst>
                <a:path w="193650" h="1302277">
                  <a:moveTo>
                    <a:pt x="193650" y="1300900"/>
                  </a:moveTo>
                  <a:lnTo>
                    <a:pt x="186386" y="1238952"/>
                  </a:lnTo>
                  <a:lnTo>
                    <a:pt x="179122" y="1177005"/>
                  </a:lnTo>
                  <a:lnTo>
                    <a:pt x="171859" y="1115057"/>
                  </a:lnTo>
                  <a:lnTo>
                    <a:pt x="164595" y="1053110"/>
                  </a:lnTo>
                  <a:lnTo>
                    <a:pt x="157331" y="991162"/>
                  </a:lnTo>
                  <a:lnTo>
                    <a:pt x="150067" y="929214"/>
                  </a:lnTo>
                  <a:lnTo>
                    <a:pt x="142803" y="867267"/>
                  </a:lnTo>
                  <a:lnTo>
                    <a:pt x="135539" y="805319"/>
                  </a:lnTo>
                  <a:lnTo>
                    <a:pt x="128275" y="743371"/>
                  </a:lnTo>
                  <a:lnTo>
                    <a:pt x="121011" y="681424"/>
                  </a:lnTo>
                  <a:lnTo>
                    <a:pt x="113747" y="619476"/>
                  </a:lnTo>
                  <a:lnTo>
                    <a:pt x="106483" y="557528"/>
                  </a:lnTo>
                  <a:lnTo>
                    <a:pt x="99220" y="495581"/>
                  </a:lnTo>
                  <a:lnTo>
                    <a:pt x="91956" y="433633"/>
                  </a:lnTo>
                  <a:lnTo>
                    <a:pt x="84692" y="371685"/>
                  </a:lnTo>
                  <a:lnTo>
                    <a:pt x="77428" y="309738"/>
                  </a:lnTo>
                  <a:lnTo>
                    <a:pt x="70164" y="247790"/>
                  </a:lnTo>
                  <a:lnTo>
                    <a:pt x="62900" y="185842"/>
                  </a:lnTo>
                  <a:lnTo>
                    <a:pt x="55636" y="123895"/>
                  </a:lnTo>
                  <a:lnTo>
                    <a:pt x="48372" y="61947"/>
                  </a:lnTo>
                  <a:lnTo>
                    <a:pt x="41108" y="0"/>
                  </a:lnTo>
                  <a:lnTo>
                    <a:pt x="0" y="5309"/>
                  </a:lnTo>
                  <a:lnTo>
                    <a:pt x="8713" y="67069"/>
                  </a:lnTo>
                  <a:lnTo>
                    <a:pt x="17427" y="128830"/>
                  </a:lnTo>
                  <a:lnTo>
                    <a:pt x="26141" y="190590"/>
                  </a:lnTo>
                  <a:lnTo>
                    <a:pt x="34855" y="252350"/>
                  </a:lnTo>
                  <a:lnTo>
                    <a:pt x="43569" y="314111"/>
                  </a:lnTo>
                  <a:lnTo>
                    <a:pt x="52283" y="375871"/>
                  </a:lnTo>
                  <a:lnTo>
                    <a:pt x="60997" y="437632"/>
                  </a:lnTo>
                  <a:lnTo>
                    <a:pt x="69711" y="499392"/>
                  </a:lnTo>
                  <a:lnTo>
                    <a:pt x="78425" y="561152"/>
                  </a:lnTo>
                  <a:lnTo>
                    <a:pt x="87139" y="622913"/>
                  </a:lnTo>
                  <a:lnTo>
                    <a:pt x="95853" y="684673"/>
                  </a:lnTo>
                  <a:lnTo>
                    <a:pt x="104567" y="746433"/>
                  </a:lnTo>
                  <a:lnTo>
                    <a:pt x="113281" y="808194"/>
                  </a:lnTo>
                  <a:lnTo>
                    <a:pt x="121995" y="869954"/>
                  </a:lnTo>
                  <a:lnTo>
                    <a:pt x="130709" y="931714"/>
                  </a:lnTo>
                  <a:lnTo>
                    <a:pt x="139423" y="993475"/>
                  </a:lnTo>
                  <a:lnTo>
                    <a:pt x="148137" y="1055235"/>
                  </a:lnTo>
                  <a:lnTo>
                    <a:pt x="156850" y="1116996"/>
                  </a:lnTo>
                  <a:lnTo>
                    <a:pt x="165564" y="1178756"/>
                  </a:lnTo>
                  <a:lnTo>
                    <a:pt x="174278" y="1240516"/>
                  </a:lnTo>
                  <a:lnTo>
                    <a:pt x="182992" y="130227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278698" y="2186384"/>
              <a:ext cx="162771" cy="1305079"/>
            </a:xfrm>
            <a:custGeom>
              <a:avLst/>
              <a:pathLst>
                <a:path w="162771" h="1305079">
                  <a:moveTo>
                    <a:pt x="162771" y="1303995"/>
                  </a:moveTo>
                  <a:lnTo>
                    <a:pt x="156899" y="1241900"/>
                  </a:lnTo>
                  <a:lnTo>
                    <a:pt x="151027" y="1179805"/>
                  </a:lnTo>
                  <a:lnTo>
                    <a:pt x="145155" y="1117710"/>
                  </a:lnTo>
                  <a:lnTo>
                    <a:pt x="139283" y="1055615"/>
                  </a:lnTo>
                  <a:lnTo>
                    <a:pt x="133411" y="993520"/>
                  </a:lnTo>
                  <a:lnTo>
                    <a:pt x="127538" y="931425"/>
                  </a:lnTo>
                  <a:lnTo>
                    <a:pt x="121666" y="869330"/>
                  </a:lnTo>
                  <a:lnTo>
                    <a:pt x="115794" y="807235"/>
                  </a:lnTo>
                  <a:lnTo>
                    <a:pt x="109922" y="745140"/>
                  </a:lnTo>
                  <a:lnTo>
                    <a:pt x="104050" y="683045"/>
                  </a:lnTo>
                  <a:lnTo>
                    <a:pt x="98178" y="620950"/>
                  </a:lnTo>
                  <a:lnTo>
                    <a:pt x="92306" y="558855"/>
                  </a:lnTo>
                  <a:lnTo>
                    <a:pt x="86434" y="496760"/>
                  </a:lnTo>
                  <a:lnTo>
                    <a:pt x="80562" y="434665"/>
                  </a:lnTo>
                  <a:lnTo>
                    <a:pt x="74690" y="372570"/>
                  </a:lnTo>
                  <a:lnTo>
                    <a:pt x="68818" y="310475"/>
                  </a:lnTo>
                  <a:lnTo>
                    <a:pt x="62945" y="248380"/>
                  </a:lnTo>
                  <a:lnTo>
                    <a:pt x="57073" y="186285"/>
                  </a:lnTo>
                  <a:lnTo>
                    <a:pt x="51201" y="124190"/>
                  </a:lnTo>
                  <a:lnTo>
                    <a:pt x="45329" y="62095"/>
                  </a:lnTo>
                  <a:lnTo>
                    <a:pt x="39457" y="0"/>
                  </a:lnTo>
                  <a:lnTo>
                    <a:pt x="0" y="4178"/>
                  </a:lnTo>
                  <a:lnTo>
                    <a:pt x="7263" y="66126"/>
                  </a:lnTo>
                  <a:lnTo>
                    <a:pt x="14527" y="128073"/>
                  </a:lnTo>
                  <a:lnTo>
                    <a:pt x="21791" y="190021"/>
                  </a:lnTo>
                  <a:lnTo>
                    <a:pt x="29055" y="251969"/>
                  </a:lnTo>
                  <a:lnTo>
                    <a:pt x="36319" y="313916"/>
                  </a:lnTo>
                  <a:lnTo>
                    <a:pt x="43583" y="375864"/>
                  </a:lnTo>
                  <a:lnTo>
                    <a:pt x="50847" y="437812"/>
                  </a:lnTo>
                  <a:lnTo>
                    <a:pt x="58111" y="499759"/>
                  </a:lnTo>
                  <a:lnTo>
                    <a:pt x="65375" y="561707"/>
                  </a:lnTo>
                  <a:lnTo>
                    <a:pt x="72638" y="623654"/>
                  </a:lnTo>
                  <a:lnTo>
                    <a:pt x="79902" y="685602"/>
                  </a:lnTo>
                  <a:lnTo>
                    <a:pt x="87166" y="747550"/>
                  </a:lnTo>
                  <a:lnTo>
                    <a:pt x="94430" y="809497"/>
                  </a:lnTo>
                  <a:lnTo>
                    <a:pt x="101694" y="871445"/>
                  </a:lnTo>
                  <a:lnTo>
                    <a:pt x="108958" y="933393"/>
                  </a:lnTo>
                  <a:lnTo>
                    <a:pt x="116222" y="995340"/>
                  </a:lnTo>
                  <a:lnTo>
                    <a:pt x="123486" y="1057288"/>
                  </a:lnTo>
                  <a:lnTo>
                    <a:pt x="130750" y="1119236"/>
                  </a:lnTo>
                  <a:lnTo>
                    <a:pt x="138013" y="1181183"/>
                  </a:lnTo>
                  <a:lnTo>
                    <a:pt x="145277" y="1243131"/>
                  </a:lnTo>
                  <a:lnTo>
                    <a:pt x="152541" y="130507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318156" y="2183283"/>
              <a:ext cx="132885" cy="1307097"/>
            </a:xfrm>
            <a:custGeom>
              <a:avLst/>
              <a:pathLst>
                <a:path w="132885" h="1307097">
                  <a:moveTo>
                    <a:pt x="132885" y="1306293"/>
                  </a:moveTo>
                  <a:lnTo>
                    <a:pt x="128315" y="1244088"/>
                  </a:lnTo>
                  <a:lnTo>
                    <a:pt x="123745" y="1181884"/>
                  </a:lnTo>
                  <a:lnTo>
                    <a:pt x="119175" y="1119679"/>
                  </a:lnTo>
                  <a:lnTo>
                    <a:pt x="114606" y="1057475"/>
                  </a:lnTo>
                  <a:lnTo>
                    <a:pt x="110036" y="995270"/>
                  </a:lnTo>
                  <a:lnTo>
                    <a:pt x="105466" y="933066"/>
                  </a:lnTo>
                  <a:lnTo>
                    <a:pt x="100896" y="870862"/>
                  </a:lnTo>
                  <a:lnTo>
                    <a:pt x="96326" y="808657"/>
                  </a:lnTo>
                  <a:lnTo>
                    <a:pt x="91756" y="746453"/>
                  </a:lnTo>
                  <a:lnTo>
                    <a:pt x="87187" y="684248"/>
                  </a:lnTo>
                  <a:lnTo>
                    <a:pt x="82617" y="622044"/>
                  </a:lnTo>
                  <a:lnTo>
                    <a:pt x="78047" y="559839"/>
                  </a:lnTo>
                  <a:lnTo>
                    <a:pt x="73477" y="497635"/>
                  </a:lnTo>
                  <a:lnTo>
                    <a:pt x="68907" y="435431"/>
                  </a:lnTo>
                  <a:lnTo>
                    <a:pt x="64337" y="373226"/>
                  </a:lnTo>
                  <a:lnTo>
                    <a:pt x="59768" y="311022"/>
                  </a:lnTo>
                  <a:lnTo>
                    <a:pt x="55198" y="248817"/>
                  </a:lnTo>
                  <a:lnTo>
                    <a:pt x="50628" y="186613"/>
                  </a:lnTo>
                  <a:lnTo>
                    <a:pt x="46058" y="124408"/>
                  </a:lnTo>
                  <a:lnTo>
                    <a:pt x="41488" y="62204"/>
                  </a:lnTo>
                  <a:lnTo>
                    <a:pt x="36918" y="0"/>
                  </a:lnTo>
                  <a:lnTo>
                    <a:pt x="0" y="3101"/>
                  </a:lnTo>
                  <a:lnTo>
                    <a:pt x="5872" y="65196"/>
                  </a:lnTo>
                  <a:lnTo>
                    <a:pt x="11744" y="127291"/>
                  </a:lnTo>
                  <a:lnTo>
                    <a:pt x="17616" y="189386"/>
                  </a:lnTo>
                  <a:lnTo>
                    <a:pt x="23488" y="251481"/>
                  </a:lnTo>
                  <a:lnTo>
                    <a:pt x="29360" y="313576"/>
                  </a:lnTo>
                  <a:lnTo>
                    <a:pt x="35232" y="375671"/>
                  </a:lnTo>
                  <a:lnTo>
                    <a:pt x="41104" y="437766"/>
                  </a:lnTo>
                  <a:lnTo>
                    <a:pt x="46976" y="499861"/>
                  </a:lnTo>
                  <a:lnTo>
                    <a:pt x="52848" y="561956"/>
                  </a:lnTo>
                  <a:lnTo>
                    <a:pt x="58720" y="624051"/>
                  </a:lnTo>
                  <a:lnTo>
                    <a:pt x="64593" y="686146"/>
                  </a:lnTo>
                  <a:lnTo>
                    <a:pt x="70465" y="748241"/>
                  </a:lnTo>
                  <a:lnTo>
                    <a:pt x="76337" y="810336"/>
                  </a:lnTo>
                  <a:lnTo>
                    <a:pt x="82209" y="872431"/>
                  </a:lnTo>
                  <a:lnTo>
                    <a:pt x="88081" y="934526"/>
                  </a:lnTo>
                  <a:lnTo>
                    <a:pt x="93953" y="996622"/>
                  </a:lnTo>
                  <a:lnTo>
                    <a:pt x="99825" y="1058717"/>
                  </a:lnTo>
                  <a:lnTo>
                    <a:pt x="105697" y="1120812"/>
                  </a:lnTo>
                  <a:lnTo>
                    <a:pt x="111569" y="1182907"/>
                  </a:lnTo>
                  <a:lnTo>
                    <a:pt x="117441" y="1245002"/>
                  </a:lnTo>
                  <a:lnTo>
                    <a:pt x="123313" y="130709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55075" y="2181025"/>
              <a:ext cx="105210" cy="1308550"/>
            </a:xfrm>
            <a:custGeom>
              <a:avLst/>
              <a:pathLst>
                <a:path w="105210" h="1308550">
                  <a:moveTo>
                    <a:pt x="105210" y="1307965"/>
                  </a:moveTo>
                  <a:lnTo>
                    <a:pt x="101898" y="1245681"/>
                  </a:lnTo>
                  <a:lnTo>
                    <a:pt x="98586" y="1183397"/>
                  </a:lnTo>
                  <a:lnTo>
                    <a:pt x="95273" y="1121113"/>
                  </a:lnTo>
                  <a:lnTo>
                    <a:pt x="91961" y="1058829"/>
                  </a:lnTo>
                  <a:lnTo>
                    <a:pt x="88649" y="996545"/>
                  </a:lnTo>
                  <a:lnTo>
                    <a:pt x="85337" y="934260"/>
                  </a:lnTo>
                  <a:lnTo>
                    <a:pt x="82025" y="871976"/>
                  </a:lnTo>
                  <a:lnTo>
                    <a:pt x="78712" y="809692"/>
                  </a:lnTo>
                  <a:lnTo>
                    <a:pt x="75400" y="747408"/>
                  </a:lnTo>
                  <a:lnTo>
                    <a:pt x="72088" y="685124"/>
                  </a:lnTo>
                  <a:lnTo>
                    <a:pt x="68776" y="622840"/>
                  </a:lnTo>
                  <a:lnTo>
                    <a:pt x="65464" y="560556"/>
                  </a:lnTo>
                  <a:lnTo>
                    <a:pt x="62152" y="498272"/>
                  </a:lnTo>
                  <a:lnTo>
                    <a:pt x="58839" y="435988"/>
                  </a:lnTo>
                  <a:lnTo>
                    <a:pt x="55527" y="373704"/>
                  </a:lnTo>
                  <a:lnTo>
                    <a:pt x="52215" y="311420"/>
                  </a:lnTo>
                  <a:lnTo>
                    <a:pt x="48903" y="249136"/>
                  </a:lnTo>
                  <a:lnTo>
                    <a:pt x="45591" y="186852"/>
                  </a:lnTo>
                  <a:lnTo>
                    <a:pt x="42279" y="124568"/>
                  </a:lnTo>
                  <a:lnTo>
                    <a:pt x="38966" y="62284"/>
                  </a:lnTo>
                  <a:lnTo>
                    <a:pt x="35654" y="0"/>
                  </a:lnTo>
                  <a:lnTo>
                    <a:pt x="0" y="2257"/>
                  </a:lnTo>
                  <a:lnTo>
                    <a:pt x="4569" y="64461"/>
                  </a:lnTo>
                  <a:lnTo>
                    <a:pt x="9139" y="126666"/>
                  </a:lnTo>
                  <a:lnTo>
                    <a:pt x="13709" y="188870"/>
                  </a:lnTo>
                  <a:lnTo>
                    <a:pt x="18279" y="251075"/>
                  </a:lnTo>
                  <a:lnTo>
                    <a:pt x="22849" y="313279"/>
                  </a:lnTo>
                  <a:lnTo>
                    <a:pt x="27419" y="375484"/>
                  </a:lnTo>
                  <a:lnTo>
                    <a:pt x="31988" y="437688"/>
                  </a:lnTo>
                  <a:lnTo>
                    <a:pt x="36558" y="499892"/>
                  </a:lnTo>
                  <a:lnTo>
                    <a:pt x="41128" y="562097"/>
                  </a:lnTo>
                  <a:lnTo>
                    <a:pt x="45698" y="624301"/>
                  </a:lnTo>
                  <a:lnTo>
                    <a:pt x="50268" y="686506"/>
                  </a:lnTo>
                  <a:lnTo>
                    <a:pt x="54838" y="748710"/>
                  </a:lnTo>
                  <a:lnTo>
                    <a:pt x="59407" y="810915"/>
                  </a:lnTo>
                  <a:lnTo>
                    <a:pt x="63977" y="873119"/>
                  </a:lnTo>
                  <a:lnTo>
                    <a:pt x="68547" y="935324"/>
                  </a:lnTo>
                  <a:lnTo>
                    <a:pt x="73117" y="997528"/>
                  </a:lnTo>
                  <a:lnTo>
                    <a:pt x="77687" y="1059732"/>
                  </a:lnTo>
                  <a:lnTo>
                    <a:pt x="82257" y="1121937"/>
                  </a:lnTo>
                  <a:lnTo>
                    <a:pt x="86826" y="1184141"/>
                  </a:lnTo>
                  <a:lnTo>
                    <a:pt x="91396" y="1246346"/>
                  </a:lnTo>
                  <a:lnTo>
                    <a:pt x="95966" y="130855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390730" y="2179897"/>
              <a:ext cx="75879" cy="1309093"/>
            </a:xfrm>
            <a:custGeom>
              <a:avLst/>
              <a:pathLst>
                <a:path w="75879" h="1309093">
                  <a:moveTo>
                    <a:pt x="75879" y="1308801"/>
                  </a:moveTo>
                  <a:lnTo>
                    <a:pt x="73427" y="1246477"/>
                  </a:lnTo>
                  <a:lnTo>
                    <a:pt x="70976" y="1184153"/>
                  </a:lnTo>
                  <a:lnTo>
                    <a:pt x="68524" y="1121829"/>
                  </a:lnTo>
                  <a:lnTo>
                    <a:pt x="66072" y="1059505"/>
                  </a:lnTo>
                  <a:lnTo>
                    <a:pt x="63620" y="997181"/>
                  </a:lnTo>
                  <a:lnTo>
                    <a:pt x="61169" y="934857"/>
                  </a:lnTo>
                  <a:lnTo>
                    <a:pt x="58717" y="872534"/>
                  </a:lnTo>
                  <a:lnTo>
                    <a:pt x="56265" y="810210"/>
                  </a:lnTo>
                  <a:lnTo>
                    <a:pt x="53813" y="747886"/>
                  </a:lnTo>
                  <a:lnTo>
                    <a:pt x="51361" y="685562"/>
                  </a:lnTo>
                  <a:lnTo>
                    <a:pt x="48910" y="623238"/>
                  </a:lnTo>
                  <a:lnTo>
                    <a:pt x="46458" y="560914"/>
                  </a:lnTo>
                  <a:lnTo>
                    <a:pt x="44006" y="498590"/>
                  </a:lnTo>
                  <a:lnTo>
                    <a:pt x="41554" y="436267"/>
                  </a:lnTo>
                  <a:lnTo>
                    <a:pt x="39103" y="373943"/>
                  </a:lnTo>
                  <a:lnTo>
                    <a:pt x="36651" y="311619"/>
                  </a:lnTo>
                  <a:lnTo>
                    <a:pt x="34199" y="249295"/>
                  </a:lnTo>
                  <a:lnTo>
                    <a:pt x="31747" y="186971"/>
                  </a:lnTo>
                  <a:lnTo>
                    <a:pt x="29295" y="124647"/>
                  </a:lnTo>
                  <a:lnTo>
                    <a:pt x="26844" y="62323"/>
                  </a:lnTo>
                  <a:lnTo>
                    <a:pt x="24392" y="0"/>
                  </a:lnTo>
                  <a:lnTo>
                    <a:pt x="0" y="1128"/>
                  </a:lnTo>
                  <a:lnTo>
                    <a:pt x="3312" y="63412"/>
                  </a:lnTo>
                  <a:lnTo>
                    <a:pt x="6624" y="125696"/>
                  </a:lnTo>
                  <a:lnTo>
                    <a:pt x="9936" y="187980"/>
                  </a:lnTo>
                  <a:lnTo>
                    <a:pt x="13248" y="250264"/>
                  </a:lnTo>
                  <a:lnTo>
                    <a:pt x="16560" y="312548"/>
                  </a:lnTo>
                  <a:lnTo>
                    <a:pt x="19873" y="374832"/>
                  </a:lnTo>
                  <a:lnTo>
                    <a:pt x="23185" y="437116"/>
                  </a:lnTo>
                  <a:lnTo>
                    <a:pt x="26497" y="499400"/>
                  </a:lnTo>
                  <a:lnTo>
                    <a:pt x="29809" y="561684"/>
                  </a:lnTo>
                  <a:lnTo>
                    <a:pt x="33121" y="623968"/>
                  </a:lnTo>
                  <a:lnTo>
                    <a:pt x="36433" y="686253"/>
                  </a:lnTo>
                  <a:lnTo>
                    <a:pt x="39746" y="748537"/>
                  </a:lnTo>
                  <a:lnTo>
                    <a:pt x="43058" y="810821"/>
                  </a:lnTo>
                  <a:lnTo>
                    <a:pt x="46370" y="873105"/>
                  </a:lnTo>
                  <a:lnTo>
                    <a:pt x="49682" y="935389"/>
                  </a:lnTo>
                  <a:lnTo>
                    <a:pt x="52994" y="997673"/>
                  </a:lnTo>
                  <a:lnTo>
                    <a:pt x="56306" y="1059957"/>
                  </a:lnTo>
                  <a:lnTo>
                    <a:pt x="59619" y="1122241"/>
                  </a:lnTo>
                  <a:lnTo>
                    <a:pt x="62931" y="1184525"/>
                  </a:lnTo>
                  <a:lnTo>
                    <a:pt x="66243" y="1246809"/>
                  </a:lnTo>
                  <a:lnTo>
                    <a:pt x="69555" y="130909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15122" y="2179110"/>
              <a:ext cx="57774" cy="1309588"/>
            </a:xfrm>
            <a:custGeom>
              <a:avLst/>
              <a:pathLst>
                <a:path w="57774" h="1309588">
                  <a:moveTo>
                    <a:pt x="57774" y="1309384"/>
                  </a:moveTo>
                  <a:lnTo>
                    <a:pt x="56177" y="1247032"/>
                  </a:lnTo>
                  <a:lnTo>
                    <a:pt x="54581" y="1184681"/>
                  </a:lnTo>
                  <a:lnTo>
                    <a:pt x="52985" y="1122329"/>
                  </a:lnTo>
                  <a:lnTo>
                    <a:pt x="51388" y="1059977"/>
                  </a:lnTo>
                  <a:lnTo>
                    <a:pt x="49792" y="997626"/>
                  </a:lnTo>
                  <a:lnTo>
                    <a:pt x="48196" y="935274"/>
                  </a:lnTo>
                  <a:lnTo>
                    <a:pt x="46599" y="872922"/>
                  </a:lnTo>
                  <a:lnTo>
                    <a:pt x="45003" y="810571"/>
                  </a:lnTo>
                  <a:lnTo>
                    <a:pt x="43406" y="748219"/>
                  </a:lnTo>
                  <a:lnTo>
                    <a:pt x="41810" y="685868"/>
                  </a:lnTo>
                  <a:lnTo>
                    <a:pt x="40214" y="623516"/>
                  </a:lnTo>
                  <a:lnTo>
                    <a:pt x="38617" y="561164"/>
                  </a:lnTo>
                  <a:lnTo>
                    <a:pt x="37021" y="498813"/>
                  </a:lnTo>
                  <a:lnTo>
                    <a:pt x="35425" y="436461"/>
                  </a:lnTo>
                  <a:lnTo>
                    <a:pt x="33828" y="374109"/>
                  </a:lnTo>
                  <a:lnTo>
                    <a:pt x="32232" y="311758"/>
                  </a:lnTo>
                  <a:lnTo>
                    <a:pt x="30635" y="249406"/>
                  </a:lnTo>
                  <a:lnTo>
                    <a:pt x="29039" y="187054"/>
                  </a:lnTo>
                  <a:lnTo>
                    <a:pt x="27443" y="124703"/>
                  </a:lnTo>
                  <a:lnTo>
                    <a:pt x="25846" y="62351"/>
                  </a:lnTo>
                  <a:lnTo>
                    <a:pt x="24250" y="0"/>
                  </a:lnTo>
                  <a:lnTo>
                    <a:pt x="0" y="787"/>
                  </a:lnTo>
                  <a:lnTo>
                    <a:pt x="2451" y="63111"/>
                  </a:lnTo>
                  <a:lnTo>
                    <a:pt x="4903" y="125435"/>
                  </a:lnTo>
                  <a:lnTo>
                    <a:pt x="7355" y="187758"/>
                  </a:lnTo>
                  <a:lnTo>
                    <a:pt x="9807" y="250082"/>
                  </a:lnTo>
                  <a:lnTo>
                    <a:pt x="12258" y="312406"/>
                  </a:lnTo>
                  <a:lnTo>
                    <a:pt x="14710" y="374730"/>
                  </a:lnTo>
                  <a:lnTo>
                    <a:pt x="17162" y="437054"/>
                  </a:lnTo>
                  <a:lnTo>
                    <a:pt x="19614" y="499378"/>
                  </a:lnTo>
                  <a:lnTo>
                    <a:pt x="22065" y="561702"/>
                  </a:lnTo>
                  <a:lnTo>
                    <a:pt x="24517" y="624026"/>
                  </a:lnTo>
                  <a:lnTo>
                    <a:pt x="26969" y="686349"/>
                  </a:lnTo>
                  <a:lnTo>
                    <a:pt x="29421" y="748673"/>
                  </a:lnTo>
                  <a:lnTo>
                    <a:pt x="31873" y="810997"/>
                  </a:lnTo>
                  <a:lnTo>
                    <a:pt x="34324" y="873321"/>
                  </a:lnTo>
                  <a:lnTo>
                    <a:pt x="36776" y="935645"/>
                  </a:lnTo>
                  <a:lnTo>
                    <a:pt x="39228" y="997969"/>
                  </a:lnTo>
                  <a:lnTo>
                    <a:pt x="41680" y="1060293"/>
                  </a:lnTo>
                  <a:lnTo>
                    <a:pt x="44131" y="1122616"/>
                  </a:lnTo>
                  <a:lnTo>
                    <a:pt x="46583" y="1184940"/>
                  </a:lnTo>
                  <a:lnTo>
                    <a:pt x="49035" y="1247264"/>
                  </a:lnTo>
                  <a:lnTo>
                    <a:pt x="51487" y="13095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39372" y="2178656"/>
              <a:ext cx="39793" cy="1309838"/>
            </a:xfrm>
            <a:custGeom>
              <a:avLst/>
              <a:pathLst>
                <a:path w="39793" h="1309838">
                  <a:moveTo>
                    <a:pt x="39793" y="1309720"/>
                  </a:moveTo>
                  <a:lnTo>
                    <a:pt x="39050" y="1247352"/>
                  </a:lnTo>
                  <a:lnTo>
                    <a:pt x="38307" y="1184985"/>
                  </a:lnTo>
                  <a:lnTo>
                    <a:pt x="37563" y="1122617"/>
                  </a:lnTo>
                  <a:lnTo>
                    <a:pt x="36820" y="1060249"/>
                  </a:lnTo>
                  <a:lnTo>
                    <a:pt x="36077" y="997882"/>
                  </a:lnTo>
                  <a:lnTo>
                    <a:pt x="35333" y="935514"/>
                  </a:lnTo>
                  <a:lnTo>
                    <a:pt x="34590" y="873146"/>
                  </a:lnTo>
                  <a:lnTo>
                    <a:pt x="33847" y="810779"/>
                  </a:lnTo>
                  <a:lnTo>
                    <a:pt x="33103" y="748411"/>
                  </a:lnTo>
                  <a:lnTo>
                    <a:pt x="32360" y="686044"/>
                  </a:lnTo>
                  <a:lnTo>
                    <a:pt x="31617" y="623676"/>
                  </a:lnTo>
                  <a:lnTo>
                    <a:pt x="30873" y="561308"/>
                  </a:lnTo>
                  <a:lnTo>
                    <a:pt x="30130" y="498941"/>
                  </a:lnTo>
                  <a:lnTo>
                    <a:pt x="29387" y="436573"/>
                  </a:lnTo>
                  <a:lnTo>
                    <a:pt x="28644" y="374205"/>
                  </a:lnTo>
                  <a:lnTo>
                    <a:pt x="27900" y="311838"/>
                  </a:lnTo>
                  <a:lnTo>
                    <a:pt x="27157" y="249470"/>
                  </a:lnTo>
                  <a:lnTo>
                    <a:pt x="26414" y="187102"/>
                  </a:lnTo>
                  <a:lnTo>
                    <a:pt x="25670" y="124735"/>
                  </a:lnTo>
                  <a:lnTo>
                    <a:pt x="24927" y="62367"/>
                  </a:lnTo>
                  <a:lnTo>
                    <a:pt x="24184" y="0"/>
                  </a:lnTo>
                  <a:lnTo>
                    <a:pt x="0" y="453"/>
                  </a:lnTo>
                  <a:lnTo>
                    <a:pt x="1596" y="62805"/>
                  </a:lnTo>
                  <a:lnTo>
                    <a:pt x="3192" y="125156"/>
                  </a:lnTo>
                  <a:lnTo>
                    <a:pt x="4789" y="187508"/>
                  </a:lnTo>
                  <a:lnTo>
                    <a:pt x="6385" y="249860"/>
                  </a:lnTo>
                  <a:lnTo>
                    <a:pt x="7981" y="312211"/>
                  </a:lnTo>
                  <a:lnTo>
                    <a:pt x="9578" y="374563"/>
                  </a:lnTo>
                  <a:lnTo>
                    <a:pt x="11174" y="436915"/>
                  </a:lnTo>
                  <a:lnTo>
                    <a:pt x="12771" y="499266"/>
                  </a:lnTo>
                  <a:lnTo>
                    <a:pt x="14367" y="561618"/>
                  </a:lnTo>
                  <a:lnTo>
                    <a:pt x="15963" y="623970"/>
                  </a:lnTo>
                  <a:lnTo>
                    <a:pt x="17560" y="686321"/>
                  </a:lnTo>
                  <a:lnTo>
                    <a:pt x="19156" y="748673"/>
                  </a:lnTo>
                  <a:lnTo>
                    <a:pt x="20752" y="811024"/>
                  </a:lnTo>
                  <a:lnTo>
                    <a:pt x="22349" y="873376"/>
                  </a:lnTo>
                  <a:lnTo>
                    <a:pt x="23945" y="935728"/>
                  </a:lnTo>
                  <a:lnTo>
                    <a:pt x="25542" y="998079"/>
                  </a:lnTo>
                  <a:lnTo>
                    <a:pt x="27138" y="1060431"/>
                  </a:lnTo>
                  <a:lnTo>
                    <a:pt x="28734" y="1122783"/>
                  </a:lnTo>
                  <a:lnTo>
                    <a:pt x="30331" y="1185134"/>
                  </a:lnTo>
                  <a:lnTo>
                    <a:pt x="31927" y="1247486"/>
                  </a:lnTo>
                  <a:lnTo>
                    <a:pt x="33523" y="130983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63556" y="2178534"/>
              <a:ext cx="20136" cy="1309842"/>
            </a:xfrm>
            <a:custGeom>
              <a:avLst/>
              <a:pathLst>
                <a:path w="20136" h="1309842">
                  <a:moveTo>
                    <a:pt x="20136" y="1309810"/>
                  </a:moveTo>
                  <a:lnTo>
                    <a:pt x="20008" y="1247438"/>
                  </a:lnTo>
                  <a:lnTo>
                    <a:pt x="19881" y="1185066"/>
                  </a:lnTo>
                  <a:lnTo>
                    <a:pt x="19753" y="1122694"/>
                  </a:lnTo>
                  <a:lnTo>
                    <a:pt x="19626" y="1060322"/>
                  </a:lnTo>
                  <a:lnTo>
                    <a:pt x="19498" y="997951"/>
                  </a:lnTo>
                  <a:lnTo>
                    <a:pt x="19371" y="935579"/>
                  </a:lnTo>
                  <a:lnTo>
                    <a:pt x="19243" y="873207"/>
                  </a:lnTo>
                  <a:lnTo>
                    <a:pt x="19116" y="810835"/>
                  </a:lnTo>
                  <a:lnTo>
                    <a:pt x="18989" y="748463"/>
                  </a:lnTo>
                  <a:lnTo>
                    <a:pt x="18861" y="686091"/>
                  </a:lnTo>
                  <a:lnTo>
                    <a:pt x="18734" y="623719"/>
                  </a:lnTo>
                  <a:lnTo>
                    <a:pt x="18606" y="561347"/>
                  </a:lnTo>
                  <a:lnTo>
                    <a:pt x="18479" y="498975"/>
                  </a:lnTo>
                  <a:lnTo>
                    <a:pt x="18351" y="436603"/>
                  </a:lnTo>
                  <a:lnTo>
                    <a:pt x="18224" y="374231"/>
                  </a:lnTo>
                  <a:lnTo>
                    <a:pt x="18096" y="311859"/>
                  </a:lnTo>
                  <a:lnTo>
                    <a:pt x="17969" y="249487"/>
                  </a:lnTo>
                  <a:lnTo>
                    <a:pt x="17841" y="187115"/>
                  </a:lnTo>
                  <a:lnTo>
                    <a:pt x="17714" y="124743"/>
                  </a:lnTo>
                  <a:lnTo>
                    <a:pt x="17586" y="62371"/>
                  </a:lnTo>
                  <a:lnTo>
                    <a:pt x="17459" y="0"/>
                  </a:lnTo>
                  <a:lnTo>
                    <a:pt x="0" y="121"/>
                  </a:lnTo>
                  <a:lnTo>
                    <a:pt x="743" y="62489"/>
                  </a:lnTo>
                  <a:lnTo>
                    <a:pt x="1486" y="124857"/>
                  </a:lnTo>
                  <a:lnTo>
                    <a:pt x="2229" y="187224"/>
                  </a:lnTo>
                  <a:lnTo>
                    <a:pt x="2973" y="249592"/>
                  </a:lnTo>
                  <a:lnTo>
                    <a:pt x="3716" y="311960"/>
                  </a:lnTo>
                  <a:lnTo>
                    <a:pt x="4459" y="374327"/>
                  </a:lnTo>
                  <a:lnTo>
                    <a:pt x="5203" y="436695"/>
                  </a:lnTo>
                  <a:lnTo>
                    <a:pt x="5946" y="499063"/>
                  </a:lnTo>
                  <a:lnTo>
                    <a:pt x="6689" y="561430"/>
                  </a:lnTo>
                  <a:lnTo>
                    <a:pt x="7433" y="623798"/>
                  </a:lnTo>
                  <a:lnTo>
                    <a:pt x="8176" y="686165"/>
                  </a:lnTo>
                  <a:lnTo>
                    <a:pt x="8919" y="748533"/>
                  </a:lnTo>
                  <a:lnTo>
                    <a:pt x="9663" y="810901"/>
                  </a:lnTo>
                  <a:lnTo>
                    <a:pt x="10406" y="873268"/>
                  </a:lnTo>
                  <a:lnTo>
                    <a:pt x="11149" y="935636"/>
                  </a:lnTo>
                  <a:lnTo>
                    <a:pt x="11893" y="998004"/>
                  </a:lnTo>
                  <a:lnTo>
                    <a:pt x="12636" y="1060371"/>
                  </a:lnTo>
                  <a:lnTo>
                    <a:pt x="13379" y="1122739"/>
                  </a:lnTo>
                  <a:lnTo>
                    <a:pt x="14123" y="1185107"/>
                  </a:lnTo>
                  <a:lnTo>
                    <a:pt x="14866" y="1247474"/>
                  </a:lnTo>
                  <a:lnTo>
                    <a:pt x="15609" y="130984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481016" y="2178531"/>
              <a:ext cx="3296" cy="1309814"/>
            </a:xfrm>
            <a:custGeom>
              <a:avLst/>
              <a:pathLst>
                <a:path w="3296" h="1309814">
                  <a:moveTo>
                    <a:pt x="3296" y="1309813"/>
                  </a:moveTo>
                  <a:lnTo>
                    <a:pt x="3252" y="1247441"/>
                  </a:lnTo>
                  <a:lnTo>
                    <a:pt x="3209" y="1185069"/>
                  </a:lnTo>
                  <a:lnTo>
                    <a:pt x="3166" y="1122696"/>
                  </a:lnTo>
                  <a:lnTo>
                    <a:pt x="3123" y="1060324"/>
                  </a:lnTo>
                  <a:lnTo>
                    <a:pt x="3079" y="997952"/>
                  </a:lnTo>
                  <a:lnTo>
                    <a:pt x="3036" y="935580"/>
                  </a:lnTo>
                  <a:lnTo>
                    <a:pt x="2993" y="873208"/>
                  </a:lnTo>
                  <a:lnTo>
                    <a:pt x="2950" y="810836"/>
                  </a:lnTo>
                  <a:lnTo>
                    <a:pt x="2906" y="748464"/>
                  </a:lnTo>
                  <a:lnTo>
                    <a:pt x="2863" y="686092"/>
                  </a:lnTo>
                  <a:lnTo>
                    <a:pt x="2820" y="623720"/>
                  </a:lnTo>
                  <a:lnTo>
                    <a:pt x="2777" y="561348"/>
                  </a:lnTo>
                  <a:lnTo>
                    <a:pt x="2734" y="498976"/>
                  </a:lnTo>
                  <a:lnTo>
                    <a:pt x="2690" y="436604"/>
                  </a:lnTo>
                  <a:lnTo>
                    <a:pt x="2647" y="374232"/>
                  </a:lnTo>
                  <a:lnTo>
                    <a:pt x="2604" y="311860"/>
                  </a:lnTo>
                  <a:lnTo>
                    <a:pt x="2561" y="249488"/>
                  </a:lnTo>
                  <a:lnTo>
                    <a:pt x="2517" y="187116"/>
                  </a:lnTo>
                  <a:lnTo>
                    <a:pt x="2474" y="124744"/>
                  </a:lnTo>
                  <a:lnTo>
                    <a:pt x="2431" y="62372"/>
                  </a:lnTo>
                  <a:lnTo>
                    <a:pt x="2388" y="0"/>
                  </a:lnTo>
                  <a:lnTo>
                    <a:pt x="0" y="3"/>
                  </a:lnTo>
                  <a:lnTo>
                    <a:pt x="127" y="62375"/>
                  </a:lnTo>
                  <a:lnTo>
                    <a:pt x="254" y="124747"/>
                  </a:lnTo>
                  <a:lnTo>
                    <a:pt x="382" y="187119"/>
                  </a:lnTo>
                  <a:lnTo>
                    <a:pt x="509" y="249491"/>
                  </a:lnTo>
                  <a:lnTo>
                    <a:pt x="637" y="311862"/>
                  </a:lnTo>
                  <a:lnTo>
                    <a:pt x="764" y="374234"/>
                  </a:lnTo>
                  <a:lnTo>
                    <a:pt x="892" y="436606"/>
                  </a:lnTo>
                  <a:lnTo>
                    <a:pt x="1019" y="498978"/>
                  </a:lnTo>
                  <a:lnTo>
                    <a:pt x="1147" y="561350"/>
                  </a:lnTo>
                  <a:lnTo>
                    <a:pt x="1274" y="623722"/>
                  </a:lnTo>
                  <a:lnTo>
                    <a:pt x="1402" y="686094"/>
                  </a:lnTo>
                  <a:lnTo>
                    <a:pt x="1529" y="748466"/>
                  </a:lnTo>
                  <a:lnTo>
                    <a:pt x="1657" y="810838"/>
                  </a:lnTo>
                  <a:lnTo>
                    <a:pt x="1784" y="873210"/>
                  </a:lnTo>
                  <a:lnTo>
                    <a:pt x="1912" y="935582"/>
                  </a:lnTo>
                  <a:lnTo>
                    <a:pt x="2039" y="997954"/>
                  </a:lnTo>
                  <a:lnTo>
                    <a:pt x="2167" y="1060326"/>
                  </a:lnTo>
                  <a:lnTo>
                    <a:pt x="2294" y="1122698"/>
                  </a:lnTo>
                  <a:lnTo>
                    <a:pt x="2422" y="1185070"/>
                  </a:lnTo>
                  <a:lnTo>
                    <a:pt x="2549" y="1247442"/>
                  </a:lnTo>
                  <a:lnTo>
                    <a:pt x="2677" y="130981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483404" y="2178530"/>
              <a:ext cx="1225" cy="1309813"/>
            </a:xfrm>
            <a:custGeom>
              <a:avLst/>
              <a:pathLst>
                <a:path w="1225" h="1309813">
                  <a:moveTo>
                    <a:pt x="1225" y="1309813"/>
                  </a:moveTo>
                  <a:lnTo>
                    <a:pt x="1225" y="1247441"/>
                  </a:lnTo>
                  <a:lnTo>
                    <a:pt x="1225" y="1185069"/>
                  </a:lnTo>
                  <a:lnTo>
                    <a:pt x="1225" y="1122697"/>
                  </a:lnTo>
                  <a:lnTo>
                    <a:pt x="1225" y="1060325"/>
                  </a:lnTo>
                  <a:lnTo>
                    <a:pt x="1225" y="997953"/>
                  </a:lnTo>
                  <a:lnTo>
                    <a:pt x="1225" y="935581"/>
                  </a:lnTo>
                  <a:lnTo>
                    <a:pt x="1225" y="873208"/>
                  </a:lnTo>
                  <a:lnTo>
                    <a:pt x="1225" y="810836"/>
                  </a:lnTo>
                  <a:lnTo>
                    <a:pt x="1225" y="748464"/>
                  </a:lnTo>
                  <a:lnTo>
                    <a:pt x="1225" y="686092"/>
                  </a:lnTo>
                  <a:lnTo>
                    <a:pt x="1225" y="623720"/>
                  </a:lnTo>
                  <a:lnTo>
                    <a:pt x="1225" y="561348"/>
                  </a:lnTo>
                  <a:lnTo>
                    <a:pt x="1225" y="498976"/>
                  </a:lnTo>
                  <a:lnTo>
                    <a:pt x="1225" y="436604"/>
                  </a:lnTo>
                  <a:lnTo>
                    <a:pt x="1225" y="374232"/>
                  </a:lnTo>
                  <a:lnTo>
                    <a:pt x="1225" y="311860"/>
                  </a:lnTo>
                  <a:lnTo>
                    <a:pt x="1225" y="249488"/>
                  </a:lnTo>
                  <a:lnTo>
                    <a:pt x="1225" y="187116"/>
                  </a:lnTo>
                  <a:lnTo>
                    <a:pt x="1225" y="124744"/>
                  </a:lnTo>
                  <a:lnTo>
                    <a:pt x="1225" y="62372"/>
                  </a:lnTo>
                  <a:lnTo>
                    <a:pt x="1225" y="0"/>
                  </a:lnTo>
                  <a:lnTo>
                    <a:pt x="0" y="0"/>
                  </a:lnTo>
                  <a:lnTo>
                    <a:pt x="43" y="62372"/>
                  </a:lnTo>
                  <a:lnTo>
                    <a:pt x="86" y="124744"/>
                  </a:lnTo>
                  <a:lnTo>
                    <a:pt x="129" y="187116"/>
                  </a:lnTo>
                  <a:lnTo>
                    <a:pt x="172" y="249488"/>
                  </a:lnTo>
                  <a:lnTo>
                    <a:pt x="216" y="311860"/>
                  </a:lnTo>
                  <a:lnTo>
                    <a:pt x="259" y="374232"/>
                  </a:lnTo>
                  <a:lnTo>
                    <a:pt x="302" y="436604"/>
                  </a:lnTo>
                  <a:lnTo>
                    <a:pt x="345" y="498976"/>
                  </a:lnTo>
                  <a:lnTo>
                    <a:pt x="389" y="561348"/>
                  </a:lnTo>
                  <a:lnTo>
                    <a:pt x="432" y="623720"/>
                  </a:lnTo>
                  <a:lnTo>
                    <a:pt x="475" y="686093"/>
                  </a:lnTo>
                  <a:lnTo>
                    <a:pt x="518" y="748465"/>
                  </a:lnTo>
                  <a:lnTo>
                    <a:pt x="562" y="810837"/>
                  </a:lnTo>
                  <a:lnTo>
                    <a:pt x="605" y="873209"/>
                  </a:lnTo>
                  <a:lnTo>
                    <a:pt x="648" y="935581"/>
                  </a:lnTo>
                  <a:lnTo>
                    <a:pt x="691" y="997953"/>
                  </a:lnTo>
                  <a:lnTo>
                    <a:pt x="735" y="1060325"/>
                  </a:lnTo>
                  <a:lnTo>
                    <a:pt x="778" y="1122697"/>
                  </a:lnTo>
                  <a:lnTo>
                    <a:pt x="821" y="1185069"/>
                  </a:lnTo>
                  <a:lnTo>
                    <a:pt x="864" y="1247441"/>
                  </a:lnTo>
                  <a:lnTo>
                    <a:pt x="908" y="1309813"/>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328039" y="3869192"/>
              <a:ext cx="313182"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4m</a:t>
              </a:r>
            </a:p>
          </p:txBody>
        </p:sp>
        <p:sp>
          <p:nvSpPr>
            <p:cNvPr id="29" name="tx29"/>
            <p:cNvSpPr/>
            <p:nvPr/>
          </p:nvSpPr>
          <p:spPr>
            <a:xfrm>
              <a:off x="4766940" y="254523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0" name="rc30"/>
            <p:cNvSpPr/>
            <p:nvPr/>
          </p:nvSpPr>
          <p:spPr>
            <a:xfrm>
              <a:off x="4775940"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775940"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775940"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775940"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775940"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775940"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775940"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775940"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775940"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775940"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775940"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775940"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6746844"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6746844"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6746844"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6746844"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6746844"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6746844"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6746844"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6746844"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6746844"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6746844"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6746844"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6746844"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5055985"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(54.3%) </a:t>
              </a:r>
            </a:p>
          </p:txBody>
        </p:sp>
        <p:sp>
          <p:nvSpPr>
            <p:cNvPr id="55" name="tx55"/>
            <p:cNvSpPr/>
            <p:nvPr/>
          </p:nvSpPr>
          <p:spPr>
            <a:xfrm>
              <a:off x="5055985" y="3018756"/>
              <a:ext cx="1292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(19.7%) </a:t>
              </a:r>
            </a:p>
          </p:txBody>
        </p:sp>
        <p:sp>
          <p:nvSpPr>
            <p:cNvPr id="56" name="tx56"/>
            <p:cNvSpPr/>
            <p:nvPr/>
          </p:nvSpPr>
          <p:spPr>
            <a:xfrm>
              <a:off x="5055985" y="323821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Cote d'Ivoire: 156,000 (3.9%) </a:t>
              </a:r>
            </a:p>
          </p:txBody>
        </p:sp>
        <p:sp>
          <p:nvSpPr>
            <p:cNvPr id="57" name="tx57"/>
            <p:cNvSpPr/>
            <p:nvPr/>
          </p:nvSpPr>
          <p:spPr>
            <a:xfrm>
              <a:off x="5055985" y="3457668"/>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Cameroon: 132,000 (3.3%) </a:t>
              </a:r>
            </a:p>
          </p:txBody>
        </p:sp>
        <p:sp>
          <p:nvSpPr>
            <p:cNvPr id="58" name="tx58"/>
            <p:cNvSpPr/>
            <p:nvPr/>
          </p:nvSpPr>
          <p:spPr>
            <a:xfrm>
              <a:off x="5055985" y="3677124"/>
              <a:ext cx="11622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Chad: 121,000 (3%) </a:t>
              </a:r>
            </a:p>
          </p:txBody>
        </p:sp>
        <p:sp>
          <p:nvSpPr>
            <p:cNvPr id="59" name="tx59"/>
            <p:cNvSpPr/>
            <p:nvPr/>
          </p:nvSpPr>
          <p:spPr>
            <a:xfrm>
              <a:off x="5055985" y="3896580"/>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Guinea: 103,000 (2.6%) </a:t>
              </a:r>
            </a:p>
          </p:txBody>
        </p:sp>
        <p:sp>
          <p:nvSpPr>
            <p:cNvPr id="60" name="tx60"/>
            <p:cNvSpPr/>
            <p:nvPr/>
          </p:nvSpPr>
          <p:spPr>
            <a:xfrm>
              <a:off x="5055985" y="4116036"/>
              <a:ext cx="11619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CAR: 97,000 (2.4%) </a:t>
              </a:r>
            </a:p>
          </p:txBody>
        </p:sp>
        <p:sp>
          <p:nvSpPr>
            <p:cNvPr id="61" name="tx61"/>
            <p:cNvSpPr/>
            <p:nvPr/>
          </p:nvSpPr>
          <p:spPr>
            <a:xfrm>
              <a:off x="5055985" y="4335492"/>
              <a:ext cx="11309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Mali: 94,000 (2.3%) </a:t>
              </a:r>
            </a:p>
          </p:txBody>
        </p:sp>
        <p:sp>
          <p:nvSpPr>
            <p:cNvPr id="62" name="tx62"/>
            <p:cNvSpPr/>
            <p:nvPr/>
          </p:nvSpPr>
          <p:spPr>
            <a:xfrm>
              <a:off x="5055985" y="4554948"/>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Benin: 84,000 (2.1%) </a:t>
              </a:r>
            </a:p>
          </p:txBody>
        </p:sp>
        <p:sp>
          <p:nvSpPr>
            <p:cNvPr id="63" name="tx63"/>
            <p:cNvSpPr/>
            <p:nvPr/>
          </p:nvSpPr>
          <p:spPr>
            <a:xfrm>
              <a:off x="5055985" y="4774404"/>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Niger: 54,000 (1.4%) </a:t>
              </a:r>
            </a:p>
          </p:txBody>
        </p:sp>
        <p:sp>
          <p:nvSpPr>
            <p:cNvPr id="64" name="tx64"/>
            <p:cNvSpPr/>
            <p:nvPr/>
          </p:nvSpPr>
          <p:spPr>
            <a:xfrm>
              <a:off x="5055985" y="4993860"/>
              <a:ext cx="16104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Burkina Faso: 35,000 (&lt;1%) </a:t>
              </a:r>
            </a:p>
          </p:txBody>
        </p:sp>
        <p:sp>
          <p:nvSpPr>
            <p:cNvPr id="65" name="tx65"/>
            <p:cNvSpPr/>
            <p:nvPr/>
          </p:nvSpPr>
          <p:spPr>
            <a:xfrm>
              <a:off x="5055985" y="5213316"/>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Senegal: 32,000 (&lt;1%) </a:t>
              </a:r>
            </a:p>
          </p:txBody>
        </p:sp>
        <p:sp>
          <p:nvSpPr>
            <p:cNvPr id="66" name="tx66"/>
            <p:cNvSpPr/>
            <p:nvPr/>
          </p:nvSpPr>
          <p:spPr>
            <a:xfrm>
              <a:off x="7026889" y="2799300"/>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Gabon: 24,000 (&lt;1%) </a:t>
              </a:r>
            </a:p>
          </p:txBody>
        </p:sp>
        <p:sp>
          <p:nvSpPr>
            <p:cNvPr id="67" name="tx67"/>
            <p:cNvSpPr/>
            <p:nvPr/>
          </p:nvSpPr>
          <p:spPr>
            <a:xfrm>
              <a:off x="7026889" y="3018756"/>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Sierra Leone: 20,000 (&lt;1%) </a:t>
              </a:r>
            </a:p>
          </p:txBody>
        </p:sp>
        <p:sp>
          <p:nvSpPr>
            <p:cNvPr id="68" name="tx68"/>
            <p:cNvSpPr/>
            <p:nvPr/>
          </p:nvSpPr>
          <p:spPr>
            <a:xfrm>
              <a:off x="7026889" y="3238212"/>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Liberia: 15,000 (&lt;1%) </a:t>
              </a:r>
            </a:p>
          </p:txBody>
        </p:sp>
        <p:sp>
          <p:nvSpPr>
            <p:cNvPr id="69" name="tx69"/>
            <p:cNvSpPr/>
            <p:nvPr/>
          </p:nvSpPr>
          <p:spPr>
            <a:xfrm>
              <a:off x="7026889" y="3457668"/>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Togo: 14,000 (&lt;1%) </a:t>
              </a:r>
            </a:p>
          </p:txBody>
        </p:sp>
        <p:sp>
          <p:nvSpPr>
            <p:cNvPr id="70" name="tx70"/>
            <p:cNvSpPr/>
            <p:nvPr/>
          </p:nvSpPr>
          <p:spPr>
            <a:xfrm>
              <a:off x="7026889" y="367712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Congo: 13,000 (&lt;1%) </a:t>
              </a:r>
            </a:p>
          </p:txBody>
        </p:sp>
        <p:sp>
          <p:nvSpPr>
            <p:cNvPr id="71" name="tx71"/>
            <p:cNvSpPr/>
            <p:nvPr/>
          </p:nvSpPr>
          <p:spPr>
            <a:xfrm>
              <a:off x="7026889" y="3896580"/>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Gambia: 13,000 (&lt;1%) </a:t>
              </a:r>
            </a:p>
          </p:txBody>
        </p:sp>
        <p:sp>
          <p:nvSpPr>
            <p:cNvPr id="72" name="tx72"/>
            <p:cNvSpPr/>
            <p:nvPr/>
          </p:nvSpPr>
          <p:spPr>
            <a:xfrm>
              <a:off x="7026889" y="4116036"/>
              <a:ext cx="17929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Equatorial Guinea: 9,000 (&lt;1%) </a:t>
              </a:r>
            </a:p>
          </p:txBody>
        </p:sp>
        <p:sp>
          <p:nvSpPr>
            <p:cNvPr id="73" name="tx73"/>
            <p:cNvSpPr/>
            <p:nvPr/>
          </p:nvSpPr>
          <p:spPr>
            <a:xfrm>
              <a:off x="7026889" y="4335492"/>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Ghana: 9,000 (&lt;1%) </a:t>
              </a:r>
            </a:p>
          </p:txBody>
        </p:sp>
        <p:sp>
          <p:nvSpPr>
            <p:cNvPr id="74" name="tx74"/>
            <p:cNvSpPr/>
            <p:nvPr/>
          </p:nvSpPr>
          <p:spPr>
            <a:xfrm>
              <a:off x="7026889" y="4554948"/>
              <a:ext cx="14199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Mauritania: 9,000 (&lt;1%) </a:t>
              </a:r>
            </a:p>
          </p:txBody>
        </p:sp>
        <p:sp>
          <p:nvSpPr>
            <p:cNvPr id="75" name="tx75"/>
            <p:cNvSpPr/>
            <p:nvPr/>
          </p:nvSpPr>
          <p:spPr>
            <a:xfrm>
              <a:off x="7026889" y="4774404"/>
              <a:ext cx="16311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Guinea-Bissau: 6,000 (&lt;1%) </a:t>
              </a:r>
            </a:p>
          </p:txBody>
        </p:sp>
        <p:sp>
          <p:nvSpPr>
            <p:cNvPr id="76" name="tx76"/>
            <p:cNvSpPr/>
            <p:nvPr/>
          </p:nvSpPr>
          <p:spPr>
            <a:xfrm>
              <a:off x="7026889" y="4993860"/>
              <a:ext cx="21171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Sao Tome and Principe: &lt;1,000 (&lt;1%) </a:t>
              </a:r>
            </a:p>
          </p:txBody>
        </p:sp>
        <p:sp>
          <p:nvSpPr>
            <p:cNvPr id="77" name="tx77"/>
            <p:cNvSpPr/>
            <p:nvPr/>
          </p:nvSpPr>
          <p:spPr>
            <a:xfrm>
              <a:off x="7026889" y="5213316"/>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Cabo Verde: &lt;500 (&lt;1%) </a:t>
              </a:r>
            </a:p>
          </p:txBody>
        </p:sp>
        <p:sp>
          <p:nvSpPr>
            <p:cNvPr id="78" name="tx78"/>
            <p:cNvSpPr/>
            <p:nvPr/>
          </p:nvSpPr>
          <p:spPr>
            <a:xfrm>
              <a:off x="274320" y="1581295"/>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79" name="tx79"/>
            <p:cNvSpPr/>
            <p:nvPr/>
          </p:nvSpPr>
          <p:spPr>
            <a:xfrm>
              <a:off x="532957" y="622667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49451" y="6347379"/>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78397" y="6468079"/>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(54.3%) of all zero-dose children in WCAR.
Nigeria had the highest number of children who did not receive DTP1 (n=2.2 million), which is approximately 54.3% of all zero-dose children in WCAR (n=4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WCAR,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5142" y="4585936"/>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5" name="pl5"/>
            <p:cNvSpPr/>
            <p:nvPr/>
          </p:nvSpPr>
          <p:spPr>
            <a:xfrm>
              <a:off x="925142" y="3900884"/>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6" name="pl6"/>
            <p:cNvSpPr/>
            <p:nvPr/>
          </p:nvSpPr>
          <p:spPr>
            <a:xfrm>
              <a:off x="925142" y="3215831"/>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7" name="pl7"/>
            <p:cNvSpPr/>
            <p:nvPr/>
          </p:nvSpPr>
          <p:spPr>
            <a:xfrm>
              <a:off x="925142" y="2530778"/>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8" name="pl8"/>
            <p:cNvSpPr/>
            <p:nvPr/>
          </p:nvSpPr>
          <p:spPr>
            <a:xfrm>
              <a:off x="925142" y="1845725"/>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9" name="pl9"/>
            <p:cNvSpPr/>
            <p:nvPr/>
          </p:nvSpPr>
          <p:spPr>
            <a:xfrm>
              <a:off x="925142" y="4928463"/>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0" name="pl10"/>
            <p:cNvSpPr/>
            <p:nvPr/>
          </p:nvSpPr>
          <p:spPr>
            <a:xfrm>
              <a:off x="925142" y="4243410"/>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1" name="pl11"/>
            <p:cNvSpPr/>
            <p:nvPr/>
          </p:nvSpPr>
          <p:spPr>
            <a:xfrm>
              <a:off x="925142" y="3558357"/>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2" name="pl12"/>
            <p:cNvSpPr/>
            <p:nvPr/>
          </p:nvSpPr>
          <p:spPr>
            <a:xfrm>
              <a:off x="925142" y="2873304"/>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3" name="pl13"/>
            <p:cNvSpPr/>
            <p:nvPr/>
          </p:nvSpPr>
          <p:spPr>
            <a:xfrm>
              <a:off x="925142" y="2188252"/>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4" name="pl14"/>
            <p:cNvSpPr/>
            <p:nvPr/>
          </p:nvSpPr>
          <p:spPr>
            <a:xfrm>
              <a:off x="112719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3937"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0068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3743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4177"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92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767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84417"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2116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5791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465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83140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815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489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4164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17839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51513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85188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188629"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52537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62123"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198869"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3561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72362"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3669627" y="4812712"/>
              <a:ext cx="303071" cy="11575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9" name="rc39"/>
            <p:cNvSpPr/>
            <p:nvPr/>
          </p:nvSpPr>
          <p:spPr>
            <a:xfrm>
              <a:off x="4343120" y="4879835"/>
              <a:ext cx="303071" cy="4862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8720827" y="4927857"/>
              <a:ext cx="303071" cy="60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1985894" y="4747272"/>
              <a:ext cx="303071" cy="18119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2" name="rc42"/>
            <p:cNvSpPr/>
            <p:nvPr/>
          </p:nvSpPr>
          <p:spPr>
            <a:xfrm>
              <a:off x="2996134" y="4794884"/>
              <a:ext cx="303071" cy="133578"/>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43" name="rc43"/>
            <p:cNvSpPr/>
            <p:nvPr/>
          </p:nvSpPr>
          <p:spPr>
            <a:xfrm>
              <a:off x="2322641" y="4762875"/>
              <a:ext cx="303071" cy="16558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4" name="rc44"/>
            <p:cNvSpPr/>
            <p:nvPr/>
          </p:nvSpPr>
          <p:spPr>
            <a:xfrm>
              <a:off x="6363600" y="4910161"/>
              <a:ext cx="303071" cy="1830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5" name="rc45"/>
            <p:cNvSpPr/>
            <p:nvPr/>
          </p:nvSpPr>
          <p:spPr>
            <a:xfrm>
              <a:off x="1649147" y="4714354"/>
              <a:ext cx="303071" cy="21410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6" name="rc46"/>
            <p:cNvSpPr/>
            <p:nvPr/>
          </p:nvSpPr>
          <p:spPr>
            <a:xfrm>
              <a:off x="1312401" y="3848196"/>
              <a:ext cx="303071" cy="108026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7" name="rc47"/>
            <p:cNvSpPr/>
            <p:nvPr/>
          </p:nvSpPr>
          <p:spPr>
            <a:xfrm>
              <a:off x="7037093" y="4916400"/>
              <a:ext cx="303071" cy="1206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8" name="rc48"/>
            <p:cNvSpPr/>
            <p:nvPr/>
          </p:nvSpPr>
          <p:spPr>
            <a:xfrm>
              <a:off x="5016614" y="4896090"/>
              <a:ext cx="303071" cy="32372"/>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49" name="rc49"/>
            <p:cNvSpPr/>
            <p:nvPr/>
          </p:nvSpPr>
          <p:spPr>
            <a:xfrm>
              <a:off x="6700347" y="4910814"/>
              <a:ext cx="303071" cy="1764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0" name="rc50"/>
            <p:cNvSpPr/>
            <p:nvPr/>
          </p:nvSpPr>
          <p:spPr>
            <a:xfrm>
              <a:off x="7373840" y="4916477"/>
              <a:ext cx="303071" cy="1198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2659387" y="4786761"/>
              <a:ext cx="303071" cy="141701"/>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2" name="rc52"/>
            <p:cNvSpPr/>
            <p:nvPr/>
          </p:nvSpPr>
          <p:spPr>
            <a:xfrm>
              <a:off x="8047333" y="4919838"/>
              <a:ext cx="303071" cy="862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3" name="rc53"/>
            <p:cNvSpPr/>
            <p:nvPr/>
          </p:nvSpPr>
          <p:spPr>
            <a:xfrm>
              <a:off x="5690107" y="4907987"/>
              <a:ext cx="303071" cy="2047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4" name="rc54"/>
            <p:cNvSpPr/>
            <p:nvPr/>
          </p:nvSpPr>
          <p:spPr>
            <a:xfrm>
              <a:off x="3332881" y="4799506"/>
              <a:ext cx="303071" cy="128957"/>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5" name="rc55"/>
            <p:cNvSpPr/>
            <p:nvPr/>
          </p:nvSpPr>
          <p:spPr>
            <a:xfrm>
              <a:off x="7710587" y="4916514"/>
              <a:ext cx="303071" cy="1194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6" name="rc56"/>
            <p:cNvSpPr/>
            <p:nvPr/>
          </p:nvSpPr>
          <p:spPr>
            <a:xfrm>
              <a:off x="4006374" y="4854265"/>
              <a:ext cx="303071" cy="7419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7" name="rc57"/>
            <p:cNvSpPr/>
            <p:nvPr/>
          </p:nvSpPr>
          <p:spPr>
            <a:xfrm>
              <a:off x="975654" y="1950192"/>
              <a:ext cx="303071" cy="297827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8" name="rc58"/>
            <p:cNvSpPr/>
            <p:nvPr/>
          </p:nvSpPr>
          <p:spPr>
            <a:xfrm>
              <a:off x="4679867" y="4884333"/>
              <a:ext cx="303071" cy="44129"/>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9" name="rc59"/>
            <p:cNvSpPr/>
            <p:nvPr/>
          </p:nvSpPr>
          <p:spPr>
            <a:xfrm>
              <a:off x="5353360" y="4901384"/>
              <a:ext cx="303071" cy="2707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0" name="rc60"/>
            <p:cNvSpPr/>
            <p:nvPr/>
          </p:nvSpPr>
          <p:spPr>
            <a:xfrm>
              <a:off x="8384080" y="4927283"/>
              <a:ext cx="303071" cy="117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1" name="rc61"/>
            <p:cNvSpPr/>
            <p:nvPr/>
          </p:nvSpPr>
          <p:spPr>
            <a:xfrm>
              <a:off x="6026854" y="4908862"/>
              <a:ext cx="303071" cy="1960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2" name="tx62"/>
            <p:cNvSpPr/>
            <p:nvPr/>
          </p:nvSpPr>
          <p:spPr>
            <a:xfrm rot="-5400000">
              <a:off x="1006764" y="2079973"/>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63" name="tx63"/>
            <p:cNvSpPr/>
            <p:nvPr/>
          </p:nvSpPr>
          <p:spPr>
            <a:xfrm rot="-5400000">
              <a:off x="3655474" y="454193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84,000</a:t>
              </a:r>
            </a:p>
          </p:txBody>
        </p:sp>
        <p:sp>
          <p:nvSpPr>
            <p:cNvPr id="64" name="tx64"/>
            <p:cNvSpPr/>
            <p:nvPr/>
          </p:nvSpPr>
          <p:spPr>
            <a:xfrm rot="-5400000">
              <a:off x="4328967" y="460905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65" name="tx65"/>
            <p:cNvSpPr/>
            <p:nvPr/>
          </p:nvSpPr>
          <p:spPr>
            <a:xfrm rot="-5400000">
              <a:off x="8750336" y="4718204"/>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6" name="tx66"/>
            <p:cNvSpPr/>
            <p:nvPr/>
          </p:nvSpPr>
          <p:spPr>
            <a:xfrm rot="-5400000">
              <a:off x="1941611" y="443430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67" name="tx67"/>
            <p:cNvSpPr/>
            <p:nvPr/>
          </p:nvSpPr>
          <p:spPr>
            <a:xfrm rot="-5400000">
              <a:off x="2981981" y="452410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68" name="tx68"/>
            <p:cNvSpPr/>
            <p:nvPr/>
          </p:nvSpPr>
          <p:spPr>
            <a:xfrm rot="-5400000">
              <a:off x="2278358" y="444991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121,000</a:t>
              </a:r>
            </a:p>
          </p:txBody>
        </p:sp>
        <p:sp>
          <p:nvSpPr>
            <p:cNvPr id="69" name="tx69"/>
            <p:cNvSpPr/>
            <p:nvPr/>
          </p:nvSpPr>
          <p:spPr>
            <a:xfrm rot="-5400000">
              <a:off x="6349447" y="463938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70" name="tx70"/>
            <p:cNvSpPr/>
            <p:nvPr/>
          </p:nvSpPr>
          <p:spPr>
            <a:xfrm rot="-5400000">
              <a:off x="1604865" y="44013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156,000</a:t>
              </a:r>
            </a:p>
          </p:txBody>
        </p:sp>
        <p:sp>
          <p:nvSpPr>
            <p:cNvPr id="71" name="tx71"/>
            <p:cNvSpPr/>
            <p:nvPr/>
          </p:nvSpPr>
          <p:spPr>
            <a:xfrm rot="-5400000">
              <a:off x="1268118" y="353523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72" name="tx72"/>
            <p:cNvSpPr/>
            <p:nvPr/>
          </p:nvSpPr>
          <p:spPr>
            <a:xfrm rot="-5400000">
              <a:off x="7053070" y="468780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73" name="tx73"/>
            <p:cNvSpPr/>
            <p:nvPr/>
          </p:nvSpPr>
          <p:spPr>
            <a:xfrm rot="-5400000">
              <a:off x="5002460" y="462530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74" name="tx74"/>
            <p:cNvSpPr/>
            <p:nvPr/>
          </p:nvSpPr>
          <p:spPr>
            <a:xfrm rot="-5400000">
              <a:off x="6686193" y="464003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75" name="tx75"/>
            <p:cNvSpPr/>
            <p:nvPr/>
          </p:nvSpPr>
          <p:spPr>
            <a:xfrm rot="-5400000">
              <a:off x="7389816" y="468787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76" name="tx76"/>
            <p:cNvSpPr/>
            <p:nvPr/>
          </p:nvSpPr>
          <p:spPr>
            <a:xfrm rot="-5400000">
              <a:off x="2615105" y="447379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103,000</a:t>
              </a:r>
            </a:p>
          </p:txBody>
        </p:sp>
        <p:sp>
          <p:nvSpPr>
            <p:cNvPr id="77" name="tx77"/>
            <p:cNvSpPr/>
            <p:nvPr/>
          </p:nvSpPr>
          <p:spPr>
            <a:xfrm rot="-5400000">
              <a:off x="8063309" y="469123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78" name="tx78"/>
            <p:cNvSpPr/>
            <p:nvPr/>
          </p:nvSpPr>
          <p:spPr>
            <a:xfrm rot="-5400000">
              <a:off x="5675954" y="463720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15,000</a:t>
              </a:r>
            </a:p>
          </p:txBody>
        </p:sp>
        <p:sp>
          <p:nvSpPr>
            <p:cNvPr id="79" name="tx79"/>
            <p:cNvSpPr/>
            <p:nvPr/>
          </p:nvSpPr>
          <p:spPr>
            <a:xfrm rot="-5400000">
              <a:off x="3318727" y="452872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80" name="tx80"/>
            <p:cNvSpPr/>
            <p:nvPr/>
          </p:nvSpPr>
          <p:spPr>
            <a:xfrm rot="-5400000">
              <a:off x="7726563" y="468791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81" name="tx81"/>
            <p:cNvSpPr/>
            <p:nvPr/>
          </p:nvSpPr>
          <p:spPr>
            <a:xfrm rot="-5400000">
              <a:off x="3992221" y="458348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82" name="tx82"/>
            <p:cNvSpPr/>
            <p:nvPr/>
          </p:nvSpPr>
          <p:spPr>
            <a:xfrm rot="-5400000">
              <a:off x="4665714" y="461355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32,000</a:t>
              </a:r>
            </a:p>
          </p:txBody>
        </p:sp>
        <p:sp>
          <p:nvSpPr>
            <p:cNvPr id="83" name="tx83"/>
            <p:cNvSpPr/>
            <p:nvPr/>
          </p:nvSpPr>
          <p:spPr>
            <a:xfrm rot="-5400000">
              <a:off x="5339207" y="463060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20,000</a:t>
              </a:r>
            </a:p>
          </p:txBody>
        </p:sp>
        <p:sp>
          <p:nvSpPr>
            <p:cNvPr id="84" name="tx84"/>
            <p:cNvSpPr/>
            <p:nvPr/>
          </p:nvSpPr>
          <p:spPr>
            <a:xfrm rot="-5400000">
              <a:off x="8368418" y="4654390"/>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85" name="tx85"/>
            <p:cNvSpPr/>
            <p:nvPr/>
          </p:nvSpPr>
          <p:spPr>
            <a:xfrm rot="-5400000">
              <a:off x="6012700" y="463808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14,000</a:t>
              </a:r>
            </a:p>
          </p:txBody>
        </p:sp>
        <p:sp>
          <p:nvSpPr>
            <p:cNvPr id="86" name="tx86"/>
            <p:cNvSpPr/>
            <p:nvPr/>
          </p:nvSpPr>
          <p:spPr>
            <a:xfrm>
              <a:off x="725809" y="488845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7" name="tx87"/>
            <p:cNvSpPr/>
            <p:nvPr/>
          </p:nvSpPr>
          <p:spPr>
            <a:xfrm>
              <a:off x="601451" y="420340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88" name="tx88"/>
            <p:cNvSpPr/>
            <p:nvPr/>
          </p:nvSpPr>
          <p:spPr>
            <a:xfrm>
              <a:off x="508182" y="3518352"/>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1 000K</a:t>
              </a:r>
            </a:p>
          </p:txBody>
        </p:sp>
        <p:sp>
          <p:nvSpPr>
            <p:cNvPr id="89" name="tx89"/>
            <p:cNvSpPr/>
            <p:nvPr/>
          </p:nvSpPr>
          <p:spPr>
            <a:xfrm>
              <a:off x="508182" y="283329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1 500K</a:t>
              </a:r>
            </a:p>
          </p:txBody>
        </p:sp>
        <p:sp>
          <p:nvSpPr>
            <p:cNvPr id="90" name="tx90"/>
            <p:cNvSpPr/>
            <p:nvPr/>
          </p:nvSpPr>
          <p:spPr>
            <a:xfrm>
              <a:off x="508182" y="2148247"/>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2 000K</a:t>
              </a:r>
            </a:p>
          </p:txBody>
        </p:sp>
        <p:sp>
          <p:nvSpPr>
            <p:cNvPr id="91" name="tx91"/>
            <p:cNvSpPr/>
            <p:nvPr/>
          </p:nvSpPr>
          <p:spPr>
            <a:xfrm rot="-2700000">
              <a:off x="853351" y="510452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92" name="tx92"/>
            <p:cNvSpPr/>
            <p:nvPr/>
          </p:nvSpPr>
          <p:spPr>
            <a:xfrm rot="-2700000">
              <a:off x="1285707" y="506491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93" name="tx93"/>
            <p:cNvSpPr/>
            <p:nvPr/>
          </p:nvSpPr>
          <p:spPr>
            <a:xfrm rot="-2700000">
              <a:off x="1296365" y="5199988"/>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94" name="tx94"/>
            <p:cNvSpPr/>
            <p:nvPr/>
          </p:nvSpPr>
          <p:spPr>
            <a:xfrm rot="-2700000">
              <a:off x="1720293" y="516387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95" name="tx95"/>
            <p:cNvSpPr/>
            <p:nvPr/>
          </p:nvSpPr>
          <p:spPr>
            <a:xfrm rot="-2700000">
              <a:off x="2274406" y="507384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96" name="tx96"/>
            <p:cNvSpPr/>
            <p:nvPr/>
          </p:nvSpPr>
          <p:spPr>
            <a:xfrm rot="-2700000">
              <a:off x="2531542" y="5106816"/>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97" name="tx97"/>
            <p:cNvSpPr/>
            <p:nvPr/>
          </p:nvSpPr>
          <p:spPr>
            <a:xfrm rot="-2700000">
              <a:off x="2974670" y="5062752"/>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8" name="tx98"/>
            <p:cNvSpPr/>
            <p:nvPr/>
          </p:nvSpPr>
          <p:spPr>
            <a:xfrm rot="-2700000">
              <a:off x="3337875" y="505179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99" name="tx99"/>
            <p:cNvSpPr/>
            <p:nvPr/>
          </p:nvSpPr>
          <p:spPr>
            <a:xfrm rot="-2700000">
              <a:off x="3605470" y="508043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rot="-2700000">
              <a:off x="3958295" y="507377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1" name="tx101"/>
            <p:cNvSpPr/>
            <p:nvPr/>
          </p:nvSpPr>
          <p:spPr>
            <a:xfrm rot="-2700000">
              <a:off x="3960914" y="5212176"/>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02" name="tx102"/>
            <p:cNvSpPr/>
            <p:nvPr/>
          </p:nvSpPr>
          <p:spPr>
            <a:xfrm rot="-2700000">
              <a:off x="4509563" y="5124403"/>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03" name="tx103"/>
            <p:cNvSpPr/>
            <p:nvPr/>
          </p:nvSpPr>
          <p:spPr>
            <a:xfrm rot="-2700000">
              <a:off x="4909920" y="509805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rot="-2700000">
              <a:off x="4986842" y="52056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05" name="tx105"/>
            <p:cNvSpPr/>
            <p:nvPr/>
          </p:nvSpPr>
          <p:spPr>
            <a:xfrm rot="-2700000">
              <a:off x="5583569" y="5097991"/>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06" name="tx106"/>
            <p:cNvSpPr/>
            <p:nvPr/>
          </p:nvSpPr>
          <p:spPr>
            <a:xfrm rot="-2700000">
              <a:off x="5999770" y="506508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07" name="tx107"/>
            <p:cNvSpPr/>
            <p:nvPr/>
          </p:nvSpPr>
          <p:spPr>
            <a:xfrm rot="-2700000">
              <a:off x="6262292" y="509582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08" name="tx108"/>
            <p:cNvSpPr/>
            <p:nvPr/>
          </p:nvSpPr>
          <p:spPr>
            <a:xfrm rot="-2700000">
              <a:off x="6546121" y="511774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09" name="tx109"/>
            <p:cNvSpPr/>
            <p:nvPr/>
          </p:nvSpPr>
          <p:spPr>
            <a:xfrm rot="-2700000">
              <a:off x="6453130" y="5295747"/>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10" name="tx110"/>
            <p:cNvSpPr/>
            <p:nvPr/>
          </p:nvSpPr>
          <p:spPr>
            <a:xfrm rot="-2700000">
              <a:off x="7267146" y="509805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11" name="tx111"/>
            <p:cNvSpPr/>
            <p:nvPr/>
          </p:nvSpPr>
          <p:spPr>
            <a:xfrm rot="-2700000">
              <a:off x="7444985" y="516387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12" name="tx112"/>
            <p:cNvSpPr/>
            <p:nvPr/>
          </p:nvSpPr>
          <p:spPr>
            <a:xfrm rot="-2700000">
              <a:off x="7601439" y="5238557"/>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13" name="tx113"/>
            <p:cNvSpPr/>
            <p:nvPr/>
          </p:nvSpPr>
          <p:spPr>
            <a:xfrm rot="-2700000">
              <a:off x="7579160" y="5387270"/>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14" name="tx114"/>
            <p:cNvSpPr/>
            <p:nvPr/>
          </p:nvSpPr>
          <p:spPr>
            <a:xfrm rot="-2700000">
              <a:off x="8396688" y="518812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15" name="tx115"/>
            <p:cNvSpPr/>
            <p:nvPr/>
          </p:nvSpPr>
          <p:spPr>
            <a:xfrm rot="-5400000">
              <a:off x="24920" y="3210613"/>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16" name="tx116"/>
            <p:cNvSpPr/>
            <p:nvPr/>
          </p:nvSpPr>
          <p:spPr>
            <a:xfrm>
              <a:off x="2500702"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17" name="rc117"/>
            <p:cNvSpPr/>
            <p:nvPr/>
          </p:nvSpPr>
          <p:spPr>
            <a:xfrm>
              <a:off x="3837323"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18" name="rc118"/>
            <p:cNvSpPr/>
            <p:nvPr/>
          </p:nvSpPr>
          <p:spPr>
            <a:xfrm>
              <a:off x="4385603"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19" name="rc119"/>
            <p:cNvSpPr/>
            <p:nvPr/>
          </p:nvSpPr>
          <p:spPr>
            <a:xfrm>
              <a:off x="5030170"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0" name="rc120"/>
            <p:cNvSpPr/>
            <p:nvPr/>
          </p:nvSpPr>
          <p:spPr>
            <a:xfrm>
              <a:off x="5674737"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1" name="rc121"/>
            <p:cNvSpPr/>
            <p:nvPr/>
          </p:nvSpPr>
          <p:spPr>
            <a:xfrm>
              <a:off x="6319304" y="6262114"/>
              <a:ext cx="201455"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2" name="rc122"/>
            <p:cNvSpPr/>
            <p:nvPr/>
          </p:nvSpPr>
          <p:spPr>
            <a:xfrm>
              <a:off x="6963871"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3" name="tx123"/>
            <p:cNvSpPr/>
            <p:nvPr/>
          </p:nvSpPr>
          <p:spPr>
            <a:xfrm>
              <a:off x="4117368"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4" name="tx124"/>
            <p:cNvSpPr/>
            <p:nvPr/>
          </p:nvSpPr>
          <p:spPr>
            <a:xfrm>
              <a:off x="46656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5" name="tx125"/>
            <p:cNvSpPr/>
            <p:nvPr/>
          </p:nvSpPr>
          <p:spPr>
            <a:xfrm>
              <a:off x="531021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6" name="tx126"/>
            <p:cNvSpPr/>
            <p:nvPr/>
          </p:nvSpPr>
          <p:spPr>
            <a:xfrm>
              <a:off x="5954782"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7" name="tx127"/>
            <p:cNvSpPr/>
            <p:nvPr/>
          </p:nvSpPr>
          <p:spPr>
            <a:xfrm>
              <a:off x="6599349"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28" name="tx128"/>
            <p:cNvSpPr/>
            <p:nvPr/>
          </p:nvSpPr>
          <p:spPr>
            <a:xfrm>
              <a:off x="7243916"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29" name="tx129"/>
            <p:cNvSpPr/>
            <p:nvPr/>
          </p:nvSpPr>
          <p:spPr>
            <a:xfrm>
              <a:off x="925142" y="1368037"/>
              <a:ext cx="41309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WCAR, 2025</a:t>
              </a:r>
            </a:p>
          </p:txBody>
        </p:sp>
        <p:sp>
          <p:nvSpPr>
            <p:cNvPr id="130" name="tx130"/>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WCAR.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WCAR live in just 3 countries, highlighting where intensified efforts could have the greatest regional impact on zero-dose numbers.</a:t>
            </a:r>
          </a:p>
        </p:txBody>
      </p:sp>
      <p:grpSp xmlns:pic="http://schemas.openxmlformats.org/drawingml/2006/picture">
        <p:nvGrpSpPr>
          <p:cNvPr id="133" name=""/>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96080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3464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30849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4297724"/>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8" name="pl8"/>
            <p:cNvSpPr/>
            <p:nvPr/>
          </p:nvSpPr>
          <p:spPr>
            <a:xfrm>
              <a:off x="831873" y="297156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16454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1036234"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76835"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17435"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58036"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98637"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39237"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9838"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0439"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61039"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01640"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42241"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82842"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123442"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464043"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04644"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145244"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85845"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26446"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67047"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507647"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848248"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188849"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529449"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70050"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31873" y="4297724"/>
              <a:ext cx="8242537" cy="0"/>
            </a:xfrm>
            <a:custGeom>
              <a:avLst/>
              <a:pathLst>
                <a:path w="8242537" h="0">
                  <a:moveTo>
                    <a:pt x="0" y="0"/>
                  </a:moveTo>
                  <a:lnTo>
                    <a:pt x="8242537" y="0"/>
                  </a:lnTo>
                  <a:lnTo>
                    <a:pt x="8242537" y="0"/>
                  </a:lnTo>
                </a:path>
              </a:pathLst>
            </a:custGeom>
            <a:ln w="16260" cap="flat">
              <a:solidFill>
                <a:srgbClr val="7F7F7F">
                  <a:alpha val="100000"/>
                </a:srgbClr>
              </a:solidFill>
              <a:prstDash val="dash"/>
              <a:round/>
            </a:ln>
          </p:spPr>
          <p:txBody>
            <a:bodyPr/>
            <a:lstStyle/>
            <a:p/>
          </p:txBody>
        </p:sp>
        <p:sp>
          <p:nvSpPr>
            <p:cNvPr id="35" name="rc35"/>
            <p:cNvSpPr/>
            <p:nvPr/>
          </p:nvSpPr>
          <p:spPr>
            <a:xfrm>
              <a:off x="882964" y="4297724"/>
              <a:ext cx="306540" cy="954301"/>
            </a:xfrm>
            <a:prstGeom prst="rect">
              <a:avLst/>
            </a:prstGeom>
            <a:solidFill>
              <a:srgbClr val="F26A21">
                <a:alpha val="100000"/>
              </a:srgbClr>
            </a:solidFill>
          </p:spPr>
          <p:txBody>
            <a:bodyPr/>
            <a:lstStyle/>
            <a:p/>
          </p:txBody>
        </p:sp>
        <p:sp>
          <p:nvSpPr>
            <p:cNvPr id="36" name="rc36"/>
            <p:cNvSpPr/>
            <p:nvPr/>
          </p:nvSpPr>
          <p:spPr>
            <a:xfrm>
              <a:off x="1223564" y="4297724"/>
              <a:ext cx="306540" cy="728457"/>
            </a:xfrm>
            <a:prstGeom prst="rect">
              <a:avLst/>
            </a:prstGeom>
            <a:solidFill>
              <a:srgbClr val="F26A21">
                <a:alpha val="100000"/>
              </a:srgbClr>
            </a:solidFill>
          </p:spPr>
          <p:txBody>
            <a:bodyPr/>
            <a:lstStyle/>
            <a:p/>
          </p:txBody>
        </p:sp>
        <p:sp>
          <p:nvSpPr>
            <p:cNvPr id="37" name="rc37"/>
            <p:cNvSpPr/>
            <p:nvPr/>
          </p:nvSpPr>
          <p:spPr>
            <a:xfrm>
              <a:off x="1564165" y="4297724"/>
              <a:ext cx="306540" cy="560009"/>
            </a:xfrm>
            <a:prstGeom prst="rect">
              <a:avLst/>
            </a:prstGeom>
            <a:solidFill>
              <a:srgbClr val="F26A21">
                <a:alpha val="100000"/>
              </a:srgbClr>
            </a:solidFill>
          </p:spPr>
          <p:txBody>
            <a:bodyPr/>
            <a:lstStyle/>
            <a:p/>
          </p:txBody>
        </p:sp>
        <p:sp>
          <p:nvSpPr>
            <p:cNvPr id="38" name="rc38"/>
            <p:cNvSpPr/>
            <p:nvPr/>
          </p:nvSpPr>
          <p:spPr>
            <a:xfrm>
              <a:off x="1904766" y="4297724"/>
              <a:ext cx="306540" cy="393072"/>
            </a:xfrm>
            <a:prstGeom prst="rect">
              <a:avLst/>
            </a:prstGeom>
            <a:solidFill>
              <a:srgbClr val="F26A21">
                <a:alpha val="100000"/>
              </a:srgbClr>
            </a:solidFill>
          </p:spPr>
          <p:txBody>
            <a:bodyPr/>
            <a:lstStyle/>
            <a:p/>
          </p:txBody>
        </p:sp>
        <p:sp>
          <p:nvSpPr>
            <p:cNvPr id="39" name="rc39"/>
            <p:cNvSpPr/>
            <p:nvPr/>
          </p:nvSpPr>
          <p:spPr>
            <a:xfrm>
              <a:off x="2245366" y="4297724"/>
              <a:ext cx="306540" cy="144179"/>
            </a:xfrm>
            <a:prstGeom prst="rect">
              <a:avLst/>
            </a:prstGeom>
            <a:solidFill>
              <a:srgbClr val="F26A21">
                <a:alpha val="100000"/>
              </a:srgbClr>
            </a:solidFill>
          </p:spPr>
          <p:txBody>
            <a:bodyPr/>
            <a:lstStyle/>
            <a:p/>
          </p:txBody>
        </p:sp>
        <p:sp>
          <p:nvSpPr>
            <p:cNvPr id="40" name="rc40"/>
            <p:cNvSpPr/>
            <p:nvPr/>
          </p:nvSpPr>
          <p:spPr>
            <a:xfrm>
              <a:off x="2585967" y="4297724"/>
              <a:ext cx="306540" cy="127363"/>
            </a:xfrm>
            <a:prstGeom prst="rect">
              <a:avLst/>
            </a:prstGeom>
            <a:solidFill>
              <a:srgbClr val="F26A21">
                <a:alpha val="100000"/>
              </a:srgbClr>
            </a:solidFill>
          </p:spPr>
          <p:txBody>
            <a:bodyPr/>
            <a:lstStyle/>
            <a:p/>
          </p:txBody>
        </p:sp>
        <p:sp>
          <p:nvSpPr>
            <p:cNvPr id="41" name="rc41"/>
            <p:cNvSpPr/>
            <p:nvPr/>
          </p:nvSpPr>
          <p:spPr>
            <a:xfrm>
              <a:off x="2926568" y="4297724"/>
              <a:ext cx="306540" cy="106808"/>
            </a:xfrm>
            <a:prstGeom prst="rect">
              <a:avLst/>
            </a:prstGeom>
            <a:solidFill>
              <a:srgbClr val="F26A21">
                <a:alpha val="100000"/>
              </a:srgbClr>
            </a:solidFill>
          </p:spPr>
          <p:txBody>
            <a:bodyPr/>
            <a:lstStyle/>
            <a:p/>
          </p:txBody>
        </p:sp>
        <p:sp>
          <p:nvSpPr>
            <p:cNvPr id="42" name="rc42"/>
            <p:cNvSpPr/>
            <p:nvPr/>
          </p:nvSpPr>
          <p:spPr>
            <a:xfrm>
              <a:off x="3267168" y="4297724"/>
              <a:ext cx="306540" cy="93334"/>
            </a:xfrm>
            <a:prstGeom prst="rect">
              <a:avLst/>
            </a:prstGeom>
            <a:solidFill>
              <a:srgbClr val="F26A21">
                <a:alpha val="100000"/>
              </a:srgbClr>
            </a:solidFill>
          </p:spPr>
          <p:txBody>
            <a:bodyPr/>
            <a:lstStyle/>
            <a:p/>
          </p:txBody>
        </p:sp>
        <p:sp>
          <p:nvSpPr>
            <p:cNvPr id="43" name="rc43"/>
            <p:cNvSpPr/>
            <p:nvPr/>
          </p:nvSpPr>
          <p:spPr>
            <a:xfrm>
              <a:off x="3607769" y="4297724"/>
              <a:ext cx="306540" cy="51136"/>
            </a:xfrm>
            <a:prstGeom prst="rect">
              <a:avLst/>
            </a:prstGeom>
            <a:solidFill>
              <a:srgbClr val="F26A21">
                <a:alpha val="100000"/>
              </a:srgbClr>
            </a:solidFill>
          </p:spPr>
          <p:txBody>
            <a:bodyPr/>
            <a:lstStyle/>
            <a:p/>
          </p:txBody>
        </p:sp>
        <p:sp>
          <p:nvSpPr>
            <p:cNvPr id="44" name="rc44"/>
            <p:cNvSpPr/>
            <p:nvPr/>
          </p:nvSpPr>
          <p:spPr>
            <a:xfrm>
              <a:off x="3948370" y="4297724"/>
              <a:ext cx="306540" cy="41826"/>
            </a:xfrm>
            <a:prstGeom prst="rect">
              <a:avLst/>
            </a:prstGeom>
            <a:solidFill>
              <a:srgbClr val="F26A21">
                <a:alpha val="100000"/>
              </a:srgbClr>
            </a:solidFill>
          </p:spPr>
          <p:txBody>
            <a:bodyPr/>
            <a:lstStyle/>
            <a:p/>
          </p:txBody>
        </p:sp>
        <p:sp>
          <p:nvSpPr>
            <p:cNvPr id="45" name="rc45"/>
            <p:cNvSpPr/>
            <p:nvPr/>
          </p:nvSpPr>
          <p:spPr>
            <a:xfrm>
              <a:off x="4288971" y="4297724"/>
              <a:ext cx="306540" cy="15516"/>
            </a:xfrm>
            <a:prstGeom prst="rect">
              <a:avLst/>
            </a:prstGeom>
            <a:solidFill>
              <a:srgbClr val="F26A21">
                <a:alpha val="100000"/>
              </a:srgbClr>
            </a:solidFill>
          </p:spPr>
          <p:txBody>
            <a:bodyPr/>
            <a:lstStyle/>
            <a:p/>
          </p:txBody>
        </p:sp>
        <p:sp>
          <p:nvSpPr>
            <p:cNvPr id="46" name="rc46"/>
            <p:cNvSpPr/>
            <p:nvPr/>
          </p:nvSpPr>
          <p:spPr>
            <a:xfrm>
              <a:off x="4629571" y="4297724"/>
              <a:ext cx="306540" cy="79"/>
            </a:xfrm>
            <a:prstGeom prst="rect">
              <a:avLst/>
            </a:prstGeom>
            <a:solidFill>
              <a:srgbClr val="F26A21">
                <a:alpha val="100000"/>
              </a:srgbClr>
            </a:solidFill>
          </p:spPr>
          <p:txBody>
            <a:bodyPr/>
            <a:lstStyle/>
            <a:p/>
          </p:txBody>
        </p:sp>
        <p:sp>
          <p:nvSpPr>
            <p:cNvPr id="47" name="rc47"/>
            <p:cNvSpPr/>
            <p:nvPr/>
          </p:nvSpPr>
          <p:spPr>
            <a:xfrm>
              <a:off x="4970172" y="4297486"/>
              <a:ext cx="306540" cy="238"/>
            </a:xfrm>
            <a:prstGeom prst="rect">
              <a:avLst/>
            </a:prstGeom>
            <a:solidFill>
              <a:srgbClr val="F26A21">
                <a:alpha val="100000"/>
              </a:srgbClr>
            </a:solidFill>
          </p:spPr>
          <p:txBody>
            <a:bodyPr/>
            <a:lstStyle/>
            <a:p/>
          </p:txBody>
        </p:sp>
        <p:sp>
          <p:nvSpPr>
            <p:cNvPr id="48" name="rc48"/>
            <p:cNvSpPr/>
            <p:nvPr/>
          </p:nvSpPr>
          <p:spPr>
            <a:xfrm>
              <a:off x="5310773" y="4297221"/>
              <a:ext cx="306540" cy="503"/>
            </a:xfrm>
            <a:prstGeom prst="rect">
              <a:avLst/>
            </a:prstGeom>
            <a:solidFill>
              <a:srgbClr val="F26A21">
                <a:alpha val="100000"/>
              </a:srgbClr>
            </a:solidFill>
          </p:spPr>
          <p:txBody>
            <a:bodyPr/>
            <a:lstStyle/>
            <a:p/>
          </p:txBody>
        </p:sp>
        <p:sp>
          <p:nvSpPr>
            <p:cNvPr id="49" name="rc49"/>
            <p:cNvSpPr/>
            <p:nvPr/>
          </p:nvSpPr>
          <p:spPr>
            <a:xfrm>
              <a:off x="5651373" y="4296186"/>
              <a:ext cx="306540" cy="1538"/>
            </a:xfrm>
            <a:prstGeom prst="rect">
              <a:avLst/>
            </a:prstGeom>
            <a:solidFill>
              <a:srgbClr val="F26A21">
                <a:alpha val="100000"/>
              </a:srgbClr>
            </a:solidFill>
          </p:spPr>
          <p:txBody>
            <a:bodyPr/>
            <a:lstStyle/>
            <a:p/>
          </p:txBody>
        </p:sp>
        <p:sp>
          <p:nvSpPr>
            <p:cNvPr id="50" name="rc50"/>
            <p:cNvSpPr/>
            <p:nvPr/>
          </p:nvSpPr>
          <p:spPr>
            <a:xfrm>
              <a:off x="5991974" y="4293666"/>
              <a:ext cx="306540" cy="4058"/>
            </a:xfrm>
            <a:prstGeom prst="rect">
              <a:avLst/>
            </a:prstGeom>
            <a:solidFill>
              <a:srgbClr val="F26A21">
                <a:alpha val="100000"/>
              </a:srgbClr>
            </a:solidFill>
          </p:spPr>
          <p:txBody>
            <a:bodyPr/>
            <a:lstStyle/>
            <a:p/>
          </p:txBody>
        </p:sp>
        <p:sp>
          <p:nvSpPr>
            <p:cNvPr id="51" name="rc51"/>
            <p:cNvSpPr/>
            <p:nvPr/>
          </p:nvSpPr>
          <p:spPr>
            <a:xfrm>
              <a:off x="6332575" y="4293348"/>
              <a:ext cx="306540" cy="4376"/>
            </a:xfrm>
            <a:prstGeom prst="rect">
              <a:avLst/>
            </a:prstGeom>
            <a:solidFill>
              <a:srgbClr val="F26A21">
                <a:alpha val="100000"/>
              </a:srgbClr>
            </a:solidFill>
          </p:spPr>
          <p:txBody>
            <a:bodyPr/>
            <a:lstStyle/>
            <a:p/>
          </p:txBody>
        </p:sp>
        <p:sp>
          <p:nvSpPr>
            <p:cNvPr id="52" name="rc52"/>
            <p:cNvSpPr/>
            <p:nvPr/>
          </p:nvSpPr>
          <p:spPr>
            <a:xfrm>
              <a:off x="6673176" y="4293056"/>
              <a:ext cx="306540" cy="4668"/>
            </a:xfrm>
            <a:prstGeom prst="rect">
              <a:avLst/>
            </a:prstGeom>
            <a:solidFill>
              <a:srgbClr val="F26A21">
                <a:alpha val="100000"/>
              </a:srgbClr>
            </a:solidFill>
          </p:spPr>
          <p:txBody>
            <a:bodyPr/>
            <a:lstStyle/>
            <a:p/>
          </p:txBody>
        </p:sp>
        <p:sp>
          <p:nvSpPr>
            <p:cNvPr id="53" name="rc53"/>
            <p:cNvSpPr/>
            <p:nvPr/>
          </p:nvSpPr>
          <p:spPr>
            <a:xfrm>
              <a:off x="7013776" y="4292420"/>
              <a:ext cx="306540" cy="5304"/>
            </a:xfrm>
            <a:prstGeom prst="rect">
              <a:avLst/>
            </a:prstGeom>
            <a:solidFill>
              <a:srgbClr val="F26A21">
                <a:alpha val="100000"/>
              </a:srgbClr>
            </a:solidFill>
          </p:spPr>
          <p:txBody>
            <a:bodyPr/>
            <a:lstStyle/>
            <a:p/>
          </p:txBody>
        </p:sp>
        <p:sp>
          <p:nvSpPr>
            <p:cNvPr id="54" name="rc54"/>
            <p:cNvSpPr/>
            <p:nvPr/>
          </p:nvSpPr>
          <p:spPr>
            <a:xfrm>
              <a:off x="7354377" y="4273403"/>
              <a:ext cx="306540" cy="24321"/>
            </a:xfrm>
            <a:prstGeom prst="rect">
              <a:avLst/>
            </a:prstGeom>
            <a:solidFill>
              <a:srgbClr val="F26A21">
                <a:alpha val="100000"/>
              </a:srgbClr>
            </a:solidFill>
          </p:spPr>
          <p:txBody>
            <a:bodyPr/>
            <a:lstStyle/>
            <a:p/>
          </p:txBody>
        </p:sp>
        <p:sp>
          <p:nvSpPr>
            <p:cNvPr id="55" name="rc55"/>
            <p:cNvSpPr/>
            <p:nvPr/>
          </p:nvSpPr>
          <p:spPr>
            <a:xfrm>
              <a:off x="7694978" y="4004485"/>
              <a:ext cx="306540" cy="293239"/>
            </a:xfrm>
            <a:prstGeom prst="rect">
              <a:avLst/>
            </a:prstGeom>
            <a:solidFill>
              <a:srgbClr val="F26A21">
                <a:alpha val="100000"/>
              </a:srgbClr>
            </a:solidFill>
          </p:spPr>
          <p:txBody>
            <a:bodyPr/>
            <a:lstStyle/>
            <a:p/>
          </p:txBody>
        </p:sp>
        <p:sp>
          <p:nvSpPr>
            <p:cNvPr id="56" name="rc56"/>
            <p:cNvSpPr/>
            <p:nvPr/>
          </p:nvSpPr>
          <p:spPr>
            <a:xfrm>
              <a:off x="8035578" y="4002575"/>
              <a:ext cx="306540" cy="295149"/>
            </a:xfrm>
            <a:prstGeom prst="rect">
              <a:avLst/>
            </a:prstGeom>
            <a:solidFill>
              <a:srgbClr val="F26A21">
                <a:alpha val="100000"/>
              </a:srgbClr>
            </a:solidFill>
          </p:spPr>
          <p:txBody>
            <a:bodyPr/>
            <a:lstStyle/>
            <a:p/>
          </p:txBody>
        </p:sp>
        <p:sp>
          <p:nvSpPr>
            <p:cNvPr id="57" name="rc57"/>
            <p:cNvSpPr/>
            <p:nvPr/>
          </p:nvSpPr>
          <p:spPr>
            <a:xfrm>
              <a:off x="8376179" y="3867069"/>
              <a:ext cx="306540" cy="430655"/>
            </a:xfrm>
            <a:prstGeom prst="rect">
              <a:avLst/>
            </a:prstGeom>
            <a:solidFill>
              <a:srgbClr val="F26A21">
                <a:alpha val="100000"/>
              </a:srgbClr>
            </a:solidFill>
          </p:spPr>
          <p:txBody>
            <a:bodyPr/>
            <a:lstStyle/>
            <a:p/>
          </p:txBody>
        </p:sp>
        <p:sp>
          <p:nvSpPr>
            <p:cNvPr id="58" name="rc58"/>
            <p:cNvSpPr/>
            <p:nvPr/>
          </p:nvSpPr>
          <p:spPr>
            <a:xfrm>
              <a:off x="8716780" y="1767048"/>
              <a:ext cx="306540" cy="2530676"/>
            </a:xfrm>
            <a:prstGeom prst="rect">
              <a:avLst/>
            </a:prstGeom>
            <a:solidFill>
              <a:srgbClr val="F26A21">
                <a:alpha val="100000"/>
              </a:srgbClr>
            </a:solidFill>
          </p:spPr>
          <p:txBody>
            <a:bodyPr/>
            <a:lstStyle/>
            <a:p/>
          </p:txBody>
        </p:sp>
        <p:sp>
          <p:nvSpPr>
            <p:cNvPr id="59" name="tx59"/>
            <p:cNvSpPr/>
            <p:nvPr/>
          </p:nvSpPr>
          <p:spPr>
            <a:xfrm>
              <a:off x="5030036" y="416551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0" name="tx60"/>
            <p:cNvSpPr/>
            <p:nvPr/>
          </p:nvSpPr>
          <p:spPr>
            <a:xfrm>
              <a:off x="5370637" y="416524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1" name="tx61"/>
            <p:cNvSpPr/>
            <p:nvPr/>
          </p:nvSpPr>
          <p:spPr>
            <a:xfrm>
              <a:off x="5711238" y="416421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2" name="tx62"/>
            <p:cNvSpPr/>
            <p:nvPr/>
          </p:nvSpPr>
          <p:spPr>
            <a:xfrm>
              <a:off x="6051838" y="416169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3" name="tx63"/>
            <p:cNvSpPr/>
            <p:nvPr/>
          </p:nvSpPr>
          <p:spPr>
            <a:xfrm>
              <a:off x="6392439" y="4161373"/>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4" name="tx64"/>
            <p:cNvSpPr/>
            <p:nvPr/>
          </p:nvSpPr>
          <p:spPr>
            <a:xfrm>
              <a:off x="6733040" y="416108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5" name="tx65"/>
            <p:cNvSpPr/>
            <p:nvPr/>
          </p:nvSpPr>
          <p:spPr>
            <a:xfrm>
              <a:off x="7073641" y="416044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6" name="tx66"/>
            <p:cNvSpPr/>
            <p:nvPr/>
          </p:nvSpPr>
          <p:spPr>
            <a:xfrm>
              <a:off x="7414241" y="414142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7" name="tx67"/>
            <p:cNvSpPr/>
            <p:nvPr/>
          </p:nvSpPr>
          <p:spPr>
            <a:xfrm>
              <a:off x="7760374" y="3872510"/>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8" name="tx68"/>
            <p:cNvSpPr/>
            <p:nvPr/>
          </p:nvSpPr>
          <p:spPr>
            <a:xfrm>
              <a:off x="8100975" y="3870600"/>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 name="tx69"/>
            <p:cNvSpPr/>
            <p:nvPr/>
          </p:nvSpPr>
          <p:spPr>
            <a:xfrm>
              <a:off x="8437552" y="373509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0" name="tx70"/>
            <p:cNvSpPr/>
            <p:nvPr/>
          </p:nvSpPr>
          <p:spPr>
            <a:xfrm>
              <a:off x="8778153" y="163507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 name="tx71"/>
            <p:cNvSpPr/>
            <p:nvPr/>
          </p:nvSpPr>
          <p:spPr>
            <a:xfrm>
              <a:off x="957916" y="52986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72" name="tx72"/>
            <p:cNvSpPr/>
            <p:nvPr/>
          </p:nvSpPr>
          <p:spPr>
            <a:xfrm>
              <a:off x="1298516" y="50727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73" name="tx73"/>
            <p:cNvSpPr/>
            <p:nvPr/>
          </p:nvSpPr>
          <p:spPr>
            <a:xfrm>
              <a:off x="1639117" y="49043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4" name="tx74"/>
            <p:cNvSpPr/>
            <p:nvPr/>
          </p:nvSpPr>
          <p:spPr>
            <a:xfrm>
              <a:off x="1979718" y="47373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5" name="tx75"/>
            <p:cNvSpPr/>
            <p:nvPr/>
          </p:nvSpPr>
          <p:spPr>
            <a:xfrm>
              <a:off x="2350448" y="44884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6" name="tx76"/>
            <p:cNvSpPr/>
            <p:nvPr/>
          </p:nvSpPr>
          <p:spPr>
            <a:xfrm>
              <a:off x="2691048" y="44716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7" name="tx77"/>
            <p:cNvSpPr/>
            <p:nvPr/>
          </p:nvSpPr>
          <p:spPr>
            <a:xfrm>
              <a:off x="3031649" y="44511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8" name="tx78"/>
            <p:cNvSpPr/>
            <p:nvPr/>
          </p:nvSpPr>
          <p:spPr>
            <a:xfrm>
              <a:off x="3372250" y="44376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9" name="tx79"/>
            <p:cNvSpPr/>
            <p:nvPr/>
          </p:nvSpPr>
          <p:spPr>
            <a:xfrm>
              <a:off x="3712851" y="4395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4053451" y="43861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4362414" y="435982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2" name="tx82"/>
            <p:cNvSpPr/>
            <p:nvPr/>
          </p:nvSpPr>
          <p:spPr>
            <a:xfrm>
              <a:off x="4703014" y="434438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3" name="tx83"/>
            <p:cNvSpPr/>
            <p:nvPr/>
          </p:nvSpPr>
          <p:spPr>
            <a:xfrm>
              <a:off x="632541" y="4257719"/>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4" name="tx84"/>
            <p:cNvSpPr/>
            <p:nvPr/>
          </p:nvSpPr>
          <p:spPr>
            <a:xfrm>
              <a:off x="570361" y="2931564"/>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85" name="tx85"/>
            <p:cNvSpPr/>
            <p:nvPr/>
          </p:nvSpPr>
          <p:spPr>
            <a:xfrm>
              <a:off x="508182" y="160540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86" name="tx86"/>
            <p:cNvSpPr/>
            <p:nvPr/>
          </p:nvSpPr>
          <p:spPr>
            <a:xfrm rot="-2700000">
              <a:off x="619096" y="566168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87" name="tx87"/>
            <p:cNvSpPr/>
            <p:nvPr/>
          </p:nvSpPr>
          <p:spPr>
            <a:xfrm rot="-2700000">
              <a:off x="872517" y="5697800"/>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88" name="tx88"/>
            <p:cNvSpPr/>
            <p:nvPr/>
          </p:nvSpPr>
          <p:spPr>
            <a:xfrm rot="-2700000">
              <a:off x="1517664" y="557165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89" name="tx89"/>
            <p:cNvSpPr/>
            <p:nvPr/>
          </p:nvSpPr>
          <p:spPr>
            <a:xfrm rot="-2700000">
              <a:off x="1885036" y="556056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0" name="tx90"/>
            <p:cNvSpPr/>
            <p:nvPr/>
          </p:nvSpPr>
          <p:spPr>
            <a:xfrm rot="-2700000">
              <a:off x="2145792" y="5593637"/>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91" name="tx91"/>
            <p:cNvSpPr/>
            <p:nvPr/>
          </p:nvSpPr>
          <p:spPr>
            <a:xfrm rot="-2700000">
              <a:off x="2003738" y="5793559"/>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92" name="tx92"/>
            <p:cNvSpPr/>
            <p:nvPr/>
          </p:nvSpPr>
          <p:spPr>
            <a:xfrm rot="-2700000">
              <a:off x="2800457" y="5604628"/>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93" name="tx93"/>
            <p:cNvSpPr/>
            <p:nvPr/>
          </p:nvSpPr>
          <p:spPr>
            <a:xfrm rot="-2700000">
              <a:off x="3204746" y="557824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94" name="tx94"/>
            <p:cNvSpPr/>
            <p:nvPr/>
          </p:nvSpPr>
          <p:spPr>
            <a:xfrm rot="-2700000">
              <a:off x="3502810" y="559586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95" name="tx95"/>
            <p:cNvSpPr/>
            <p:nvPr/>
          </p:nvSpPr>
          <p:spPr>
            <a:xfrm rot="-2700000">
              <a:off x="3795879" y="5615556"/>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96" name="tx96"/>
            <p:cNvSpPr/>
            <p:nvPr/>
          </p:nvSpPr>
          <p:spPr>
            <a:xfrm rot="-2700000">
              <a:off x="3844810" y="5736369"/>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97" name="tx97"/>
            <p:cNvSpPr/>
            <p:nvPr/>
          </p:nvSpPr>
          <p:spPr>
            <a:xfrm rot="-2700000">
              <a:off x="4307168" y="568593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98" name="tx98"/>
            <p:cNvSpPr/>
            <p:nvPr/>
          </p:nvSpPr>
          <p:spPr>
            <a:xfrm rot="-2700000">
              <a:off x="4166987" y="5885082"/>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99" name="tx99"/>
            <p:cNvSpPr/>
            <p:nvPr/>
          </p:nvSpPr>
          <p:spPr>
            <a:xfrm rot="-2700000">
              <a:off x="4945988" y="570349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00" name="tx100"/>
            <p:cNvSpPr/>
            <p:nvPr/>
          </p:nvSpPr>
          <p:spPr>
            <a:xfrm rot="-2700000">
              <a:off x="5546414" y="559586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01" name="tx101"/>
            <p:cNvSpPr/>
            <p:nvPr/>
          </p:nvSpPr>
          <p:spPr>
            <a:xfrm rot="-2700000">
              <a:off x="5728107" y="566168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02" name="tx102"/>
            <p:cNvSpPr/>
            <p:nvPr/>
          </p:nvSpPr>
          <p:spPr>
            <a:xfrm rot="-2700000">
              <a:off x="6227771" y="5595803"/>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03" name="tx103"/>
            <p:cNvSpPr/>
            <p:nvPr/>
          </p:nvSpPr>
          <p:spPr>
            <a:xfrm rot="-2700000">
              <a:off x="6647826" y="556289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04" name="tx104"/>
            <p:cNvSpPr/>
            <p:nvPr/>
          </p:nvSpPr>
          <p:spPr>
            <a:xfrm rot="-2700000">
              <a:off x="6633304" y="5709988"/>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05" name="tx105"/>
            <p:cNvSpPr/>
            <p:nvPr/>
          </p:nvSpPr>
          <p:spPr>
            <a:xfrm rot="-2700000">
              <a:off x="7308032" y="5571588"/>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6" name="tx106"/>
            <p:cNvSpPr/>
            <p:nvPr/>
          </p:nvSpPr>
          <p:spPr>
            <a:xfrm rot="-2700000">
              <a:off x="7526408" y="5622215"/>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07" name="tx107"/>
            <p:cNvSpPr/>
            <p:nvPr/>
          </p:nvSpPr>
          <p:spPr>
            <a:xfrm rot="-2700000">
              <a:off x="8042307" y="5549605"/>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8" name="tx108"/>
            <p:cNvSpPr/>
            <p:nvPr/>
          </p:nvSpPr>
          <p:spPr>
            <a:xfrm rot="-2700000">
              <a:off x="8351220" y="556273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09" name="tx109"/>
            <p:cNvSpPr/>
            <p:nvPr/>
          </p:nvSpPr>
          <p:spPr>
            <a:xfrm rot="-2700000">
              <a:off x="8596210" y="560233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0" name="tx110"/>
            <p:cNvSpPr/>
            <p:nvPr/>
          </p:nvSpPr>
          <p:spPr>
            <a:xfrm rot="-5400000">
              <a:off x="-591430" y="345951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11" name="tx111"/>
            <p:cNvSpPr/>
            <p:nvPr/>
          </p:nvSpPr>
          <p:spPr>
            <a:xfrm>
              <a:off x="831873"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12" name="tx11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12 countries had an increase in zero-dose children and 12 countries saw the number of zero-dose children decline between 2024 and 2025.
The three countries with the largest increase were: Nigeria (2.1m ⇒ 2.2m [+95,000]), DRC (772,000 ⇒ 788,000 [+16,000]), Mali (83,000 ⇒ 94,000 [+11,000]).
Cameroon had the largest decline in the number of zero-dose children from 168,000 in 2024 to 132,000 in 2025 (-36,000).</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15" name=""/>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124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232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9340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0448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91556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6267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3786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6489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1600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454" y="3851004"/>
              <a:ext cx="239877" cy="264695"/>
            </a:xfrm>
            <a:prstGeom prst="rect">
              <a:avLst/>
            </a:prstGeom>
            <a:solidFill>
              <a:srgbClr val="80BD41">
                <a:alpha val="100000"/>
              </a:srgbClr>
            </a:solidFill>
          </p:spPr>
          <p:txBody>
            <a:bodyPr/>
            <a:lstStyle/>
            <a:p/>
          </p:txBody>
        </p:sp>
        <p:sp>
          <p:nvSpPr>
            <p:cNvPr id="27" name="rc27"/>
            <p:cNvSpPr/>
            <p:nvPr/>
          </p:nvSpPr>
          <p:spPr>
            <a:xfrm>
              <a:off x="1296454" y="3468076"/>
              <a:ext cx="239877" cy="382928"/>
            </a:xfrm>
            <a:prstGeom prst="rect">
              <a:avLst/>
            </a:prstGeom>
            <a:solidFill>
              <a:srgbClr val="1CABE2">
                <a:alpha val="100000"/>
              </a:srgbClr>
            </a:solidFill>
          </p:spPr>
          <p:txBody>
            <a:bodyPr/>
            <a:lstStyle/>
            <a:p/>
          </p:txBody>
        </p:sp>
        <p:sp>
          <p:nvSpPr>
            <p:cNvPr id="28" name="rc28"/>
            <p:cNvSpPr/>
            <p:nvPr/>
          </p:nvSpPr>
          <p:spPr>
            <a:xfrm>
              <a:off x="1562984" y="3848073"/>
              <a:ext cx="239877" cy="267627"/>
            </a:xfrm>
            <a:prstGeom prst="rect">
              <a:avLst/>
            </a:prstGeom>
            <a:solidFill>
              <a:srgbClr val="80BD41">
                <a:alpha val="100000"/>
              </a:srgbClr>
            </a:solidFill>
          </p:spPr>
          <p:txBody>
            <a:bodyPr/>
            <a:lstStyle/>
            <a:p/>
          </p:txBody>
        </p:sp>
        <p:sp>
          <p:nvSpPr>
            <p:cNvPr id="29" name="rc29"/>
            <p:cNvSpPr/>
            <p:nvPr/>
          </p:nvSpPr>
          <p:spPr>
            <a:xfrm>
              <a:off x="1562984" y="3450798"/>
              <a:ext cx="239877" cy="397274"/>
            </a:xfrm>
            <a:prstGeom prst="rect">
              <a:avLst/>
            </a:prstGeom>
            <a:solidFill>
              <a:srgbClr val="1CABE2">
                <a:alpha val="100000"/>
              </a:srgbClr>
            </a:solidFill>
          </p:spPr>
          <p:txBody>
            <a:bodyPr/>
            <a:lstStyle/>
            <a:p/>
          </p:txBody>
        </p:sp>
        <p:sp>
          <p:nvSpPr>
            <p:cNvPr id="30" name="rc30"/>
            <p:cNvSpPr/>
            <p:nvPr/>
          </p:nvSpPr>
          <p:spPr>
            <a:xfrm>
              <a:off x="1829515" y="3826842"/>
              <a:ext cx="239877" cy="288858"/>
            </a:xfrm>
            <a:prstGeom prst="rect">
              <a:avLst/>
            </a:prstGeom>
            <a:solidFill>
              <a:srgbClr val="80BD41">
                <a:alpha val="100000"/>
              </a:srgbClr>
            </a:solidFill>
          </p:spPr>
          <p:txBody>
            <a:bodyPr/>
            <a:lstStyle/>
            <a:p/>
          </p:txBody>
        </p:sp>
        <p:sp>
          <p:nvSpPr>
            <p:cNvPr id="31" name="rc31"/>
            <p:cNvSpPr/>
            <p:nvPr/>
          </p:nvSpPr>
          <p:spPr>
            <a:xfrm>
              <a:off x="1829515" y="3434270"/>
              <a:ext cx="239877" cy="392571"/>
            </a:xfrm>
            <a:prstGeom prst="rect">
              <a:avLst/>
            </a:prstGeom>
            <a:solidFill>
              <a:srgbClr val="1CABE2">
                <a:alpha val="100000"/>
              </a:srgbClr>
            </a:solidFill>
          </p:spPr>
          <p:txBody>
            <a:bodyPr/>
            <a:lstStyle/>
            <a:p/>
          </p:txBody>
        </p:sp>
        <p:sp>
          <p:nvSpPr>
            <p:cNvPr id="32" name="rc32"/>
            <p:cNvSpPr/>
            <p:nvPr/>
          </p:nvSpPr>
          <p:spPr>
            <a:xfrm>
              <a:off x="2096045" y="3792912"/>
              <a:ext cx="239877" cy="322788"/>
            </a:xfrm>
            <a:prstGeom prst="rect">
              <a:avLst/>
            </a:prstGeom>
            <a:solidFill>
              <a:srgbClr val="80BD41">
                <a:alpha val="100000"/>
              </a:srgbClr>
            </a:solidFill>
          </p:spPr>
          <p:txBody>
            <a:bodyPr/>
            <a:lstStyle/>
            <a:p/>
          </p:txBody>
        </p:sp>
        <p:sp>
          <p:nvSpPr>
            <p:cNvPr id="33" name="rc33"/>
            <p:cNvSpPr/>
            <p:nvPr/>
          </p:nvSpPr>
          <p:spPr>
            <a:xfrm>
              <a:off x="2096045" y="3416713"/>
              <a:ext cx="239877" cy="376199"/>
            </a:xfrm>
            <a:prstGeom prst="rect">
              <a:avLst/>
            </a:prstGeom>
            <a:solidFill>
              <a:srgbClr val="1CABE2">
                <a:alpha val="100000"/>
              </a:srgbClr>
            </a:solidFill>
          </p:spPr>
          <p:txBody>
            <a:bodyPr/>
            <a:lstStyle/>
            <a:p/>
          </p:txBody>
        </p:sp>
        <p:sp>
          <p:nvSpPr>
            <p:cNvPr id="34" name="rc34"/>
            <p:cNvSpPr/>
            <p:nvPr/>
          </p:nvSpPr>
          <p:spPr>
            <a:xfrm>
              <a:off x="2362575" y="3752752"/>
              <a:ext cx="239877" cy="362948"/>
            </a:xfrm>
            <a:prstGeom prst="rect">
              <a:avLst/>
            </a:prstGeom>
            <a:solidFill>
              <a:srgbClr val="80BD41">
                <a:alpha val="100000"/>
              </a:srgbClr>
            </a:solidFill>
          </p:spPr>
          <p:txBody>
            <a:bodyPr/>
            <a:lstStyle/>
            <a:p/>
          </p:txBody>
        </p:sp>
        <p:sp>
          <p:nvSpPr>
            <p:cNvPr id="35" name="rc35"/>
            <p:cNvSpPr/>
            <p:nvPr/>
          </p:nvSpPr>
          <p:spPr>
            <a:xfrm>
              <a:off x="2362575" y="3399638"/>
              <a:ext cx="239877" cy="353113"/>
            </a:xfrm>
            <a:prstGeom prst="rect">
              <a:avLst/>
            </a:prstGeom>
            <a:solidFill>
              <a:srgbClr val="1CABE2">
                <a:alpha val="100000"/>
              </a:srgbClr>
            </a:solidFill>
          </p:spPr>
          <p:txBody>
            <a:bodyPr/>
            <a:lstStyle/>
            <a:p/>
          </p:txBody>
        </p:sp>
        <p:sp>
          <p:nvSpPr>
            <p:cNvPr id="36" name="rc36"/>
            <p:cNvSpPr/>
            <p:nvPr/>
          </p:nvSpPr>
          <p:spPr>
            <a:xfrm>
              <a:off x="2629106" y="3711323"/>
              <a:ext cx="239877" cy="404377"/>
            </a:xfrm>
            <a:prstGeom prst="rect">
              <a:avLst/>
            </a:prstGeom>
            <a:solidFill>
              <a:srgbClr val="80BD41">
                <a:alpha val="100000"/>
              </a:srgbClr>
            </a:solidFill>
          </p:spPr>
          <p:txBody>
            <a:bodyPr/>
            <a:lstStyle/>
            <a:p/>
          </p:txBody>
        </p:sp>
        <p:sp>
          <p:nvSpPr>
            <p:cNvPr id="37" name="rc37"/>
            <p:cNvSpPr/>
            <p:nvPr/>
          </p:nvSpPr>
          <p:spPr>
            <a:xfrm>
              <a:off x="2629106" y="3379058"/>
              <a:ext cx="239877" cy="332265"/>
            </a:xfrm>
            <a:prstGeom prst="rect">
              <a:avLst/>
            </a:prstGeom>
            <a:solidFill>
              <a:srgbClr val="1CABE2">
                <a:alpha val="100000"/>
              </a:srgbClr>
            </a:solidFill>
          </p:spPr>
          <p:txBody>
            <a:bodyPr/>
            <a:lstStyle/>
            <a:p/>
          </p:txBody>
        </p:sp>
        <p:sp>
          <p:nvSpPr>
            <p:cNvPr id="38" name="rc38"/>
            <p:cNvSpPr/>
            <p:nvPr/>
          </p:nvSpPr>
          <p:spPr>
            <a:xfrm>
              <a:off x="2895636" y="3677537"/>
              <a:ext cx="239877" cy="438163"/>
            </a:xfrm>
            <a:prstGeom prst="rect">
              <a:avLst/>
            </a:prstGeom>
            <a:solidFill>
              <a:srgbClr val="80BD41">
                <a:alpha val="100000"/>
              </a:srgbClr>
            </a:solidFill>
          </p:spPr>
          <p:txBody>
            <a:bodyPr/>
            <a:lstStyle/>
            <a:p/>
          </p:txBody>
        </p:sp>
        <p:sp>
          <p:nvSpPr>
            <p:cNvPr id="39" name="rc39"/>
            <p:cNvSpPr/>
            <p:nvPr/>
          </p:nvSpPr>
          <p:spPr>
            <a:xfrm>
              <a:off x="2895636" y="3358870"/>
              <a:ext cx="239877" cy="318666"/>
            </a:xfrm>
            <a:prstGeom prst="rect">
              <a:avLst/>
            </a:prstGeom>
            <a:solidFill>
              <a:srgbClr val="1CABE2">
                <a:alpha val="100000"/>
              </a:srgbClr>
            </a:solidFill>
          </p:spPr>
          <p:txBody>
            <a:bodyPr/>
            <a:lstStyle/>
            <a:p/>
          </p:txBody>
        </p:sp>
        <p:sp>
          <p:nvSpPr>
            <p:cNvPr id="40" name="rc40"/>
            <p:cNvSpPr/>
            <p:nvPr/>
          </p:nvSpPr>
          <p:spPr>
            <a:xfrm>
              <a:off x="3162166" y="3650212"/>
              <a:ext cx="239877" cy="465488"/>
            </a:xfrm>
            <a:prstGeom prst="rect">
              <a:avLst/>
            </a:prstGeom>
            <a:solidFill>
              <a:srgbClr val="80BD41">
                <a:alpha val="100000"/>
              </a:srgbClr>
            </a:solidFill>
          </p:spPr>
          <p:txBody>
            <a:bodyPr/>
            <a:lstStyle/>
            <a:p/>
          </p:txBody>
        </p:sp>
        <p:sp>
          <p:nvSpPr>
            <p:cNvPr id="41" name="rc41"/>
            <p:cNvSpPr/>
            <p:nvPr/>
          </p:nvSpPr>
          <p:spPr>
            <a:xfrm>
              <a:off x="3162166" y="3340405"/>
              <a:ext cx="239877" cy="309806"/>
            </a:xfrm>
            <a:prstGeom prst="rect">
              <a:avLst/>
            </a:prstGeom>
            <a:solidFill>
              <a:srgbClr val="1CABE2">
                <a:alpha val="100000"/>
              </a:srgbClr>
            </a:solidFill>
          </p:spPr>
          <p:txBody>
            <a:bodyPr/>
            <a:lstStyle/>
            <a:p/>
          </p:txBody>
        </p:sp>
        <p:sp>
          <p:nvSpPr>
            <p:cNvPr id="42" name="rc42"/>
            <p:cNvSpPr/>
            <p:nvPr/>
          </p:nvSpPr>
          <p:spPr>
            <a:xfrm>
              <a:off x="3428696" y="3599564"/>
              <a:ext cx="239877" cy="516135"/>
            </a:xfrm>
            <a:prstGeom prst="rect">
              <a:avLst/>
            </a:prstGeom>
            <a:solidFill>
              <a:srgbClr val="80BD41">
                <a:alpha val="100000"/>
              </a:srgbClr>
            </a:solidFill>
          </p:spPr>
          <p:txBody>
            <a:bodyPr/>
            <a:lstStyle/>
            <a:p/>
          </p:txBody>
        </p:sp>
        <p:sp>
          <p:nvSpPr>
            <p:cNvPr id="43" name="rc43"/>
            <p:cNvSpPr/>
            <p:nvPr/>
          </p:nvSpPr>
          <p:spPr>
            <a:xfrm>
              <a:off x="3428696" y="3319947"/>
              <a:ext cx="239877" cy="279617"/>
            </a:xfrm>
            <a:prstGeom prst="rect">
              <a:avLst/>
            </a:prstGeom>
            <a:solidFill>
              <a:srgbClr val="1CABE2">
                <a:alpha val="100000"/>
              </a:srgbClr>
            </a:solidFill>
          </p:spPr>
          <p:txBody>
            <a:bodyPr/>
            <a:lstStyle/>
            <a:p/>
          </p:txBody>
        </p:sp>
        <p:sp>
          <p:nvSpPr>
            <p:cNvPr id="44" name="rc44"/>
            <p:cNvSpPr/>
            <p:nvPr/>
          </p:nvSpPr>
          <p:spPr>
            <a:xfrm>
              <a:off x="3695227" y="3546917"/>
              <a:ext cx="239877" cy="568783"/>
            </a:xfrm>
            <a:prstGeom prst="rect">
              <a:avLst/>
            </a:prstGeom>
            <a:solidFill>
              <a:srgbClr val="80BD41">
                <a:alpha val="100000"/>
              </a:srgbClr>
            </a:solidFill>
          </p:spPr>
          <p:txBody>
            <a:bodyPr/>
            <a:lstStyle/>
            <a:p/>
          </p:txBody>
        </p:sp>
        <p:sp>
          <p:nvSpPr>
            <p:cNvPr id="45" name="rc45"/>
            <p:cNvSpPr/>
            <p:nvPr/>
          </p:nvSpPr>
          <p:spPr>
            <a:xfrm>
              <a:off x="3695227" y="3300622"/>
              <a:ext cx="239877" cy="246295"/>
            </a:xfrm>
            <a:prstGeom prst="rect">
              <a:avLst/>
            </a:prstGeom>
            <a:solidFill>
              <a:srgbClr val="1CABE2">
                <a:alpha val="100000"/>
              </a:srgbClr>
            </a:solidFill>
          </p:spPr>
          <p:txBody>
            <a:bodyPr/>
            <a:lstStyle/>
            <a:p/>
          </p:txBody>
        </p:sp>
        <p:sp>
          <p:nvSpPr>
            <p:cNvPr id="46" name="rc46"/>
            <p:cNvSpPr/>
            <p:nvPr/>
          </p:nvSpPr>
          <p:spPr>
            <a:xfrm>
              <a:off x="3961757" y="3565590"/>
              <a:ext cx="239877" cy="550110"/>
            </a:xfrm>
            <a:prstGeom prst="rect">
              <a:avLst/>
            </a:prstGeom>
            <a:solidFill>
              <a:srgbClr val="80BD41">
                <a:alpha val="100000"/>
              </a:srgbClr>
            </a:solidFill>
          </p:spPr>
          <p:txBody>
            <a:bodyPr/>
            <a:lstStyle/>
            <a:p/>
          </p:txBody>
        </p:sp>
        <p:sp>
          <p:nvSpPr>
            <p:cNvPr id="47" name="rc47"/>
            <p:cNvSpPr/>
            <p:nvPr/>
          </p:nvSpPr>
          <p:spPr>
            <a:xfrm>
              <a:off x="3961757" y="3279492"/>
              <a:ext cx="239877" cy="286098"/>
            </a:xfrm>
            <a:prstGeom prst="rect">
              <a:avLst/>
            </a:prstGeom>
            <a:solidFill>
              <a:srgbClr val="1CABE2">
                <a:alpha val="100000"/>
              </a:srgbClr>
            </a:solidFill>
          </p:spPr>
          <p:txBody>
            <a:bodyPr/>
            <a:lstStyle/>
            <a:p/>
          </p:txBody>
        </p:sp>
        <p:sp>
          <p:nvSpPr>
            <p:cNvPr id="48" name="rc48"/>
            <p:cNvSpPr/>
            <p:nvPr/>
          </p:nvSpPr>
          <p:spPr>
            <a:xfrm>
              <a:off x="4228287" y="3570171"/>
              <a:ext cx="239877" cy="545529"/>
            </a:xfrm>
            <a:prstGeom prst="rect">
              <a:avLst/>
            </a:prstGeom>
            <a:solidFill>
              <a:srgbClr val="80BD41">
                <a:alpha val="100000"/>
              </a:srgbClr>
            </a:solidFill>
          </p:spPr>
          <p:txBody>
            <a:bodyPr/>
            <a:lstStyle/>
            <a:p/>
          </p:txBody>
        </p:sp>
        <p:sp>
          <p:nvSpPr>
            <p:cNvPr id="49" name="rc49"/>
            <p:cNvSpPr/>
            <p:nvPr/>
          </p:nvSpPr>
          <p:spPr>
            <a:xfrm>
              <a:off x="4228287" y="3259340"/>
              <a:ext cx="239877" cy="310830"/>
            </a:xfrm>
            <a:prstGeom prst="rect">
              <a:avLst/>
            </a:prstGeom>
            <a:solidFill>
              <a:srgbClr val="1CABE2">
                <a:alpha val="100000"/>
              </a:srgbClr>
            </a:solidFill>
          </p:spPr>
          <p:txBody>
            <a:bodyPr/>
            <a:lstStyle/>
            <a:p/>
          </p:txBody>
        </p:sp>
        <p:sp>
          <p:nvSpPr>
            <p:cNvPr id="50" name="rc50"/>
            <p:cNvSpPr/>
            <p:nvPr/>
          </p:nvSpPr>
          <p:spPr>
            <a:xfrm>
              <a:off x="4494818" y="3570268"/>
              <a:ext cx="239877" cy="545432"/>
            </a:xfrm>
            <a:prstGeom prst="rect">
              <a:avLst/>
            </a:prstGeom>
            <a:solidFill>
              <a:srgbClr val="80BD41">
                <a:alpha val="100000"/>
              </a:srgbClr>
            </a:solidFill>
          </p:spPr>
          <p:txBody>
            <a:bodyPr/>
            <a:lstStyle/>
            <a:p/>
          </p:txBody>
        </p:sp>
        <p:sp>
          <p:nvSpPr>
            <p:cNvPr id="51" name="rc51"/>
            <p:cNvSpPr/>
            <p:nvPr/>
          </p:nvSpPr>
          <p:spPr>
            <a:xfrm>
              <a:off x="4494818" y="3242093"/>
              <a:ext cx="239877" cy="328175"/>
            </a:xfrm>
            <a:prstGeom prst="rect">
              <a:avLst/>
            </a:prstGeom>
            <a:solidFill>
              <a:srgbClr val="1CABE2">
                <a:alpha val="100000"/>
              </a:srgbClr>
            </a:solidFill>
          </p:spPr>
          <p:txBody>
            <a:bodyPr/>
            <a:lstStyle/>
            <a:p/>
          </p:txBody>
        </p:sp>
        <p:sp>
          <p:nvSpPr>
            <p:cNvPr id="52" name="rc52"/>
            <p:cNvSpPr/>
            <p:nvPr/>
          </p:nvSpPr>
          <p:spPr>
            <a:xfrm>
              <a:off x="4761348" y="3567338"/>
              <a:ext cx="239877" cy="548362"/>
            </a:xfrm>
            <a:prstGeom prst="rect">
              <a:avLst/>
            </a:prstGeom>
            <a:solidFill>
              <a:srgbClr val="80BD41">
                <a:alpha val="100000"/>
              </a:srgbClr>
            </a:solidFill>
          </p:spPr>
          <p:txBody>
            <a:bodyPr/>
            <a:lstStyle/>
            <a:p/>
          </p:txBody>
        </p:sp>
        <p:sp>
          <p:nvSpPr>
            <p:cNvPr id="53" name="rc53"/>
            <p:cNvSpPr/>
            <p:nvPr/>
          </p:nvSpPr>
          <p:spPr>
            <a:xfrm>
              <a:off x="4761348" y="3227885"/>
              <a:ext cx="239877" cy="339452"/>
            </a:xfrm>
            <a:prstGeom prst="rect">
              <a:avLst/>
            </a:prstGeom>
            <a:solidFill>
              <a:srgbClr val="1CABE2">
                <a:alpha val="100000"/>
              </a:srgbClr>
            </a:solidFill>
          </p:spPr>
          <p:txBody>
            <a:bodyPr/>
            <a:lstStyle/>
            <a:p/>
          </p:txBody>
        </p:sp>
        <p:sp>
          <p:nvSpPr>
            <p:cNvPr id="54" name="rc54"/>
            <p:cNvSpPr/>
            <p:nvPr/>
          </p:nvSpPr>
          <p:spPr>
            <a:xfrm>
              <a:off x="5027878" y="3551541"/>
              <a:ext cx="239877" cy="564159"/>
            </a:xfrm>
            <a:prstGeom prst="rect">
              <a:avLst/>
            </a:prstGeom>
            <a:solidFill>
              <a:srgbClr val="80BD41">
                <a:alpha val="100000"/>
              </a:srgbClr>
            </a:solidFill>
          </p:spPr>
          <p:txBody>
            <a:bodyPr/>
            <a:lstStyle/>
            <a:p/>
          </p:txBody>
        </p:sp>
        <p:sp>
          <p:nvSpPr>
            <p:cNvPr id="55" name="rc55"/>
            <p:cNvSpPr/>
            <p:nvPr/>
          </p:nvSpPr>
          <p:spPr>
            <a:xfrm>
              <a:off x="5027878" y="3213332"/>
              <a:ext cx="239877" cy="338208"/>
            </a:xfrm>
            <a:prstGeom prst="rect">
              <a:avLst/>
            </a:prstGeom>
            <a:solidFill>
              <a:srgbClr val="1CABE2">
                <a:alpha val="100000"/>
              </a:srgbClr>
            </a:solidFill>
          </p:spPr>
          <p:txBody>
            <a:bodyPr/>
            <a:lstStyle/>
            <a:p/>
          </p:txBody>
        </p:sp>
        <p:sp>
          <p:nvSpPr>
            <p:cNvPr id="56" name="rc56"/>
            <p:cNvSpPr/>
            <p:nvPr/>
          </p:nvSpPr>
          <p:spPr>
            <a:xfrm>
              <a:off x="5294409" y="3549201"/>
              <a:ext cx="239877" cy="566499"/>
            </a:xfrm>
            <a:prstGeom prst="rect">
              <a:avLst/>
            </a:prstGeom>
            <a:solidFill>
              <a:srgbClr val="80BD41">
                <a:alpha val="100000"/>
              </a:srgbClr>
            </a:solidFill>
          </p:spPr>
          <p:txBody>
            <a:bodyPr/>
            <a:lstStyle/>
            <a:p/>
          </p:txBody>
        </p:sp>
        <p:sp>
          <p:nvSpPr>
            <p:cNvPr id="57" name="rc57"/>
            <p:cNvSpPr/>
            <p:nvPr/>
          </p:nvSpPr>
          <p:spPr>
            <a:xfrm>
              <a:off x="5294409" y="3202120"/>
              <a:ext cx="239877" cy="347080"/>
            </a:xfrm>
            <a:prstGeom prst="rect">
              <a:avLst/>
            </a:prstGeom>
            <a:solidFill>
              <a:srgbClr val="1CABE2">
                <a:alpha val="100000"/>
              </a:srgbClr>
            </a:solidFill>
          </p:spPr>
          <p:txBody>
            <a:bodyPr/>
            <a:lstStyle/>
            <a:p/>
          </p:txBody>
        </p:sp>
        <p:sp>
          <p:nvSpPr>
            <p:cNvPr id="58" name="rc58"/>
            <p:cNvSpPr/>
            <p:nvPr/>
          </p:nvSpPr>
          <p:spPr>
            <a:xfrm>
              <a:off x="5560939" y="3497956"/>
              <a:ext cx="239877" cy="617744"/>
            </a:xfrm>
            <a:prstGeom prst="rect">
              <a:avLst/>
            </a:prstGeom>
            <a:solidFill>
              <a:srgbClr val="80BD41">
                <a:alpha val="100000"/>
              </a:srgbClr>
            </a:solidFill>
          </p:spPr>
          <p:txBody>
            <a:bodyPr/>
            <a:lstStyle/>
            <a:p/>
          </p:txBody>
        </p:sp>
        <p:sp>
          <p:nvSpPr>
            <p:cNvPr id="59" name="rc59"/>
            <p:cNvSpPr/>
            <p:nvPr/>
          </p:nvSpPr>
          <p:spPr>
            <a:xfrm>
              <a:off x="5560939" y="3194127"/>
              <a:ext cx="239877" cy="303828"/>
            </a:xfrm>
            <a:prstGeom prst="rect">
              <a:avLst/>
            </a:prstGeom>
            <a:solidFill>
              <a:srgbClr val="1CABE2">
                <a:alpha val="100000"/>
              </a:srgbClr>
            </a:solidFill>
          </p:spPr>
          <p:txBody>
            <a:bodyPr/>
            <a:lstStyle/>
            <a:p/>
          </p:txBody>
        </p:sp>
        <p:sp>
          <p:nvSpPr>
            <p:cNvPr id="60" name="rc60"/>
            <p:cNvSpPr/>
            <p:nvPr/>
          </p:nvSpPr>
          <p:spPr>
            <a:xfrm>
              <a:off x="5827469" y="3480345"/>
              <a:ext cx="239877" cy="635355"/>
            </a:xfrm>
            <a:prstGeom prst="rect">
              <a:avLst/>
            </a:prstGeom>
            <a:solidFill>
              <a:srgbClr val="80BD41">
                <a:alpha val="100000"/>
              </a:srgbClr>
            </a:solidFill>
          </p:spPr>
          <p:txBody>
            <a:bodyPr/>
            <a:lstStyle/>
            <a:p/>
          </p:txBody>
        </p:sp>
        <p:sp>
          <p:nvSpPr>
            <p:cNvPr id="61" name="rc61"/>
            <p:cNvSpPr/>
            <p:nvPr/>
          </p:nvSpPr>
          <p:spPr>
            <a:xfrm>
              <a:off x="5827469" y="3185122"/>
              <a:ext cx="239877" cy="295223"/>
            </a:xfrm>
            <a:prstGeom prst="rect">
              <a:avLst/>
            </a:prstGeom>
            <a:solidFill>
              <a:srgbClr val="1CABE2">
                <a:alpha val="100000"/>
              </a:srgbClr>
            </a:solidFill>
          </p:spPr>
          <p:txBody>
            <a:bodyPr/>
            <a:lstStyle/>
            <a:p/>
          </p:txBody>
        </p:sp>
        <p:sp>
          <p:nvSpPr>
            <p:cNvPr id="62" name="rc62"/>
            <p:cNvSpPr/>
            <p:nvPr/>
          </p:nvSpPr>
          <p:spPr>
            <a:xfrm>
              <a:off x="6094000" y="3458884"/>
              <a:ext cx="239877" cy="656816"/>
            </a:xfrm>
            <a:prstGeom prst="rect">
              <a:avLst/>
            </a:prstGeom>
            <a:solidFill>
              <a:srgbClr val="80BD41">
                <a:alpha val="100000"/>
              </a:srgbClr>
            </a:solidFill>
          </p:spPr>
          <p:txBody>
            <a:bodyPr/>
            <a:lstStyle/>
            <a:p/>
          </p:txBody>
        </p:sp>
        <p:sp>
          <p:nvSpPr>
            <p:cNvPr id="63" name="rc63"/>
            <p:cNvSpPr/>
            <p:nvPr/>
          </p:nvSpPr>
          <p:spPr>
            <a:xfrm>
              <a:off x="6094000" y="3178374"/>
              <a:ext cx="239877" cy="280509"/>
            </a:xfrm>
            <a:prstGeom prst="rect">
              <a:avLst/>
            </a:prstGeom>
            <a:solidFill>
              <a:srgbClr val="1CABE2">
                <a:alpha val="100000"/>
              </a:srgbClr>
            </a:solidFill>
          </p:spPr>
          <p:txBody>
            <a:bodyPr/>
            <a:lstStyle/>
            <a:p/>
          </p:txBody>
        </p:sp>
        <p:sp>
          <p:nvSpPr>
            <p:cNvPr id="64" name="rc64"/>
            <p:cNvSpPr/>
            <p:nvPr/>
          </p:nvSpPr>
          <p:spPr>
            <a:xfrm>
              <a:off x="6360530" y="3434842"/>
              <a:ext cx="239877" cy="680858"/>
            </a:xfrm>
            <a:prstGeom prst="rect">
              <a:avLst/>
            </a:prstGeom>
            <a:solidFill>
              <a:srgbClr val="80BD41">
                <a:alpha val="100000"/>
              </a:srgbClr>
            </a:solidFill>
          </p:spPr>
          <p:txBody>
            <a:bodyPr/>
            <a:lstStyle/>
            <a:p/>
          </p:txBody>
        </p:sp>
        <p:sp>
          <p:nvSpPr>
            <p:cNvPr id="65" name="rc65"/>
            <p:cNvSpPr/>
            <p:nvPr/>
          </p:nvSpPr>
          <p:spPr>
            <a:xfrm>
              <a:off x="6360530" y="3173548"/>
              <a:ext cx="239877" cy="261293"/>
            </a:xfrm>
            <a:prstGeom prst="rect">
              <a:avLst/>
            </a:prstGeom>
            <a:solidFill>
              <a:srgbClr val="1CABE2">
                <a:alpha val="100000"/>
              </a:srgbClr>
            </a:solidFill>
          </p:spPr>
          <p:txBody>
            <a:bodyPr/>
            <a:lstStyle/>
            <a:p/>
          </p:txBody>
        </p:sp>
        <p:sp>
          <p:nvSpPr>
            <p:cNvPr id="66" name="rc66"/>
            <p:cNvSpPr/>
            <p:nvPr/>
          </p:nvSpPr>
          <p:spPr>
            <a:xfrm>
              <a:off x="6627060" y="3458060"/>
              <a:ext cx="239877" cy="657640"/>
            </a:xfrm>
            <a:prstGeom prst="rect">
              <a:avLst/>
            </a:prstGeom>
            <a:solidFill>
              <a:srgbClr val="80BD41">
                <a:alpha val="100000"/>
              </a:srgbClr>
            </a:solidFill>
          </p:spPr>
          <p:txBody>
            <a:bodyPr/>
            <a:lstStyle/>
            <a:p/>
          </p:txBody>
        </p:sp>
        <p:sp>
          <p:nvSpPr>
            <p:cNvPr id="67" name="rc67"/>
            <p:cNvSpPr/>
            <p:nvPr/>
          </p:nvSpPr>
          <p:spPr>
            <a:xfrm>
              <a:off x="6627060" y="3166265"/>
              <a:ext cx="239877" cy="291794"/>
            </a:xfrm>
            <a:prstGeom prst="rect">
              <a:avLst/>
            </a:prstGeom>
            <a:solidFill>
              <a:srgbClr val="1CABE2">
                <a:alpha val="100000"/>
              </a:srgbClr>
            </a:solidFill>
          </p:spPr>
          <p:txBody>
            <a:bodyPr/>
            <a:lstStyle/>
            <a:p/>
          </p:txBody>
        </p:sp>
        <p:sp>
          <p:nvSpPr>
            <p:cNvPr id="68" name="rc68"/>
            <p:cNvSpPr/>
            <p:nvPr/>
          </p:nvSpPr>
          <p:spPr>
            <a:xfrm>
              <a:off x="6893590" y="3488203"/>
              <a:ext cx="239877" cy="627497"/>
            </a:xfrm>
            <a:prstGeom prst="rect">
              <a:avLst/>
            </a:prstGeom>
            <a:solidFill>
              <a:srgbClr val="80BD41">
                <a:alpha val="100000"/>
              </a:srgbClr>
            </a:solidFill>
          </p:spPr>
          <p:txBody>
            <a:bodyPr/>
            <a:lstStyle/>
            <a:p/>
          </p:txBody>
        </p:sp>
        <p:sp>
          <p:nvSpPr>
            <p:cNvPr id="69" name="rc69"/>
            <p:cNvSpPr/>
            <p:nvPr/>
          </p:nvSpPr>
          <p:spPr>
            <a:xfrm>
              <a:off x="6893590" y="3149413"/>
              <a:ext cx="239877" cy="338789"/>
            </a:xfrm>
            <a:prstGeom prst="rect">
              <a:avLst/>
            </a:prstGeom>
            <a:solidFill>
              <a:srgbClr val="1CABE2">
                <a:alpha val="100000"/>
              </a:srgbClr>
            </a:solidFill>
          </p:spPr>
          <p:txBody>
            <a:bodyPr/>
            <a:lstStyle/>
            <a:p/>
          </p:txBody>
        </p:sp>
        <p:sp>
          <p:nvSpPr>
            <p:cNvPr id="70" name="rc70"/>
            <p:cNvSpPr/>
            <p:nvPr/>
          </p:nvSpPr>
          <p:spPr>
            <a:xfrm>
              <a:off x="7160121" y="3455130"/>
              <a:ext cx="239877" cy="660570"/>
            </a:xfrm>
            <a:prstGeom prst="rect">
              <a:avLst/>
            </a:prstGeom>
            <a:solidFill>
              <a:srgbClr val="80BD41">
                <a:alpha val="100000"/>
              </a:srgbClr>
            </a:solidFill>
          </p:spPr>
          <p:txBody>
            <a:bodyPr/>
            <a:lstStyle/>
            <a:p/>
          </p:txBody>
        </p:sp>
        <p:sp>
          <p:nvSpPr>
            <p:cNvPr id="71" name="rc71"/>
            <p:cNvSpPr/>
            <p:nvPr/>
          </p:nvSpPr>
          <p:spPr>
            <a:xfrm>
              <a:off x="7160121" y="3134221"/>
              <a:ext cx="239877" cy="320908"/>
            </a:xfrm>
            <a:prstGeom prst="rect">
              <a:avLst/>
            </a:prstGeom>
            <a:solidFill>
              <a:srgbClr val="1CABE2">
                <a:alpha val="100000"/>
              </a:srgbClr>
            </a:solidFill>
          </p:spPr>
          <p:txBody>
            <a:bodyPr/>
            <a:lstStyle/>
            <a:p/>
          </p:txBody>
        </p:sp>
        <p:sp>
          <p:nvSpPr>
            <p:cNvPr id="72" name="rc72"/>
            <p:cNvSpPr/>
            <p:nvPr/>
          </p:nvSpPr>
          <p:spPr>
            <a:xfrm>
              <a:off x="7426651" y="3420489"/>
              <a:ext cx="239877" cy="695211"/>
            </a:xfrm>
            <a:prstGeom prst="rect">
              <a:avLst/>
            </a:prstGeom>
            <a:solidFill>
              <a:srgbClr val="80BD41">
                <a:alpha val="100000"/>
              </a:srgbClr>
            </a:solidFill>
          </p:spPr>
          <p:txBody>
            <a:bodyPr/>
            <a:lstStyle/>
            <a:p/>
          </p:txBody>
        </p:sp>
        <p:sp>
          <p:nvSpPr>
            <p:cNvPr id="73" name="rc73"/>
            <p:cNvSpPr/>
            <p:nvPr/>
          </p:nvSpPr>
          <p:spPr>
            <a:xfrm>
              <a:off x="7426651" y="3115511"/>
              <a:ext cx="239877" cy="304977"/>
            </a:xfrm>
            <a:prstGeom prst="rect">
              <a:avLst/>
            </a:prstGeom>
            <a:solidFill>
              <a:srgbClr val="1CABE2">
                <a:alpha val="100000"/>
              </a:srgbClr>
            </a:solidFill>
          </p:spPr>
          <p:txBody>
            <a:bodyPr/>
            <a:lstStyle/>
            <a:p/>
          </p:txBody>
        </p:sp>
        <p:sp>
          <p:nvSpPr>
            <p:cNvPr id="74" name="rc74"/>
            <p:cNvSpPr/>
            <p:nvPr/>
          </p:nvSpPr>
          <p:spPr>
            <a:xfrm>
              <a:off x="7693181" y="3396171"/>
              <a:ext cx="239877" cy="719529"/>
            </a:xfrm>
            <a:prstGeom prst="rect">
              <a:avLst/>
            </a:prstGeom>
            <a:solidFill>
              <a:srgbClr val="80BD41">
                <a:alpha val="100000"/>
              </a:srgbClr>
            </a:solidFill>
          </p:spPr>
          <p:txBody>
            <a:bodyPr/>
            <a:lstStyle/>
            <a:p/>
          </p:txBody>
        </p:sp>
        <p:sp>
          <p:nvSpPr>
            <p:cNvPr id="75" name="rc75"/>
            <p:cNvSpPr/>
            <p:nvPr/>
          </p:nvSpPr>
          <p:spPr>
            <a:xfrm>
              <a:off x="7693181" y="3099781"/>
              <a:ext cx="239877" cy="296389"/>
            </a:xfrm>
            <a:prstGeom prst="rect">
              <a:avLst/>
            </a:prstGeom>
            <a:solidFill>
              <a:srgbClr val="1CABE2">
                <a:alpha val="100000"/>
              </a:srgbClr>
            </a:solidFill>
          </p:spPr>
          <p:txBody>
            <a:bodyPr/>
            <a:lstStyle/>
            <a:p/>
          </p:txBody>
        </p:sp>
        <p:sp>
          <p:nvSpPr>
            <p:cNvPr id="76" name="rc76"/>
            <p:cNvSpPr/>
            <p:nvPr/>
          </p:nvSpPr>
          <p:spPr>
            <a:xfrm>
              <a:off x="7959712" y="3380358"/>
              <a:ext cx="239877" cy="735342"/>
            </a:xfrm>
            <a:prstGeom prst="rect">
              <a:avLst/>
            </a:prstGeom>
            <a:solidFill>
              <a:srgbClr val="80BD41">
                <a:alpha val="100000"/>
              </a:srgbClr>
            </a:solidFill>
          </p:spPr>
          <p:txBody>
            <a:bodyPr/>
            <a:lstStyle/>
            <a:p/>
          </p:txBody>
        </p:sp>
        <p:sp>
          <p:nvSpPr>
            <p:cNvPr id="77" name="rc77"/>
            <p:cNvSpPr/>
            <p:nvPr/>
          </p:nvSpPr>
          <p:spPr>
            <a:xfrm>
              <a:off x="7959712" y="3085197"/>
              <a:ext cx="239877" cy="295161"/>
            </a:xfrm>
            <a:prstGeom prst="rect">
              <a:avLst/>
            </a:prstGeom>
            <a:solidFill>
              <a:srgbClr val="1CABE2">
                <a:alpha val="100000"/>
              </a:srgbClr>
            </a:solidFill>
          </p:spPr>
          <p:txBody>
            <a:bodyPr/>
            <a:lstStyle/>
            <a:p/>
          </p:txBody>
        </p:sp>
        <p:sp>
          <p:nvSpPr>
            <p:cNvPr id="78" name="pl78"/>
            <p:cNvSpPr/>
            <p:nvPr/>
          </p:nvSpPr>
          <p:spPr>
            <a:xfrm>
              <a:off x="1416393" y="2631775"/>
              <a:ext cx="6663257" cy="659522"/>
            </a:xfrm>
            <a:custGeom>
              <a:avLst/>
              <a:pathLst>
                <a:path w="6663257" h="659522">
                  <a:moveTo>
                    <a:pt x="0" y="638912"/>
                  </a:moveTo>
                  <a:lnTo>
                    <a:pt x="266530" y="659522"/>
                  </a:lnTo>
                  <a:lnTo>
                    <a:pt x="533060" y="618302"/>
                  </a:lnTo>
                  <a:lnTo>
                    <a:pt x="799590" y="535861"/>
                  </a:lnTo>
                  <a:lnTo>
                    <a:pt x="1066121" y="432811"/>
                  </a:lnTo>
                  <a:lnTo>
                    <a:pt x="1332651" y="350371"/>
                  </a:lnTo>
                  <a:lnTo>
                    <a:pt x="1599181" y="288541"/>
                  </a:lnTo>
                  <a:lnTo>
                    <a:pt x="1865712" y="247320"/>
                  </a:lnTo>
                  <a:lnTo>
                    <a:pt x="2132242" y="144270"/>
                  </a:lnTo>
                  <a:lnTo>
                    <a:pt x="2398772" y="41220"/>
                  </a:lnTo>
                  <a:lnTo>
                    <a:pt x="2665303" y="123660"/>
                  </a:lnTo>
                  <a:lnTo>
                    <a:pt x="2931833" y="164880"/>
                  </a:lnTo>
                  <a:lnTo>
                    <a:pt x="3198363" y="206100"/>
                  </a:lnTo>
                  <a:lnTo>
                    <a:pt x="3464893" y="206100"/>
                  </a:lnTo>
                  <a:lnTo>
                    <a:pt x="3731424" y="185490"/>
                  </a:lnTo>
                  <a:lnTo>
                    <a:pt x="3997954" y="206100"/>
                  </a:lnTo>
                  <a:lnTo>
                    <a:pt x="4264484" y="103050"/>
                  </a:lnTo>
                  <a:lnTo>
                    <a:pt x="4531015" y="82440"/>
                  </a:lnTo>
                  <a:lnTo>
                    <a:pt x="4797545" y="41220"/>
                  </a:lnTo>
                  <a:lnTo>
                    <a:pt x="5064075" y="0"/>
                  </a:lnTo>
                  <a:lnTo>
                    <a:pt x="5330606" y="61830"/>
                  </a:lnTo>
                  <a:lnTo>
                    <a:pt x="5597136" y="144270"/>
                  </a:lnTo>
                  <a:lnTo>
                    <a:pt x="5863666" y="103050"/>
                  </a:lnTo>
                  <a:lnTo>
                    <a:pt x="6130197" y="41220"/>
                  </a:lnTo>
                  <a:lnTo>
                    <a:pt x="6396727" y="20610"/>
                  </a:lnTo>
                  <a:lnTo>
                    <a:pt x="6663257" y="20610"/>
                  </a:lnTo>
                </a:path>
              </a:pathLst>
            </a:custGeom>
            <a:ln w="27101" cap="flat">
              <a:solidFill>
                <a:srgbClr val="0058AB">
                  <a:alpha val="100000"/>
                </a:srgbClr>
              </a:solidFill>
              <a:prstDash val="solid"/>
              <a:round/>
            </a:ln>
          </p:spPr>
          <p:txBody>
            <a:bodyPr/>
            <a:lstStyle/>
            <a:p/>
          </p:txBody>
        </p:sp>
        <p:sp>
          <p:nvSpPr>
            <p:cNvPr id="79" name="tx79"/>
            <p:cNvSpPr/>
            <p:nvPr/>
          </p:nvSpPr>
          <p:spPr>
            <a:xfrm>
              <a:off x="1346075" y="30896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41</a:t>
              </a:r>
            </a:p>
          </p:txBody>
        </p:sp>
        <p:sp>
          <p:nvSpPr>
            <p:cNvPr id="80" name="tx80"/>
            <p:cNvSpPr/>
            <p:nvPr/>
          </p:nvSpPr>
          <p:spPr>
            <a:xfrm>
              <a:off x="2678727" y="28010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81" name="tx81"/>
            <p:cNvSpPr/>
            <p:nvPr/>
          </p:nvSpPr>
          <p:spPr>
            <a:xfrm>
              <a:off x="4011378" y="25743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2" name="tx82"/>
            <p:cNvSpPr/>
            <p:nvPr/>
          </p:nvSpPr>
          <p:spPr>
            <a:xfrm>
              <a:off x="5344030" y="26568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3" name="tx83"/>
            <p:cNvSpPr/>
            <p:nvPr/>
          </p:nvSpPr>
          <p:spPr>
            <a:xfrm>
              <a:off x="6410151"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4" name="tx84"/>
            <p:cNvSpPr/>
            <p:nvPr/>
          </p:nvSpPr>
          <p:spPr>
            <a:xfrm>
              <a:off x="6676681"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6943212" y="25949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6" name="tx86"/>
            <p:cNvSpPr/>
            <p:nvPr/>
          </p:nvSpPr>
          <p:spPr>
            <a:xfrm>
              <a:off x="7209742"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7" name="tx87"/>
            <p:cNvSpPr/>
            <p:nvPr/>
          </p:nvSpPr>
          <p:spPr>
            <a:xfrm>
              <a:off x="7476272"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8" name="tx88"/>
            <p:cNvSpPr/>
            <p:nvPr/>
          </p:nvSpPr>
          <p:spPr>
            <a:xfrm>
              <a:off x="7742803"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9" name="tx89"/>
            <p:cNvSpPr/>
            <p:nvPr/>
          </p:nvSpPr>
          <p:spPr>
            <a:xfrm>
              <a:off x="8009333"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90" name="tx90"/>
            <p:cNvSpPr/>
            <p:nvPr/>
          </p:nvSpPr>
          <p:spPr>
            <a:xfrm>
              <a:off x="1341092" y="3944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1" name="tx91"/>
            <p:cNvSpPr/>
            <p:nvPr/>
          </p:nvSpPr>
          <p:spPr>
            <a:xfrm>
              <a:off x="1341092" y="3620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92" name="tx92"/>
            <p:cNvSpPr/>
            <p:nvPr/>
          </p:nvSpPr>
          <p:spPr>
            <a:xfrm>
              <a:off x="2673743" y="38746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3" name="tx93"/>
            <p:cNvSpPr/>
            <p:nvPr/>
          </p:nvSpPr>
          <p:spPr>
            <a:xfrm>
              <a:off x="2673743" y="35063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94" name="tx94"/>
            <p:cNvSpPr/>
            <p:nvPr/>
          </p:nvSpPr>
          <p:spPr>
            <a:xfrm>
              <a:off x="3980289" y="380182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95" name="tx95"/>
            <p:cNvSpPr/>
            <p:nvPr/>
          </p:nvSpPr>
          <p:spPr>
            <a:xfrm>
              <a:off x="4006395" y="33837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6" name="tx96"/>
            <p:cNvSpPr/>
            <p:nvPr/>
          </p:nvSpPr>
          <p:spPr>
            <a:xfrm>
              <a:off x="5312940" y="379363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7" name="tx97"/>
            <p:cNvSpPr/>
            <p:nvPr/>
          </p:nvSpPr>
          <p:spPr>
            <a:xfrm>
              <a:off x="5339046" y="3336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98" name="tx98"/>
            <p:cNvSpPr/>
            <p:nvPr/>
          </p:nvSpPr>
          <p:spPr>
            <a:xfrm>
              <a:off x="6375038" y="37364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13.9</a:t>
              </a:r>
            </a:p>
          </p:txBody>
        </p:sp>
        <p:sp>
          <p:nvSpPr>
            <p:cNvPr id="99" name="tx99"/>
            <p:cNvSpPr/>
            <p:nvPr/>
          </p:nvSpPr>
          <p:spPr>
            <a:xfrm>
              <a:off x="6405168" y="32653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0" name="tx100"/>
            <p:cNvSpPr/>
            <p:nvPr/>
          </p:nvSpPr>
          <p:spPr>
            <a:xfrm>
              <a:off x="6641568" y="37480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101" name="tx101"/>
            <p:cNvSpPr/>
            <p:nvPr/>
          </p:nvSpPr>
          <p:spPr>
            <a:xfrm>
              <a:off x="6716869" y="327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02" name="tx102"/>
            <p:cNvSpPr/>
            <p:nvPr/>
          </p:nvSpPr>
          <p:spPr>
            <a:xfrm>
              <a:off x="6908099" y="37631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103" name="tx103"/>
            <p:cNvSpPr/>
            <p:nvPr/>
          </p:nvSpPr>
          <p:spPr>
            <a:xfrm>
              <a:off x="6938228" y="3279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4" name="tx104"/>
            <p:cNvSpPr/>
            <p:nvPr/>
          </p:nvSpPr>
          <p:spPr>
            <a:xfrm>
              <a:off x="7174629" y="37465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105" name="tx105"/>
            <p:cNvSpPr/>
            <p:nvPr/>
          </p:nvSpPr>
          <p:spPr>
            <a:xfrm>
              <a:off x="7204759" y="32558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6" name="tx106"/>
            <p:cNvSpPr/>
            <p:nvPr/>
          </p:nvSpPr>
          <p:spPr>
            <a:xfrm>
              <a:off x="7441159" y="37292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14.2</a:t>
              </a:r>
            </a:p>
          </p:txBody>
        </p:sp>
        <p:sp>
          <p:nvSpPr>
            <p:cNvPr id="107" name="tx107"/>
            <p:cNvSpPr/>
            <p:nvPr/>
          </p:nvSpPr>
          <p:spPr>
            <a:xfrm>
              <a:off x="7471289" y="32291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8" name="tx108"/>
            <p:cNvSpPr/>
            <p:nvPr/>
          </p:nvSpPr>
          <p:spPr>
            <a:xfrm>
              <a:off x="7707690" y="37171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14.7</a:t>
              </a:r>
            </a:p>
          </p:txBody>
        </p:sp>
        <p:sp>
          <p:nvSpPr>
            <p:cNvPr id="109" name="tx109"/>
            <p:cNvSpPr/>
            <p:nvPr/>
          </p:nvSpPr>
          <p:spPr>
            <a:xfrm>
              <a:off x="7737819" y="3209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10" name="tx110"/>
            <p:cNvSpPr/>
            <p:nvPr/>
          </p:nvSpPr>
          <p:spPr>
            <a:xfrm>
              <a:off x="8019391" y="3709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1" name="tx111"/>
            <p:cNvSpPr/>
            <p:nvPr/>
          </p:nvSpPr>
          <p:spPr>
            <a:xfrm>
              <a:off x="8049521" y="319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2" name="tx112"/>
            <p:cNvSpPr/>
            <p:nvPr/>
          </p:nvSpPr>
          <p:spPr>
            <a:xfrm>
              <a:off x="1310962" y="33128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3" name="tx113"/>
            <p:cNvSpPr/>
            <p:nvPr/>
          </p:nvSpPr>
          <p:spPr>
            <a:xfrm>
              <a:off x="2643614" y="32237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114" name="tx114"/>
            <p:cNvSpPr/>
            <p:nvPr/>
          </p:nvSpPr>
          <p:spPr>
            <a:xfrm>
              <a:off x="3976265" y="31242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5" name="tx115"/>
            <p:cNvSpPr/>
            <p:nvPr/>
          </p:nvSpPr>
          <p:spPr>
            <a:xfrm>
              <a:off x="5308917" y="30468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6" name="tx116"/>
            <p:cNvSpPr/>
            <p:nvPr/>
          </p:nvSpPr>
          <p:spPr>
            <a:xfrm>
              <a:off x="6375038" y="30182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17" name="tx117"/>
            <p:cNvSpPr/>
            <p:nvPr/>
          </p:nvSpPr>
          <p:spPr>
            <a:xfrm>
              <a:off x="6641568" y="30110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18" name="tx118"/>
            <p:cNvSpPr/>
            <p:nvPr/>
          </p:nvSpPr>
          <p:spPr>
            <a:xfrm>
              <a:off x="6908099" y="29941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9" name="tx119"/>
            <p:cNvSpPr/>
            <p:nvPr/>
          </p:nvSpPr>
          <p:spPr>
            <a:xfrm>
              <a:off x="7174629" y="29789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120" name="tx120"/>
            <p:cNvSpPr/>
            <p:nvPr/>
          </p:nvSpPr>
          <p:spPr>
            <a:xfrm>
              <a:off x="7441159" y="29602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20.5</a:t>
              </a:r>
            </a:p>
          </p:txBody>
        </p:sp>
        <p:sp>
          <p:nvSpPr>
            <p:cNvPr id="121" name="tx121"/>
            <p:cNvSpPr/>
            <p:nvPr/>
          </p:nvSpPr>
          <p:spPr>
            <a:xfrm>
              <a:off x="7707690" y="29445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2" name="tx122"/>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21.1</a:t>
              </a:r>
            </a:p>
          </p:txBody>
        </p:sp>
        <p:sp>
          <p:nvSpPr>
            <p:cNvPr id="123" name="tx123"/>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4" name="tx124"/>
            <p:cNvSpPr/>
            <p:nvPr/>
          </p:nvSpPr>
          <p:spPr>
            <a:xfrm>
              <a:off x="616816" y="357676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30878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6" name="tx126"/>
            <p:cNvSpPr/>
            <p:nvPr/>
          </p:nvSpPr>
          <p:spPr>
            <a:xfrm>
              <a:off x="616816" y="259892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7" name="tx127"/>
            <p:cNvSpPr/>
            <p:nvPr/>
          </p:nvSpPr>
          <p:spPr>
            <a:xfrm>
              <a:off x="616816" y="211000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8" name="tx128"/>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0" name="tx130"/>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1" name="tx131"/>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2" name="tx132"/>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3" name="tx133"/>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4" name="tx134"/>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5" name="tx135"/>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6" name="tx136"/>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7" name="tx137"/>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8" name="tx138"/>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9" name="tx139"/>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1" name="tx141"/>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 name="tx142"/>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5" name="tx145"/>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6" name="pl146"/>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tx147"/>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8" name="rc148"/>
            <p:cNvSpPr/>
            <p:nvPr/>
          </p:nvSpPr>
          <p:spPr>
            <a:xfrm>
              <a:off x="4438448" y="4979470"/>
              <a:ext cx="201456" cy="201456"/>
            </a:xfrm>
            <a:prstGeom prst="rect">
              <a:avLst/>
            </a:prstGeom>
            <a:solidFill>
              <a:srgbClr val="1CABE2">
                <a:alpha val="100000"/>
              </a:srgbClr>
            </a:solidFill>
          </p:spPr>
          <p:txBody>
            <a:bodyPr/>
            <a:lstStyle/>
            <a:p/>
          </p:txBody>
        </p:sp>
        <p:sp>
          <p:nvSpPr>
            <p:cNvPr id="149" name="rc149"/>
            <p:cNvSpPr/>
            <p:nvPr/>
          </p:nvSpPr>
          <p:spPr>
            <a:xfrm>
              <a:off x="5643725" y="4979470"/>
              <a:ext cx="201456" cy="201456"/>
            </a:xfrm>
            <a:prstGeom prst="rect">
              <a:avLst/>
            </a:prstGeom>
            <a:solidFill>
              <a:srgbClr val="80BD41">
                <a:alpha val="100000"/>
              </a:srgbClr>
            </a:solidFill>
          </p:spPr>
          <p:txBody>
            <a:bodyPr/>
            <a:lstStyle/>
            <a:p/>
          </p:txBody>
        </p:sp>
        <p:sp>
          <p:nvSpPr>
            <p:cNvPr id="150" name="tx150"/>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1" name="tx151"/>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2" name="tx15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3" name="tx153"/>
            <p:cNvSpPr/>
            <p:nvPr/>
          </p:nvSpPr>
          <p:spPr>
            <a:xfrm>
              <a:off x="951297" y="1618677"/>
              <a:ext cx="14060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WCAR, 2000-2025</a:t>
              </a:r>
            </a:p>
          </p:txBody>
        </p:sp>
        <p:sp>
          <p:nvSpPr>
            <p:cNvPr id="154" name="pl154"/>
            <p:cNvSpPr/>
            <p:nvPr/>
          </p:nvSpPr>
          <p:spPr>
            <a:xfrm>
              <a:off x="207625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63586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19547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5507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1468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85606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41566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97527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53488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454" y="5726007"/>
              <a:ext cx="4343742" cy="119023"/>
            </a:xfrm>
            <a:prstGeom prst="rect">
              <a:avLst/>
            </a:prstGeom>
            <a:solidFill>
              <a:srgbClr val="80BD41">
                <a:alpha val="100000"/>
              </a:srgbClr>
            </a:solidFill>
          </p:spPr>
          <p:txBody>
            <a:bodyPr/>
            <a:lstStyle/>
            <a:p/>
          </p:txBody>
        </p:sp>
        <p:sp>
          <p:nvSpPr>
            <p:cNvPr id="168" name="rc168"/>
            <p:cNvSpPr/>
            <p:nvPr/>
          </p:nvSpPr>
          <p:spPr>
            <a:xfrm>
              <a:off x="5640196" y="5726007"/>
              <a:ext cx="1667004" cy="119023"/>
            </a:xfrm>
            <a:prstGeom prst="rect">
              <a:avLst/>
            </a:prstGeom>
            <a:solidFill>
              <a:srgbClr val="1CABE2">
                <a:alpha val="100000"/>
              </a:srgbClr>
            </a:solidFill>
          </p:spPr>
          <p:txBody>
            <a:bodyPr/>
            <a:lstStyle/>
            <a:p/>
          </p:txBody>
        </p:sp>
        <p:sp>
          <p:nvSpPr>
            <p:cNvPr id="169" name="rc169"/>
            <p:cNvSpPr/>
            <p:nvPr/>
          </p:nvSpPr>
          <p:spPr>
            <a:xfrm>
              <a:off x="1296454" y="5577228"/>
              <a:ext cx="4590458" cy="119023"/>
            </a:xfrm>
            <a:prstGeom prst="rect">
              <a:avLst/>
            </a:prstGeom>
            <a:solidFill>
              <a:srgbClr val="80BD41">
                <a:alpha val="100000"/>
              </a:srgbClr>
            </a:solidFill>
          </p:spPr>
          <p:txBody>
            <a:bodyPr/>
            <a:lstStyle/>
            <a:p/>
          </p:txBody>
        </p:sp>
        <p:sp>
          <p:nvSpPr>
            <p:cNvPr id="170" name="rc170"/>
            <p:cNvSpPr/>
            <p:nvPr/>
          </p:nvSpPr>
          <p:spPr>
            <a:xfrm>
              <a:off x="5886912" y="5577228"/>
              <a:ext cx="1890908" cy="119023"/>
            </a:xfrm>
            <a:prstGeom prst="rect">
              <a:avLst/>
            </a:prstGeom>
            <a:solidFill>
              <a:srgbClr val="1CABE2">
                <a:alpha val="100000"/>
              </a:srgbClr>
            </a:solidFill>
          </p:spPr>
          <p:txBody>
            <a:bodyPr/>
            <a:lstStyle/>
            <a:p/>
          </p:txBody>
        </p:sp>
        <p:sp>
          <p:nvSpPr>
            <p:cNvPr id="171" name="rc171"/>
            <p:cNvSpPr/>
            <p:nvPr/>
          </p:nvSpPr>
          <p:spPr>
            <a:xfrm>
              <a:off x="1296454" y="5428449"/>
              <a:ext cx="4691341" cy="119023"/>
            </a:xfrm>
            <a:prstGeom prst="rect">
              <a:avLst/>
            </a:prstGeom>
            <a:solidFill>
              <a:srgbClr val="80BD41">
                <a:alpha val="100000"/>
              </a:srgbClr>
            </a:solidFill>
          </p:spPr>
          <p:txBody>
            <a:bodyPr/>
            <a:lstStyle/>
            <a:p/>
          </p:txBody>
        </p:sp>
        <p:sp>
          <p:nvSpPr>
            <p:cNvPr id="172" name="rc172"/>
            <p:cNvSpPr/>
            <p:nvPr/>
          </p:nvSpPr>
          <p:spPr>
            <a:xfrm>
              <a:off x="5987796" y="5428449"/>
              <a:ext cx="1883072" cy="119023"/>
            </a:xfrm>
            <a:prstGeom prst="rect">
              <a:avLst/>
            </a:prstGeom>
            <a:solidFill>
              <a:srgbClr val="1CABE2">
                <a:alpha val="100000"/>
              </a:srgbClr>
            </a:solidFill>
          </p:spPr>
          <p:txBody>
            <a:bodyPr/>
            <a:lstStyle/>
            <a:p/>
          </p:txBody>
        </p:sp>
        <p:sp>
          <p:nvSpPr>
            <p:cNvPr id="173" name="tx173"/>
            <p:cNvSpPr/>
            <p:nvPr/>
          </p:nvSpPr>
          <p:spPr>
            <a:xfrm>
              <a:off x="3345293"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13.9</a:t>
              </a:r>
            </a:p>
          </p:txBody>
        </p:sp>
        <p:sp>
          <p:nvSpPr>
            <p:cNvPr id="174" name="tx174"/>
            <p:cNvSpPr/>
            <p:nvPr/>
          </p:nvSpPr>
          <p:spPr>
            <a:xfrm>
              <a:off x="6385825"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5.3</a:t>
              </a:r>
            </a:p>
          </p:txBody>
        </p:sp>
        <p:sp>
          <p:nvSpPr>
            <p:cNvPr id="175" name="tx175"/>
            <p:cNvSpPr/>
            <p:nvPr/>
          </p:nvSpPr>
          <p:spPr>
            <a:xfrm>
              <a:off x="3468651"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14.7</a:t>
              </a:r>
            </a:p>
          </p:txBody>
        </p:sp>
        <p:sp>
          <p:nvSpPr>
            <p:cNvPr id="176" name="tx176"/>
            <p:cNvSpPr/>
            <p:nvPr/>
          </p:nvSpPr>
          <p:spPr>
            <a:xfrm>
              <a:off x="6744493"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6.1</a:t>
              </a:r>
            </a:p>
          </p:txBody>
        </p:sp>
        <p:sp>
          <p:nvSpPr>
            <p:cNvPr id="177" name="tx177"/>
            <p:cNvSpPr/>
            <p:nvPr/>
          </p:nvSpPr>
          <p:spPr>
            <a:xfrm>
              <a:off x="3571808" y="54426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a:t>
              </a:r>
            </a:p>
          </p:txBody>
        </p:sp>
        <p:sp>
          <p:nvSpPr>
            <p:cNvPr id="178" name="tx178"/>
            <p:cNvSpPr/>
            <p:nvPr/>
          </p:nvSpPr>
          <p:spPr>
            <a:xfrm>
              <a:off x="6894173" y="544269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a:t>
              </a:r>
            </a:p>
          </p:txBody>
        </p:sp>
        <p:sp>
          <p:nvSpPr>
            <p:cNvPr id="179" name="tx179"/>
            <p:cNvSpPr/>
            <p:nvPr/>
          </p:nvSpPr>
          <p:spPr>
            <a:xfrm>
              <a:off x="748470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80" name="tx180"/>
            <p:cNvSpPr/>
            <p:nvPr/>
          </p:nvSpPr>
          <p:spPr>
            <a:xfrm>
              <a:off x="7978856"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20.8</a:t>
              </a:r>
            </a:p>
          </p:txBody>
        </p:sp>
        <p:sp>
          <p:nvSpPr>
            <p:cNvPr id="181" name="tx181"/>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21.1</a:t>
              </a:r>
            </a:p>
          </p:txBody>
        </p:sp>
        <p:sp>
          <p:nvSpPr>
            <p:cNvPr id="182" name="tx182"/>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739567"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7" name="tx187"/>
            <p:cNvSpPr/>
            <p:nvPr/>
          </p:nvSpPr>
          <p:spPr>
            <a:xfrm>
              <a:off x="426031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8" name="tx188"/>
            <p:cNvSpPr/>
            <p:nvPr/>
          </p:nvSpPr>
          <p:spPr>
            <a:xfrm>
              <a:off x="581991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9" name="tx189"/>
            <p:cNvSpPr/>
            <p:nvPr/>
          </p:nvSpPr>
          <p:spPr>
            <a:xfrm>
              <a:off x="7379526"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90" name="tx190"/>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1" name="tx19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3" name="tx19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(71%) was within 1% of coverage in 2019 (72%).
The number of children vaccinated with DTP3 increased 8% from 13.9 million in 2019 to 15 million in 2025.
The number of surviving infants increased approximately 9% from 19.3 million in 2019 to 21.1 million in 2025.
In 2025, 1.1 million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71%: 15 million children received three doses of DTP-containing vaccine, but 6 million remain un- or under-vaccinated.</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463477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463477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463477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4634779"/>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4634779"/>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4634779"/>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463477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4634779"/>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463477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4634779"/>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4634779"/>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4634779"/>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4634779"/>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4634779"/>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4634779"/>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4634779"/>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4634779"/>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4634779"/>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4634779"/>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4634779"/>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4634779"/>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1576228"/>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157622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1576228"/>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1576228"/>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1576228"/>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157622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157622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1576228"/>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157622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157622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157622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1576228"/>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157622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139631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139631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1396313"/>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1396313"/>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1396313"/>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1396313"/>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1396313"/>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139631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1396313"/>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1396313"/>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1396313"/>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1396313"/>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375376"/>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375376"/>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375376"/>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375376"/>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375376"/>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375376"/>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37537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375376"/>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375376"/>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375376"/>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375376"/>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37537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37537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375376"/>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375376"/>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375376"/>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375376"/>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375376"/>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37537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375376"/>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37537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375376"/>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375376"/>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375376"/>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5534353"/>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5534353"/>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5534353"/>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5534353"/>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5534353"/>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553435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5534353"/>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553435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553435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5534353"/>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553435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5534353"/>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5534353"/>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5534353"/>
              <a:ext cx="246809"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553435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5534353"/>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5534353"/>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5534353"/>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5534353"/>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5534353"/>
              <a:ext cx="246809" cy="17991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5534353"/>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5534353"/>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5534353"/>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5534353"/>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5534353"/>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5534353"/>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4274950"/>
              <a:ext cx="246809" cy="17991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4274950"/>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4274950"/>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4274950"/>
              <a:ext cx="246809"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4274950"/>
              <a:ext cx="246809" cy="17991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4274950"/>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4274950"/>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4274950"/>
              <a:ext cx="246809"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4274950"/>
              <a:ext cx="246809" cy="17991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4274950"/>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4274950"/>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4274950"/>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4274950"/>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4274950"/>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4274950"/>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4274950"/>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4274950"/>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4274950"/>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4274950"/>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427495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4274950"/>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4274950"/>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4274950"/>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4274950"/>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4274950"/>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4274950"/>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2835632"/>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2835632"/>
              <a:ext cx="246809" cy="17991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2835632"/>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2835632"/>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2835632"/>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2835632"/>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2835632"/>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2835632"/>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2835632"/>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2835632"/>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283563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283563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283563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2835632"/>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2835632"/>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283563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283563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2835632"/>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2835632"/>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2835632"/>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2835632"/>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2835632"/>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283563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445486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4454864"/>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445486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445486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4454864"/>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4454864"/>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4454864"/>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4454864"/>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4454864"/>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4454864"/>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4454864"/>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4454864"/>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4454864"/>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4454864"/>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4454864"/>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445486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4454864"/>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4454864"/>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4454864"/>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4454864"/>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4454864"/>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445486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4454864"/>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4454864"/>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4454864"/>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445486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4814694"/>
              <a:ext cx="246809"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4814694"/>
              <a:ext cx="246809"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4814694"/>
              <a:ext cx="246809" cy="17991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4814694"/>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4814694"/>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4814694"/>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481469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481469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4814694"/>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4814694"/>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4814694"/>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4814694"/>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481469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481469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4814694"/>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481469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4814694"/>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3915120"/>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3915120"/>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3915120"/>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3915120"/>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3915120"/>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3915120"/>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3915120"/>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3915120"/>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3915120"/>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3915120"/>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3915120"/>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3915120"/>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3915120"/>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3915120"/>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3915120"/>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3915120"/>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3915120"/>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3915120"/>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3915120"/>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3915120"/>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4" name="rc264"/>
            <p:cNvSpPr/>
            <p:nvPr/>
          </p:nvSpPr>
          <p:spPr>
            <a:xfrm>
              <a:off x="2336508"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5" name="rc265"/>
            <p:cNvSpPr/>
            <p:nvPr/>
          </p:nvSpPr>
          <p:spPr>
            <a:xfrm>
              <a:off x="2583318"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6" name="rc266"/>
            <p:cNvSpPr/>
            <p:nvPr/>
          </p:nvSpPr>
          <p:spPr>
            <a:xfrm>
              <a:off x="2830127"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7" name="rc267"/>
            <p:cNvSpPr/>
            <p:nvPr/>
          </p:nvSpPr>
          <p:spPr>
            <a:xfrm>
              <a:off x="3076937"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3323747"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9" name="rc269"/>
            <p:cNvSpPr/>
            <p:nvPr/>
          </p:nvSpPr>
          <p:spPr>
            <a:xfrm>
              <a:off x="3570556"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0" name="rc270"/>
            <p:cNvSpPr/>
            <p:nvPr/>
          </p:nvSpPr>
          <p:spPr>
            <a:xfrm>
              <a:off x="3817366" y="517452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1" name="rc271"/>
            <p:cNvSpPr/>
            <p:nvPr/>
          </p:nvSpPr>
          <p:spPr>
            <a:xfrm>
              <a:off x="4064175" y="5174523"/>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2" name="rc272"/>
            <p:cNvSpPr/>
            <p:nvPr/>
          </p:nvSpPr>
          <p:spPr>
            <a:xfrm>
              <a:off x="4310985" y="5174523"/>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3" name="rc273"/>
            <p:cNvSpPr/>
            <p:nvPr/>
          </p:nvSpPr>
          <p:spPr>
            <a:xfrm>
              <a:off x="4557795" y="5174523"/>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4" name="rc274"/>
            <p:cNvSpPr/>
            <p:nvPr/>
          </p:nvSpPr>
          <p:spPr>
            <a:xfrm>
              <a:off x="4804604" y="5174523"/>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5" name="rc275"/>
            <p:cNvSpPr/>
            <p:nvPr/>
          </p:nvSpPr>
          <p:spPr>
            <a:xfrm>
              <a:off x="5051414" y="5174523"/>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6" name="rc276"/>
            <p:cNvSpPr/>
            <p:nvPr/>
          </p:nvSpPr>
          <p:spPr>
            <a:xfrm>
              <a:off x="5298223" y="5174523"/>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7" name="rc277"/>
            <p:cNvSpPr/>
            <p:nvPr/>
          </p:nvSpPr>
          <p:spPr>
            <a:xfrm>
              <a:off x="5545033" y="5174523"/>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8" name="rc278"/>
            <p:cNvSpPr/>
            <p:nvPr/>
          </p:nvSpPr>
          <p:spPr>
            <a:xfrm>
              <a:off x="5791843"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9" name="rc279"/>
            <p:cNvSpPr/>
            <p:nvPr/>
          </p:nvSpPr>
          <p:spPr>
            <a:xfrm>
              <a:off x="6038652" y="5174523"/>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0" name="rc280"/>
            <p:cNvSpPr/>
            <p:nvPr/>
          </p:nvSpPr>
          <p:spPr>
            <a:xfrm>
              <a:off x="6285462" y="5174523"/>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1" name="rc281"/>
            <p:cNvSpPr/>
            <p:nvPr/>
          </p:nvSpPr>
          <p:spPr>
            <a:xfrm>
              <a:off x="6532271" y="5174523"/>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2" name="rc282"/>
            <p:cNvSpPr/>
            <p:nvPr/>
          </p:nvSpPr>
          <p:spPr>
            <a:xfrm>
              <a:off x="6779081"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3" name="rc283"/>
            <p:cNvSpPr/>
            <p:nvPr/>
          </p:nvSpPr>
          <p:spPr>
            <a:xfrm>
              <a:off x="7025891"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4" name="rc284"/>
            <p:cNvSpPr/>
            <p:nvPr/>
          </p:nvSpPr>
          <p:spPr>
            <a:xfrm>
              <a:off x="7272700" y="5174523"/>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5" name="rc285"/>
            <p:cNvSpPr/>
            <p:nvPr/>
          </p:nvSpPr>
          <p:spPr>
            <a:xfrm>
              <a:off x="7519510" y="5174523"/>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6" name="rc286"/>
            <p:cNvSpPr/>
            <p:nvPr/>
          </p:nvSpPr>
          <p:spPr>
            <a:xfrm>
              <a:off x="7766320" y="517452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7" name="rc287"/>
            <p:cNvSpPr/>
            <p:nvPr/>
          </p:nvSpPr>
          <p:spPr>
            <a:xfrm>
              <a:off x="8013129" y="5174523"/>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8" name="rc288"/>
            <p:cNvSpPr/>
            <p:nvPr/>
          </p:nvSpPr>
          <p:spPr>
            <a:xfrm>
              <a:off x="8259939" y="5174523"/>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9" name="rc289"/>
            <p:cNvSpPr/>
            <p:nvPr/>
          </p:nvSpPr>
          <p:spPr>
            <a:xfrm>
              <a:off x="8506748" y="5174523"/>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0" name="rc290"/>
            <p:cNvSpPr/>
            <p:nvPr/>
          </p:nvSpPr>
          <p:spPr>
            <a:xfrm>
              <a:off x="2336508" y="3735205"/>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1" name="rc291"/>
            <p:cNvSpPr/>
            <p:nvPr/>
          </p:nvSpPr>
          <p:spPr>
            <a:xfrm>
              <a:off x="2583318" y="3735205"/>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2" name="rc292"/>
            <p:cNvSpPr/>
            <p:nvPr/>
          </p:nvSpPr>
          <p:spPr>
            <a:xfrm>
              <a:off x="2830127" y="3735205"/>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3" name="rc293"/>
            <p:cNvSpPr/>
            <p:nvPr/>
          </p:nvSpPr>
          <p:spPr>
            <a:xfrm>
              <a:off x="3076937" y="3735205"/>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4" name="rc294"/>
            <p:cNvSpPr/>
            <p:nvPr/>
          </p:nvSpPr>
          <p:spPr>
            <a:xfrm>
              <a:off x="3323747" y="3735205"/>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5" name="rc295"/>
            <p:cNvSpPr/>
            <p:nvPr/>
          </p:nvSpPr>
          <p:spPr>
            <a:xfrm>
              <a:off x="3570556" y="3735205"/>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3817366" y="3735205"/>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7" name="rc297"/>
            <p:cNvSpPr/>
            <p:nvPr/>
          </p:nvSpPr>
          <p:spPr>
            <a:xfrm>
              <a:off x="4064175" y="3735205"/>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4310985" y="3735205"/>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9" name="rc299"/>
            <p:cNvSpPr/>
            <p:nvPr/>
          </p:nvSpPr>
          <p:spPr>
            <a:xfrm>
              <a:off x="4557795" y="3735205"/>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4804604" y="3735205"/>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1" name="rc301"/>
            <p:cNvSpPr/>
            <p:nvPr/>
          </p:nvSpPr>
          <p:spPr>
            <a:xfrm>
              <a:off x="5051414" y="3735205"/>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2" name="rc302"/>
            <p:cNvSpPr/>
            <p:nvPr/>
          </p:nvSpPr>
          <p:spPr>
            <a:xfrm>
              <a:off x="5298223" y="3735205"/>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3" name="rc303"/>
            <p:cNvSpPr/>
            <p:nvPr/>
          </p:nvSpPr>
          <p:spPr>
            <a:xfrm>
              <a:off x="5545033" y="3735205"/>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91843" y="3735205"/>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5" name="rc305"/>
            <p:cNvSpPr/>
            <p:nvPr/>
          </p:nvSpPr>
          <p:spPr>
            <a:xfrm>
              <a:off x="6038652" y="3735205"/>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85462" y="3735205"/>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7" name="rc307"/>
            <p:cNvSpPr/>
            <p:nvPr/>
          </p:nvSpPr>
          <p:spPr>
            <a:xfrm>
              <a:off x="6532271" y="3735205"/>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8" name="rc308"/>
            <p:cNvSpPr/>
            <p:nvPr/>
          </p:nvSpPr>
          <p:spPr>
            <a:xfrm>
              <a:off x="6779081" y="3735205"/>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9" name="rc309"/>
            <p:cNvSpPr/>
            <p:nvPr/>
          </p:nvSpPr>
          <p:spPr>
            <a:xfrm>
              <a:off x="7025891" y="3735205"/>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0" name="rc310"/>
            <p:cNvSpPr/>
            <p:nvPr/>
          </p:nvSpPr>
          <p:spPr>
            <a:xfrm>
              <a:off x="7272700" y="3735205"/>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1" name="rc311"/>
            <p:cNvSpPr/>
            <p:nvPr/>
          </p:nvSpPr>
          <p:spPr>
            <a:xfrm>
              <a:off x="7519510" y="3735205"/>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2" name="rc312"/>
            <p:cNvSpPr/>
            <p:nvPr/>
          </p:nvSpPr>
          <p:spPr>
            <a:xfrm>
              <a:off x="7766320" y="3735205"/>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3" name="rc313"/>
            <p:cNvSpPr/>
            <p:nvPr/>
          </p:nvSpPr>
          <p:spPr>
            <a:xfrm>
              <a:off x="8013129" y="3735205"/>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4" name="rc314"/>
            <p:cNvSpPr/>
            <p:nvPr/>
          </p:nvSpPr>
          <p:spPr>
            <a:xfrm>
              <a:off x="8259939" y="3735205"/>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5" name="rc315"/>
            <p:cNvSpPr/>
            <p:nvPr/>
          </p:nvSpPr>
          <p:spPr>
            <a:xfrm>
              <a:off x="8506748" y="3735205"/>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2336508" y="1216399"/>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7" name="rc317"/>
            <p:cNvSpPr/>
            <p:nvPr/>
          </p:nvSpPr>
          <p:spPr>
            <a:xfrm>
              <a:off x="2583318" y="1216399"/>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8" name="rc318"/>
            <p:cNvSpPr/>
            <p:nvPr/>
          </p:nvSpPr>
          <p:spPr>
            <a:xfrm>
              <a:off x="2830127" y="121639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3076937" y="1216399"/>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0" name="rc320"/>
            <p:cNvSpPr/>
            <p:nvPr/>
          </p:nvSpPr>
          <p:spPr>
            <a:xfrm>
              <a:off x="3323747" y="1216399"/>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1" name="rc321"/>
            <p:cNvSpPr/>
            <p:nvPr/>
          </p:nvSpPr>
          <p:spPr>
            <a:xfrm>
              <a:off x="3570556" y="1216399"/>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3817366" y="1216399"/>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3" name="rc323"/>
            <p:cNvSpPr/>
            <p:nvPr/>
          </p:nvSpPr>
          <p:spPr>
            <a:xfrm>
              <a:off x="4064175"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4310985" y="1216399"/>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5" name="rc325"/>
            <p:cNvSpPr/>
            <p:nvPr/>
          </p:nvSpPr>
          <p:spPr>
            <a:xfrm>
              <a:off x="4557795"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6" name="rc326"/>
            <p:cNvSpPr/>
            <p:nvPr/>
          </p:nvSpPr>
          <p:spPr>
            <a:xfrm>
              <a:off x="4804604"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7" name="rc327"/>
            <p:cNvSpPr/>
            <p:nvPr/>
          </p:nvSpPr>
          <p:spPr>
            <a:xfrm>
              <a:off x="5051414" y="1216399"/>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5298223" y="1216399"/>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9" name="rc329"/>
            <p:cNvSpPr/>
            <p:nvPr/>
          </p:nvSpPr>
          <p:spPr>
            <a:xfrm>
              <a:off x="5545033" y="1216399"/>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0" name="rc330"/>
            <p:cNvSpPr/>
            <p:nvPr/>
          </p:nvSpPr>
          <p:spPr>
            <a:xfrm>
              <a:off x="5791843" y="1216399"/>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1" name="rc331"/>
            <p:cNvSpPr/>
            <p:nvPr/>
          </p:nvSpPr>
          <p:spPr>
            <a:xfrm>
              <a:off x="6038652" y="1216399"/>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6285462" y="1216399"/>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3" name="rc333"/>
            <p:cNvSpPr/>
            <p:nvPr/>
          </p:nvSpPr>
          <p:spPr>
            <a:xfrm>
              <a:off x="6532271"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79081"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5" name="rc335"/>
            <p:cNvSpPr/>
            <p:nvPr/>
          </p:nvSpPr>
          <p:spPr>
            <a:xfrm>
              <a:off x="7025891"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72700"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7" name="rc337"/>
            <p:cNvSpPr/>
            <p:nvPr/>
          </p:nvSpPr>
          <p:spPr>
            <a:xfrm>
              <a:off x="7519510" y="1216399"/>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66320"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8013129"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0" name="rc340"/>
            <p:cNvSpPr/>
            <p:nvPr/>
          </p:nvSpPr>
          <p:spPr>
            <a:xfrm>
              <a:off x="8259939"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8506748"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2336508" y="4994609"/>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3" name="rc343"/>
            <p:cNvSpPr/>
            <p:nvPr/>
          </p:nvSpPr>
          <p:spPr>
            <a:xfrm>
              <a:off x="2583318" y="4994609"/>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4" name="rc344"/>
            <p:cNvSpPr/>
            <p:nvPr/>
          </p:nvSpPr>
          <p:spPr>
            <a:xfrm>
              <a:off x="2830127"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5" name="rc345"/>
            <p:cNvSpPr/>
            <p:nvPr/>
          </p:nvSpPr>
          <p:spPr>
            <a:xfrm>
              <a:off x="3076937" y="4994609"/>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6" name="rc346"/>
            <p:cNvSpPr/>
            <p:nvPr/>
          </p:nvSpPr>
          <p:spPr>
            <a:xfrm>
              <a:off x="3323747" y="4994609"/>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7" name="rc347"/>
            <p:cNvSpPr/>
            <p:nvPr/>
          </p:nvSpPr>
          <p:spPr>
            <a:xfrm>
              <a:off x="3570556" y="4994609"/>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8" name="rc348"/>
            <p:cNvSpPr/>
            <p:nvPr/>
          </p:nvSpPr>
          <p:spPr>
            <a:xfrm>
              <a:off x="3817366" y="4994609"/>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9" name="rc349"/>
            <p:cNvSpPr/>
            <p:nvPr/>
          </p:nvSpPr>
          <p:spPr>
            <a:xfrm>
              <a:off x="4064175" y="499460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0" name="rc350"/>
            <p:cNvSpPr/>
            <p:nvPr/>
          </p:nvSpPr>
          <p:spPr>
            <a:xfrm>
              <a:off x="4310985" y="4994609"/>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1" name="rc351"/>
            <p:cNvSpPr/>
            <p:nvPr/>
          </p:nvSpPr>
          <p:spPr>
            <a:xfrm>
              <a:off x="4557795" y="4994609"/>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52" name="rc352"/>
            <p:cNvSpPr/>
            <p:nvPr/>
          </p:nvSpPr>
          <p:spPr>
            <a:xfrm>
              <a:off x="4804604"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3" name="rc353"/>
            <p:cNvSpPr/>
            <p:nvPr/>
          </p:nvSpPr>
          <p:spPr>
            <a:xfrm>
              <a:off x="5051414" y="499460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4" name="rc354"/>
            <p:cNvSpPr/>
            <p:nvPr/>
          </p:nvSpPr>
          <p:spPr>
            <a:xfrm>
              <a:off x="5298223" y="4994609"/>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55" name="rc355"/>
            <p:cNvSpPr/>
            <p:nvPr/>
          </p:nvSpPr>
          <p:spPr>
            <a:xfrm>
              <a:off x="5545033" y="4994609"/>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6" name="rc356"/>
            <p:cNvSpPr/>
            <p:nvPr/>
          </p:nvSpPr>
          <p:spPr>
            <a:xfrm>
              <a:off x="5791843" y="4994609"/>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57" name="rc357"/>
            <p:cNvSpPr/>
            <p:nvPr/>
          </p:nvSpPr>
          <p:spPr>
            <a:xfrm>
              <a:off x="6038652" y="4994609"/>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58" name="rc358"/>
            <p:cNvSpPr/>
            <p:nvPr/>
          </p:nvSpPr>
          <p:spPr>
            <a:xfrm>
              <a:off x="6285462" y="4994609"/>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59" name="rc359"/>
            <p:cNvSpPr/>
            <p:nvPr/>
          </p:nvSpPr>
          <p:spPr>
            <a:xfrm>
              <a:off x="6532271" y="4994609"/>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0" name="rc360"/>
            <p:cNvSpPr/>
            <p:nvPr/>
          </p:nvSpPr>
          <p:spPr>
            <a:xfrm>
              <a:off x="6779081" y="4994609"/>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1" name="rc361"/>
            <p:cNvSpPr/>
            <p:nvPr/>
          </p:nvSpPr>
          <p:spPr>
            <a:xfrm>
              <a:off x="7025891"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2" name="rc362"/>
            <p:cNvSpPr/>
            <p:nvPr/>
          </p:nvSpPr>
          <p:spPr>
            <a:xfrm>
              <a:off x="7272700"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3" name="rc363"/>
            <p:cNvSpPr/>
            <p:nvPr/>
          </p:nvSpPr>
          <p:spPr>
            <a:xfrm>
              <a:off x="7519510" y="4994609"/>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64" name="rc364"/>
            <p:cNvSpPr/>
            <p:nvPr/>
          </p:nvSpPr>
          <p:spPr>
            <a:xfrm>
              <a:off x="7766320" y="4994609"/>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5" name="rc365"/>
            <p:cNvSpPr/>
            <p:nvPr/>
          </p:nvSpPr>
          <p:spPr>
            <a:xfrm>
              <a:off x="8013129" y="4994609"/>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6" name="rc366"/>
            <p:cNvSpPr/>
            <p:nvPr/>
          </p:nvSpPr>
          <p:spPr>
            <a:xfrm>
              <a:off x="8259939" y="499460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7" name="rc367"/>
            <p:cNvSpPr/>
            <p:nvPr/>
          </p:nvSpPr>
          <p:spPr>
            <a:xfrm>
              <a:off x="8506748" y="4994609"/>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8" name="rc368"/>
            <p:cNvSpPr/>
            <p:nvPr/>
          </p:nvSpPr>
          <p:spPr>
            <a:xfrm>
              <a:off x="2336508" y="3015546"/>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9" name="rc369"/>
            <p:cNvSpPr/>
            <p:nvPr/>
          </p:nvSpPr>
          <p:spPr>
            <a:xfrm>
              <a:off x="2583318" y="3015546"/>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0" name="rc370"/>
            <p:cNvSpPr/>
            <p:nvPr/>
          </p:nvSpPr>
          <p:spPr>
            <a:xfrm>
              <a:off x="2830127" y="3015546"/>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1" name="rc371"/>
            <p:cNvSpPr/>
            <p:nvPr/>
          </p:nvSpPr>
          <p:spPr>
            <a:xfrm>
              <a:off x="3076937" y="3015546"/>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2" name="rc372"/>
            <p:cNvSpPr/>
            <p:nvPr/>
          </p:nvSpPr>
          <p:spPr>
            <a:xfrm>
              <a:off x="3323747" y="3015546"/>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3" name="rc373"/>
            <p:cNvSpPr/>
            <p:nvPr/>
          </p:nvSpPr>
          <p:spPr>
            <a:xfrm>
              <a:off x="3570556" y="301554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4" name="rc374"/>
            <p:cNvSpPr/>
            <p:nvPr/>
          </p:nvSpPr>
          <p:spPr>
            <a:xfrm>
              <a:off x="3817366" y="301554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5" name="rc375"/>
            <p:cNvSpPr/>
            <p:nvPr/>
          </p:nvSpPr>
          <p:spPr>
            <a:xfrm>
              <a:off x="4064175" y="3015546"/>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6" name="rc376"/>
            <p:cNvSpPr/>
            <p:nvPr/>
          </p:nvSpPr>
          <p:spPr>
            <a:xfrm>
              <a:off x="4310985" y="3015546"/>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7" name="rc377"/>
            <p:cNvSpPr/>
            <p:nvPr/>
          </p:nvSpPr>
          <p:spPr>
            <a:xfrm>
              <a:off x="4557795" y="3015546"/>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8" name="rc378"/>
            <p:cNvSpPr/>
            <p:nvPr/>
          </p:nvSpPr>
          <p:spPr>
            <a:xfrm>
              <a:off x="4804604" y="3015546"/>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9" name="rc379"/>
            <p:cNvSpPr/>
            <p:nvPr/>
          </p:nvSpPr>
          <p:spPr>
            <a:xfrm>
              <a:off x="5051414" y="3015546"/>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0" name="rc380"/>
            <p:cNvSpPr/>
            <p:nvPr/>
          </p:nvSpPr>
          <p:spPr>
            <a:xfrm>
              <a:off x="5298223" y="3015546"/>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1" name="rc381"/>
            <p:cNvSpPr/>
            <p:nvPr/>
          </p:nvSpPr>
          <p:spPr>
            <a:xfrm>
              <a:off x="5545033" y="3015546"/>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2" name="rc382"/>
            <p:cNvSpPr/>
            <p:nvPr/>
          </p:nvSpPr>
          <p:spPr>
            <a:xfrm>
              <a:off x="5791843" y="3015546"/>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3" name="rc383"/>
            <p:cNvSpPr/>
            <p:nvPr/>
          </p:nvSpPr>
          <p:spPr>
            <a:xfrm>
              <a:off x="6038652" y="3015546"/>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4" name="rc384"/>
            <p:cNvSpPr/>
            <p:nvPr/>
          </p:nvSpPr>
          <p:spPr>
            <a:xfrm>
              <a:off x="6285462" y="3015546"/>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5" name="rc385"/>
            <p:cNvSpPr/>
            <p:nvPr/>
          </p:nvSpPr>
          <p:spPr>
            <a:xfrm>
              <a:off x="6532271" y="301554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6" name="rc386"/>
            <p:cNvSpPr/>
            <p:nvPr/>
          </p:nvSpPr>
          <p:spPr>
            <a:xfrm>
              <a:off x="6779081" y="3015546"/>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7" name="rc387"/>
            <p:cNvSpPr/>
            <p:nvPr/>
          </p:nvSpPr>
          <p:spPr>
            <a:xfrm>
              <a:off x="7025891" y="3015546"/>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8" name="rc388"/>
            <p:cNvSpPr/>
            <p:nvPr/>
          </p:nvSpPr>
          <p:spPr>
            <a:xfrm>
              <a:off x="7272700" y="3015546"/>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9" name="rc389"/>
            <p:cNvSpPr/>
            <p:nvPr/>
          </p:nvSpPr>
          <p:spPr>
            <a:xfrm>
              <a:off x="7519510" y="3015546"/>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0" name="rc390"/>
            <p:cNvSpPr/>
            <p:nvPr/>
          </p:nvSpPr>
          <p:spPr>
            <a:xfrm>
              <a:off x="7766320" y="3015546"/>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1" name="rc391"/>
            <p:cNvSpPr/>
            <p:nvPr/>
          </p:nvSpPr>
          <p:spPr>
            <a:xfrm>
              <a:off x="8013129" y="3015546"/>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2" name="rc392"/>
            <p:cNvSpPr/>
            <p:nvPr/>
          </p:nvSpPr>
          <p:spPr>
            <a:xfrm>
              <a:off x="8259939" y="3015546"/>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3" name="rc393"/>
            <p:cNvSpPr/>
            <p:nvPr/>
          </p:nvSpPr>
          <p:spPr>
            <a:xfrm>
              <a:off x="8506748" y="3015546"/>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4" name="rc394"/>
            <p:cNvSpPr/>
            <p:nvPr/>
          </p:nvSpPr>
          <p:spPr>
            <a:xfrm>
              <a:off x="2336508" y="3555291"/>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95" name="rc395"/>
            <p:cNvSpPr/>
            <p:nvPr/>
          </p:nvSpPr>
          <p:spPr>
            <a:xfrm>
              <a:off x="2583318" y="3555291"/>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96" name="rc396"/>
            <p:cNvSpPr/>
            <p:nvPr/>
          </p:nvSpPr>
          <p:spPr>
            <a:xfrm>
              <a:off x="2830127" y="3555291"/>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97" name="rc397"/>
            <p:cNvSpPr/>
            <p:nvPr/>
          </p:nvSpPr>
          <p:spPr>
            <a:xfrm>
              <a:off x="3076937" y="3555291"/>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98" name="rc398"/>
            <p:cNvSpPr/>
            <p:nvPr/>
          </p:nvSpPr>
          <p:spPr>
            <a:xfrm>
              <a:off x="3323747" y="3555291"/>
              <a:ext cx="246809" cy="17991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99" name="rc399"/>
            <p:cNvSpPr/>
            <p:nvPr/>
          </p:nvSpPr>
          <p:spPr>
            <a:xfrm>
              <a:off x="3570556" y="3555291"/>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0" name="rc400"/>
            <p:cNvSpPr/>
            <p:nvPr/>
          </p:nvSpPr>
          <p:spPr>
            <a:xfrm>
              <a:off x="3817366" y="3555291"/>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1" name="rc401"/>
            <p:cNvSpPr/>
            <p:nvPr/>
          </p:nvSpPr>
          <p:spPr>
            <a:xfrm>
              <a:off x="4064175" y="3555291"/>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2" name="rc402"/>
            <p:cNvSpPr/>
            <p:nvPr/>
          </p:nvSpPr>
          <p:spPr>
            <a:xfrm>
              <a:off x="4310985" y="355529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3" name="rc403"/>
            <p:cNvSpPr/>
            <p:nvPr/>
          </p:nvSpPr>
          <p:spPr>
            <a:xfrm>
              <a:off x="4557795"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4" name="rc404"/>
            <p:cNvSpPr/>
            <p:nvPr/>
          </p:nvSpPr>
          <p:spPr>
            <a:xfrm>
              <a:off x="4804604" y="3555291"/>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05" name="rc405"/>
            <p:cNvSpPr/>
            <p:nvPr/>
          </p:nvSpPr>
          <p:spPr>
            <a:xfrm>
              <a:off x="5051414" y="3555291"/>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6" name="rc406"/>
            <p:cNvSpPr/>
            <p:nvPr/>
          </p:nvSpPr>
          <p:spPr>
            <a:xfrm>
              <a:off x="5298223"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7" name="rc407"/>
            <p:cNvSpPr/>
            <p:nvPr/>
          </p:nvSpPr>
          <p:spPr>
            <a:xfrm>
              <a:off x="5545033"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8" name="rc408"/>
            <p:cNvSpPr/>
            <p:nvPr/>
          </p:nvSpPr>
          <p:spPr>
            <a:xfrm>
              <a:off x="5791843" y="3555291"/>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09" name="rc409"/>
            <p:cNvSpPr/>
            <p:nvPr/>
          </p:nvSpPr>
          <p:spPr>
            <a:xfrm>
              <a:off x="6038652" y="3555291"/>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0" name="rc410"/>
            <p:cNvSpPr/>
            <p:nvPr/>
          </p:nvSpPr>
          <p:spPr>
            <a:xfrm>
              <a:off x="6285462" y="355529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1" name="rc411"/>
            <p:cNvSpPr/>
            <p:nvPr/>
          </p:nvSpPr>
          <p:spPr>
            <a:xfrm>
              <a:off x="6532271"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2" name="rc412"/>
            <p:cNvSpPr/>
            <p:nvPr/>
          </p:nvSpPr>
          <p:spPr>
            <a:xfrm>
              <a:off x="6779081"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3" name="rc413"/>
            <p:cNvSpPr/>
            <p:nvPr/>
          </p:nvSpPr>
          <p:spPr>
            <a:xfrm>
              <a:off x="7025891" y="3555291"/>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4" name="rc414"/>
            <p:cNvSpPr/>
            <p:nvPr/>
          </p:nvSpPr>
          <p:spPr>
            <a:xfrm>
              <a:off x="7272700" y="3555291"/>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5" name="rc415"/>
            <p:cNvSpPr/>
            <p:nvPr/>
          </p:nvSpPr>
          <p:spPr>
            <a:xfrm>
              <a:off x="7519510" y="3555291"/>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6" name="rc416"/>
            <p:cNvSpPr/>
            <p:nvPr/>
          </p:nvSpPr>
          <p:spPr>
            <a:xfrm>
              <a:off x="7766320" y="3555291"/>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7" name="rc417"/>
            <p:cNvSpPr/>
            <p:nvPr/>
          </p:nvSpPr>
          <p:spPr>
            <a:xfrm>
              <a:off x="8013129"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8" name="rc418"/>
            <p:cNvSpPr/>
            <p:nvPr/>
          </p:nvSpPr>
          <p:spPr>
            <a:xfrm>
              <a:off x="8259939"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9" name="rc419"/>
            <p:cNvSpPr/>
            <p:nvPr/>
          </p:nvSpPr>
          <p:spPr>
            <a:xfrm>
              <a:off x="8506748"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0" name="rc420"/>
            <p:cNvSpPr/>
            <p:nvPr/>
          </p:nvSpPr>
          <p:spPr>
            <a:xfrm>
              <a:off x="2336508" y="3195461"/>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21" name="rc421"/>
            <p:cNvSpPr/>
            <p:nvPr/>
          </p:nvSpPr>
          <p:spPr>
            <a:xfrm>
              <a:off x="2583318" y="3195461"/>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22" name="rc422"/>
            <p:cNvSpPr/>
            <p:nvPr/>
          </p:nvSpPr>
          <p:spPr>
            <a:xfrm>
              <a:off x="2830127" y="3195461"/>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3" name="rc423"/>
            <p:cNvSpPr/>
            <p:nvPr/>
          </p:nvSpPr>
          <p:spPr>
            <a:xfrm>
              <a:off x="3076937" y="3195461"/>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4" name="rc424"/>
            <p:cNvSpPr/>
            <p:nvPr/>
          </p:nvSpPr>
          <p:spPr>
            <a:xfrm>
              <a:off x="3323747" y="3195461"/>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5" name="rc425"/>
            <p:cNvSpPr/>
            <p:nvPr/>
          </p:nvSpPr>
          <p:spPr>
            <a:xfrm>
              <a:off x="3570556" y="3195461"/>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6" name="rc426"/>
            <p:cNvSpPr/>
            <p:nvPr/>
          </p:nvSpPr>
          <p:spPr>
            <a:xfrm>
              <a:off x="3817366" y="3195461"/>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7" name="rc427"/>
            <p:cNvSpPr/>
            <p:nvPr/>
          </p:nvSpPr>
          <p:spPr>
            <a:xfrm>
              <a:off x="4064175" y="319546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8" name="rc428"/>
            <p:cNvSpPr/>
            <p:nvPr/>
          </p:nvSpPr>
          <p:spPr>
            <a:xfrm>
              <a:off x="4310985" y="319546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9" name="rc429"/>
            <p:cNvSpPr/>
            <p:nvPr/>
          </p:nvSpPr>
          <p:spPr>
            <a:xfrm>
              <a:off x="4557795" y="319546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0" name="rc430"/>
            <p:cNvSpPr/>
            <p:nvPr/>
          </p:nvSpPr>
          <p:spPr>
            <a:xfrm>
              <a:off x="4804604" y="319546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1" name="rc431"/>
            <p:cNvSpPr/>
            <p:nvPr/>
          </p:nvSpPr>
          <p:spPr>
            <a:xfrm>
              <a:off x="5051414" y="3195461"/>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2" name="rc432"/>
            <p:cNvSpPr/>
            <p:nvPr/>
          </p:nvSpPr>
          <p:spPr>
            <a:xfrm>
              <a:off x="5298223" y="3195461"/>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3" name="rc433"/>
            <p:cNvSpPr/>
            <p:nvPr/>
          </p:nvSpPr>
          <p:spPr>
            <a:xfrm>
              <a:off x="5545033" y="3195461"/>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4" name="rc434"/>
            <p:cNvSpPr/>
            <p:nvPr/>
          </p:nvSpPr>
          <p:spPr>
            <a:xfrm>
              <a:off x="5791843" y="3195461"/>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5" name="rc435"/>
            <p:cNvSpPr/>
            <p:nvPr/>
          </p:nvSpPr>
          <p:spPr>
            <a:xfrm>
              <a:off x="6038652" y="3195461"/>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6" name="rc436"/>
            <p:cNvSpPr/>
            <p:nvPr/>
          </p:nvSpPr>
          <p:spPr>
            <a:xfrm>
              <a:off x="6285462" y="319546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7" name="rc437"/>
            <p:cNvSpPr/>
            <p:nvPr/>
          </p:nvSpPr>
          <p:spPr>
            <a:xfrm>
              <a:off x="6532271" y="3195461"/>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8" name="rc438"/>
            <p:cNvSpPr/>
            <p:nvPr/>
          </p:nvSpPr>
          <p:spPr>
            <a:xfrm>
              <a:off x="6779081" y="319546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9" name="rc439"/>
            <p:cNvSpPr/>
            <p:nvPr/>
          </p:nvSpPr>
          <p:spPr>
            <a:xfrm>
              <a:off x="7025891" y="319546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0" name="rc440"/>
            <p:cNvSpPr/>
            <p:nvPr/>
          </p:nvSpPr>
          <p:spPr>
            <a:xfrm>
              <a:off x="7272700" y="3195461"/>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1" name="rc441"/>
            <p:cNvSpPr/>
            <p:nvPr/>
          </p:nvSpPr>
          <p:spPr>
            <a:xfrm>
              <a:off x="7519510" y="319546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2" name="rc442"/>
            <p:cNvSpPr/>
            <p:nvPr/>
          </p:nvSpPr>
          <p:spPr>
            <a:xfrm>
              <a:off x="7766320" y="319546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3" name="rc443"/>
            <p:cNvSpPr/>
            <p:nvPr/>
          </p:nvSpPr>
          <p:spPr>
            <a:xfrm>
              <a:off x="8013129" y="319546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4" name="rc444"/>
            <p:cNvSpPr/>
            <p:nvPr/>
          </p:nvSpPr>
          <p:spPr>
            <a:xfrm>
              <a:off x="8259939" y="319546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5" name="rc445"/>
            <p:cNvSpPr/>
            <p:nvPr/>
          </p:nvSpPr>
          <p:spPr>
            <a:xfrm>
              <a:off x="8506748" y="3195461"/>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6" name="rc446"/>
            <p:cNvSpPr/>
            <p:nvPr/>
          </p:nvSpPr>
          <p:spPr>
            <a:xfrm>
              <a:off x="2336508" y="2655717"/>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47" name="rc447"/>
            <p:cNvSpPr/>
            <p:nvPr/>
          </p:nvSpPr>
          <p:spPr>
            <a:xfrm>
              <a:off x="2583318" y="265571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8" name="rc448"/>
            <p:cNvSpPr/>
            <p:nvPr/>
          </p:nvSpPr>
          <p:spPr>
            <a:xfrm>
              <a:off x="2830127" y="2655717"/>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9" name="rc449"/>
            <p:cNvSpPr/>
            <p:nvPr/>
          </p:nvSpPr>
          <p:spPr>
            <a:xfrm>
              <a:off x="3076937" y="2655717"/>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0" name="rc450"/>
            <p:cNvSpPr/>
            <p:nvPr/>
          </p:nvSpPr>
          <p:spPr>
            <a:xfrm>
              <a:off x="3323747" y="2655717"/>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1" name="rc451"/>
            <p:cNvSpPr/>
            <p:nvPr/>
          </p:nvSpPr>
          <p:spPr>
            <a:xfrm>
              <a:off x="3570556" y="2655717"/>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2" name="rc452"/>
            <p:cNvSpPr/>
            <p:nvPr/>
          </p:nvSpPr>
          <p:spPr>
            <a:xfrm>
              <a:off x="3817366" y="2655717"/>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3" name="rc453"/>
            <p:cNvSpPr/>
            <p:nvPr/>
          </p:nvSpPr>
          <p:spPr>
            <a:xfrm>
              <a:off x="4064175" y="265571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4" name="rc454"/>
            <p:cNvSpPr/>
            <p:nvPr/>
          </p:nvSpPr>
          <p:spPr>
            <a:xfrm>
              <a:off x="4310985" y="2655717"/>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5" name="rc455"/>
            <p:cNvSpPr/>
            <p:nvPr/>
          </p:nvSpPr>
          <p:spPr>
            <a:xfrm>
              <a:off x="4557795" y="2655717"/>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6" name="rc456"/>
            <p:cNvSpPr/>
            <p:nvPr/>
          </p:nvSpPr>
          <p:spPr>
            <a:xfrm>
              <a:off x="4804604" y="2655717"/>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7" name="rc457"/>
            <p:cNvSpPr/>
            <p:nvPr/>
          </p:nvSpPr>
          <p:spPr>
            <a:xfrm>
              <a:off x="5051414" y="265571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8" name="rc458"/>
            <p:cNvSpPr/>
            <p:nvPr/>
          </p:nvSpPr>
          <p:spPr>
            <a:xfrm>
              <a:off x="5298223" y="265571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9" name="rc459"/>
            <p:cNvSpPr/>
            <p:nvPr/>
          </p:nvSpPr>
          <p:spPr>
            <a:xfrm>
              <a:off x="5545033" y="265571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0" name="rc460"/>
            <p:cNvSpPr/>
            <p:nvPr/>
          </p:nvSpPr>
          <p:spPr>
            <a:xfrm>
              <a:off x="5791843" y="2655717"/>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1" name="rc461"/>
            <p:cNvSpPr/>
            <p:nvPr/>
          </p:nvSpPr>
          <p:spPr>
            <a:xfrm>
              <a:off x="6038652" y="2655717"/>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2" name="rc462"/>
            <p:cNvSpPr/>
            <p:nvPr/>
          </p:nvSpPr>
          <p:spPr>
            <a:xfrm>
              <a:off x="6285462" y="2655717"/>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3" name="rc463"/>
            <p:cNvSpPr/>
            <p:nvPr/>
          </p:nvSpPr>
          <p:spPr>
            <a:xfrm>
              <a:off x="6532271" y="2655717"/>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4" name="rc464"/>
            <p:cNvSpPr/>
            <p:nvPr/>
          </p:nvSpPr>
          <p:spPr>
            <a:xfrm>
              <a:off x="6779081" y="2655717"/>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5" name="rc465"/>
            <p:cNvSpPr/>
            <p:nvPr/>
          </p:nvSpPr>
          <p:spPr>
            <a:xfrm>
              <a:off x="7025891" y="265571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6" name="rc466"/>
            <p:cNvSpPr/>
            <p:nvPr/>
          </p:nvSpPr>
          <p:spPr>
            <a:xfrm>
              <a:off x="7272700" y="2655717"/>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7" name="rc467"/>
            <p:cNvSpPr/>
            <p:nvPr/>
          </p:nvSpPr>
          <p:spPr>
            <a:xfrm>
              <a:off x="7519510" y="2655717"/>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8" name="rc468"/>
            <p:cNvSpPr/>
            <p:nvPr/>
          </p:nvSpPr>
          <p:spPr>
            <a:xfrm>
              <a:off x="7766320" y="2655717"/>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9" name="rc469"/>
            <p:cNvSpPr/>
            <p:nvPr/>
          </p:nvSpPr>
          <p:spPr>
            <a:xfrm>
              <a:off x="8013129" y="2655717"/>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0" name="rc470"/>
            <p:cNvSpPr/>
            <p:nvPr/>
          </p:nvSpPr>
          <p:spPr>
            <a:xfrm>
              <a:off x="8259939" y="2655717"/>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1" name="rc471"/>
            <p:cNvSpPr/>
            <p:nvPr/>
          </p:nvSpPr>
          <p:spPr>
            <a:xfrm>
              <a:off x="8506748" y="2655717"/>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2" name="rc472"/>
            <p:cNvSpPr/>
            <p:nvPr/>
          </p:nvSpPr>
          <p:spPr>
            <a:xfrm>
              <a:off x="2336508" y="2295887"/>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73" name="rc473"/>
            <p:cNvSpPr/>
            <p:nvPr/>
          </p:nvSpPr>
          <p:spPr>
            <a:xfrm>
              <a:off x="2583318" y="2295887"/>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74" name="rc474"/>
            <p:cNvSpPr/>
            <p:nvPr/>
          </p:nvSpPr>
          <p:spPr>
            <a:xfrm>
              <a:off x="2830127" y="2295887"/>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75" name="rc475"/>
            <p:cNvSpPr/>
            <p:nvPr/>
          </p:nvSpPr>
          <p:spPr>
            <a:xfrm>
              <a:off x="3076937" y="2295887"/>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6" name="rc476"/>
            <p:cNvSpPr/>
            <p:nvPr/>
          </p:nvSpPr>
          <p:spPr>
            <a:xfrm>
              <a:off x="3323747" y="2295887"/>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7" name="rc477"/>
            <p:cNvSpPr/>
            <p:nvPr/>
          </p:nvSpPr>
          <p:spPr>
            <a:xfrm>
              <a:off x="3570556" y="2295887"/>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8" name="rc478"/>
            <p:cNvSpPr/>
            <p:nvPr/>
          </p:nvSpPr>
          <p:spPr>
            <a:xfrm>
              <a:off x="3817366" y="2295887"/>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9" name="rc479"/>
            <p:cNvSpPr/>
            <p:nvPr/>
          </p:nvSpPr>
          <p:spPr>
            <a:xfrm>
              <a:off x="4064175" y="2295887"/>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0" name="rc480"/>
            <p:cNvSpPr/>
            <p:nvPr/>
          </p:nvSpPr>
          <p:spPr>
            <a:xfrm>
              <a:off x="4310985" y="2295887"/>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1" name="rc481"/>
            <p:cNvSpPr/>
            <p:nvPr/>
          </p:nvSpPr>
          <p:spPr>
            <a:xfrm>
              <a:off x="4557795" y="2295887"/>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2" name="rc482"/>
            <p:cNvSpPr/>
            <p:nvPr/>
          </p:nvSpPr>
          <p:spPr>
            <a:xfrm>
              <a:off x="4804604" y="2295887"/>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3" name="rc483"/>
            <p:cNvSpPr/>
            <p:nvPr/>
          </p:nvSpPr>
          <p:spPr>
            <a:xfrm>
              <a:off x="5051414" y="229588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4" name="rc484"/>
            <p:cNvSpPr/>
            <p:nvPr/>
          </p:nvSpPr>
          <p:spPr>
            <a:xfrm>
              <a:off x="5298223" y="2295887"/>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5" name="rc485"/>
            <p:cNvSpPr/>
            <p:nvPr/>
          </p:nvSpPr>
          <p:spPr>
            <a:xfrm>
              <a:off x="5545033" y="229588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6" name="rc486"/>
            <p:cNvSpPr/>
            <p:nvPr/>
          </p:nvSpPr>
          <p:spPr>
            <a:xfrm>
              <a:off x="5791843" y="229588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7" name="rc487"/>
            <p:cNvSpPr/>
            <p:nvPr/>
          </p:nvSpPr>
          <p:spPr>
            <a:xfrm>
              <a:off x="6038652" y="2295887"/>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8" name="rc488"/>
            <p:cNvSpPr/>
            <p:nvPr/>
          </p:nvSpPr>
          <p:spPr>
            <a:xfrm>
              <a:off x="6285462" y="229588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9" name="rc489"/>
            <p:cNvSpPr/>
            <p:nvPr/>
          </p:nvSpPr>
          <p:spPr>
            <a:xfrm>
              <a:off x="6532271" y="2295887"/>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0" name="rc490"/>
            <p:cNvSpPr/>
            <p:nvPr/>
          </p:nvSpPr>
          <p:spPr>
            <a:xfrm>
              <a:off x="6779081" y="2295887"/>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1" name="rc491"/>
            <p:cNvSpPr/>
            <p:nvPr/>
          </p:nvSpPr>
          <p:spPr>
            <a:xfrm>
              <a:off x="7025891" y="2295887"/>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2" name="rc492"/>
            <p:cNvSpPr/>
            <p:nvPr/>
          </p:nvSpPr>
          <p:spPr>
            <a:xfrm>
              <a:off x="7272700" y="2295887"/>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3" name="rc493"/>
            <p:cNvSpPr/>
            <p:nvPr/>
          </p:nvSpPr>
          <p:spPr>
            <a:xfrm>
              <a:off x="7519510" y="229588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4" name="rc494"/>
            <p:cNvSpPr/>
            <p:nvPr/>
          </p:nvSpPr>
          <p:spPr>
            <a:xfrm>
              <a:off x="7766320" y="2295887"/>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5" name="rc495"/>
            <p:cNvSpPr/>
            <p:nvPr/>
          </p:nvSpPr>
          <p:spPr>
            <a:xfrm>
              <a:off x="8013129" y="2295887"/>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6" name="rc496"/>
            <p:cNvSpPr/>
            <p:nvPr/>
          </p:nvSpPr>
          <p:spPr>
            <a:xfrm>
              <a:off x="8259939" y="2295887"/>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7" name="rc497"/>
            <p:cNvSpPr/>
            <p:nvPr/>
          </p:nvSpPr>
          <p:spPr>
            <a:xfrm>
              <a:off x="8506748" y="2295887"/>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8" name="rc498"/>
            <p:cNvSpPr/>
            <p:nvPr/>
          </p:nvSpPr>
          <p:spPr>
            <a:xfrm>
              <a:off x="2336508" y="5354438"/>
              <a:ext cx="246809"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499" name="rc499"/>
            <p:cNvSpPr/>
            <p:nvPr/>
          </p:nvSpPr>
          <p:spPr>
            <a:xfrm>
              <a:off x="2583318" y="5354438"/>
              <a:ext cx="246809" cy="17991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00" name="rc500"/>
            <p:cNvSpPr/>
            <p:nvPr/>
          </p:nvSpPr>
          <p:spPr>
            <a:xfrm>
              <a:off x="2830127" y="5354438"/>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01" name="rc501"/>
            <p:cNvSpPr/>
            <p:nvPr/>
          </p:nvSpPr>
          <p:spPr>
            <a:xfrm>
              <a:off x="3076937" y="5354438"/>
              <a:ext cx="246809" cy="1799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02" name="rc502"/>
            <p:cNvSpPr/>
            <p:nvPr/>
          </p:nvSpPr>
          <p:spPr>
            <a:xfrm>
              <a:off x="3323747" y="5354438"/>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3" name="rc503"/>
            <p:cNvSpPr/>
            <p:nvPr/>
          </p:nvSpPr>
          <p:spPr>
            <a:xfrm>
              <a:off x="3570556" y="5354438"/>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04" name="rc504"/>
            <p:cNvSpPr/>
            <p:nvPr/>
          </p:nvSpPr>
          <p:spPr>
            <a:xfrm>
              <a:off x="3817366" y="5354438"/>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5" name="rc505"/>
            <p:cNvSpPr/>
            <p:nvPr/>
          </p:nvSpPr>
          <p:spPr>
            <a:xfrm>
              <a:off x="4064175" y="5354438"/>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4310985" y="5354438"/>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7" name="rc507"/>
            <p:cNvSpPr/>
            <p:nvPr/>
          </p:nvSpPr>
          <p:spPr>
            <a:xfrm>
              <a:off x="4557795" y="5354438"/>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8" name="rc508"/>
            <p:cNvSpPr/>
            <p:nvPr/>
          </p:nvSpPr>
          <p:spPr>
            <a:xfrm>
              <a:off x="4804604" y="5354438"/>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9" name="rc509"/>
            <p:cNvSpPr/>
            <p:nvPr/>
          </p:nvSpPr>
          <p:spPr>
            <a:xfrm>
              <a:off x="5051414" y="5354438"/>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0" name="rc510"/>
            <p:cNvSpPr/>
            <p:nvPr/>
          </p:nvSpPr>
          <p:spPr>
            <a:xfrm>
              <a:off x="5298223" y="5354438"/>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1" name="rc511"/>
            <p:cNvSpPr/>
            <p:nvPr/>
          </p:nvSpPr>
          <p:spPr>
            <a:xfrm>
              <a:off x="5545033" y="5354438"/>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2" name="rc512"/>
            <p:cNvSpPr/>
            <p:nvPr/>
          </p:nvSpPr>
          <p:spPr>
            <a:xfrm>
              <a:off x="5791843" y="5354438"/>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3" name="rc513"/>
            <p:cNvSpPr/>
            <p:nvPr/>
          </p:nvSpPr>
          <p:spPr>
            <a:xfrm>
              <a:off x="6038652" y="5354438"/>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4" name="rc514"/>
            <p:cNvSpPr/>
            <p:nvPr/>
          </p:nvSpPr>
          <p:spPr>
            <a:xfrm>
              <a:off x="6285462" y="5354438"/>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5" name="rc515"/>
            <p:cNvSpPr/>
            <p:nvPr/>
          </p:nvSpPr>
          <p:spPr>
            <a:xfrm>
              <a:off x="6532271" y="5354438"/>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6" name="rc516"/>
            <p:cNvSpPr/>
            <p:nvPr/>
          </p:nvSpPr>
          <p:spPr>
            <a:xfrm>
              <a:off x="6779081" y="5354438"/>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17" name="rc517"/>
            <p:cNvSpPr/>
            <p:nvPr/>
          </p:nvSpPr>
          <p:spPr>
            <a:xfrm>
              <a:off x="7025891" y="5354438"/>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8" name="rc518"/>
            <p:cNvSpPr/>
            <p:nvPr/>
          </p:nvSpPr>
          <p:spPr>
            <a:xfrm>
              <a:off x="7272700" y="535443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9" name="rc519"/>
            <p:cNvSpPr/>
            <p:nvPr/>
          </p:nvSpPr>
          <p:spPr>
            <a:xfrm>
              <a:off x="7519510" y="5354438"/>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0" name="rc520"/>
            <p:cNvSpPr/>
            <p:nvPr/>
          </p:nvSpPr>
          <p:spPr>
            <a:xfrm>
              <a:off x="7766320" y="5354438"/>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21" name="rc521"/>
            <p:cNvSpPr/>
            <p:nvPr/>
          </p:nvSpPr>
          <p:spPr>
            <a:xfrm>
              <a:off x="8013129" y="5354438"/>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2" name="rc522"/>
            <p:cNvSpPr/>
            <p:nvPr/>
          </p:nvSpPr>
          <p:spPr>
            <a:xfrm>
              <a:off x="8259939" y="5354438"/>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3" name="rc523"/>
            <p:cNvSpPr/>
            <p:nvPr/>
          </p:nvSpPr>
          <p:spPr>
            <a:xfrm>
              <a:off x="8506748" y="535443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4" name="rc524"/>
            <p:cNvSpPr/>
            <p:nvPr/>
          </p:nvSpPr>
          <p:spPr>
            <a:xfrm>
              <a:off x="2336508" y="175614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25" name="rc525"/>
            <p:cNvSpPr/>
            <p:nvPr/>
          </p:nvSpPr>
          <p:spPr>
            <a:xfrm>
              <a:off x="2583318" y="175614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26" name="rc526"/>
            <p:cNvSpPr/>
            <p:nvPr/>
          </p:nvSpPr>
          <p:spPr>
            <a:xfrm>
              <a:off x="2830127" y="175614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27" name="rc527"/>
            <p:cNvSpPr/>
            <p:nvPr/>
          </p:nvSpPr>
          <p:spPr>
            <a:xfrm>
              <a:off x="3076937" y="1756143"/>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8" name="rc528"/>
            <p:cNvSpPr/>
            <p:nvPr/>
          </p:nvSpPr>
          <p:spPr>
            <a:xfrm>
              <a:off x="3323747" y="175614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3570556" y="1756143"/>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0" name="rc530"/>
            <p:cNvSpPr/>
            <p:nvPr/>
          </p:nvSpPr>
          <p:spPr>
            <a:xfrm>
              <a:off x="3817366" y="175614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1" name="rc531"/>
            <p:cNvSpPr/>
            <p:nvPr/>
          </p:nvSpPr>
          <p:spPr>
            <a:xfrm>
              <a:off x="4064175" y="175614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2" name="rc532"/>
            <p:cNvSpPr/>
            <p:nvPr/>
          </p:nvSpPr>
          <p:spPr>
            <a:xfrm>
              <a:off x="4310985" y="1756143"/>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3" name="rc533"/>
            <p:cNvSpPr/>
            <p:nvPr/>
          </p:nvSpPr>
          <p:spPr>
            <a:xfrm>
              <a:off x="4557795" y="1756143"/>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4" name="rc534"/>
            <p:cNvSpPr/>
            <p:nvPr/>
          </p:nvSpPr>
          <p:spPr>
            <a:xfrm>
              <a:off x="4804604" y="175614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5" name="rc535"/>
            <p:cNvSpPr/>
            <p:nvPr/>
          </p:nvSpPr>
          <p:spPr>
            <a:xfrm>
              <a:off x="5051414"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6" name="rc536"/>
            <p:cNvSpPr/>
            <p:nvPr/>
          </p:nvSpPr>
          <p:spPr>
            <a:xfrm>
              <a:off x="5298223" y="175614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7" name="rc537"/>
            <p:cNvSpPr/>
            <p:nvPr/>
          </p:nvSpPr>
          <p:spPr>
            <a:xfrm>
              <a:off x="5545033"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8" name="rc538"/>
            <p:cNvSpPr/>
            <p:nvPr/>
          </p:nvSpPr>
          <p:spPr>
            <a:xfrm>
              <a:off x="5791843" y="175614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9" name="rc539"/>
            <p:cNvSpPr/>
            <p:nvPr/>
          </p:nvSpPr>
          <p:spPr>
            <a:xfrm>
              <a:off x="6038652" y="175614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0" name="rc540"/>
            <p:cNvSpPr/>
            <p:nvPr/>
          </p:nvSpPr>
          <p:spPr>
            <a:xfrm>
              <a:off x="6285462"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1" name="rc541"/>
            <p:cNvSpPr/>
            <p:nvPr/>
          </p:nvSpPr>
          <p:spPr>
            <a:xfrm>
              <a:off x="6532271"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2" name="rc542"/>
            <p:cNvSpPr/>
            <p:nvPr/>
          </p:nvSpPr>
          <p:spPr>
            <a:xfrm>
              <a:off x="6779081"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3" name="rc543"/>
            <p:cNvSpPr/>
            <p:nvPr/>
          </p:nvSpPr>
          <p:spPr>
            <a:xfrm>
              <a:off x="7025891" y="175614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4" name="rc544"/>
            <p:cNvSpPr/>
            <p:nvPr/>
          </p:nvSpPr>
          <p:spPr>
            <a:xfrm>
              <a:off x="7272700" y="1756143"/>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5" name="rc545"/>
            <p:cNvSpPr/>
            <p:nvPr/>
          </p:nvSpPr>
          <p:spPr>
            <a:xfrm>
              <a:off x="7519510" y="1756143"/>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6" name="rc546"/>
            <p:cNvSpPr/>
            <p:nvPr/>
          </p:nvSpPr>
          <p:spPr>
            <a:xfrm>
              <a:off x="7766320"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7" name="rc547"/>
            <p:cNvSpPr/>
            <p:nvPr/>
          </p:nvSpPr>
          <p:spPr>
            <a:xfrm>
              <a:off x="8013129"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8" name="rc548"/>
            <p:cNvSpPr/>
            <p:nvPr/>
          </p:nvSpPr>
          <p:spPr>
            <a:xfrm>
              <a:off x="8259939" y="175614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9" name="rc549"/>
            <p:cNvSpPr/>
            <p:nvPr/>
          </p:nvSpPr>
          <p:spPr>
            <a:xfrm>
              <a:off x="8506748" y="175614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0" name="rc550"/>
            <p:cNvSpPr/>
            <p:nvPr/>
          </p:nvSpPr>
          <p:spPr>
            <a:xfrm>
              <a:off x="2336508" y="1936058"/>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51" name="rc551"/>
            <p:cNvSpPr/>
            <p:nvPr/>
          </p:nvSpPr>
          <p:spPr>
            <a:xfrm>
              <a:off x="2583318" y="1936058"/>
              <a:ext cx="246809" cy="17991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52" name="rc552"/>
            <p:cNvSpPr/>
            <p:nvPr/>
          </p:nvSpPr>
          <p:spPr>
            <a:xfrm>
              <a:off x="2830127" y="1936058"/>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3" name="rc553"/>
            <p:cNvSpPr/>
            <p:nvPr/>
          </p:nvSpPr>
          <p:spPr>
            <a:xfrm>
              <a:off x="3076937" y="193605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4" name="rc554"/>
            <p:cNvSpPr/>
            <p:nvPr/>
          </p:nvSpPr>
          <p:spPr>
            <a:xfrm>
              <a:off x="3323747" y="193605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5" name="rc555"/>
            <p:cNvSpPr/>
            <p:nvPr/>
          </p:nvSpPr>
          <p:spPr>
            <a:xfrm>
              <a:off x="3570556" y="193605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6" name="rc556"/>
            <p:cNvSpPr/>
            <p:nvPr/>
          </p:nvSpPr>
          <p:spPr>
            <a:xfrm>
              <a:off x="3817366" y="1936058"/>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7" name="rc557"/>
            <p:cNvSpPr/>
            <p:nvPr/>
          </p:nvSpPr>
          <p:spPr>
            <a:xfrm>
              <a:off x="4064175" y="1936058"/>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8" name="rc558"/>
            <p:cNvSpPr/>
            <p:nvPr/>
          </p:nvSpPr>
          <p:spPr>
            <a:xfrm>
              <a:off x="4310985" y="1936058"/>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9" name="rc559"/>
            <p:cNvSpPr/>
            <p:nvPr/>
          </p:nvSpPr>
          <p:spPr>
            <a:xfrm>
              <a:off x="4557795" y="1936058"/>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0" name="rc560"/>
            <p:cNvSpPr/>
            <p:nvPr/>
          </p:nvSpPr>
          <p:spPr>
            <a:xfrm>
              <a:off x="4804604" y="193605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1" name="rc561"/>
            <p:cNvSpPr/>
            <p:nvPr/>
          </p:nvSpPr>
          <p:spPr>
            <a:xfrm>
              <a:off x="5051414" y="1936058"/>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2" name="rc562"/>
            <p:cNvSpPr/>
            <p:nvPr/>
          </p:nvSpPr>
          <p:spPr>
            <a:xfrm>
              <a:off x="5298223"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3" name="rc563"/>
            <p:cNvSpPr/>
            <p:nvPr/>
          </p:nvSpPr>
          <p:spPr>
            <a:xfrm>
              <a:off x="5545033" y="193605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4" name="rc564"/>
            <p:cNvSpPr/>
            <p:nvPr/>
          </p:nvSpPr>
          <p:spPr>
            <a:xfrm>
              <a:off x="5791843" y="1936058"/>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5" name="rc565"/>
            <p:cNvSpPr/>
            <p:nvPr/>
          </p:nvSpPr>
          <p:spPr>
            <a:xfrm>
              <a:off x="6038652" y="193605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6" name="rc566"/>
            <p:cNvSpPr/>
            <p:nvPr/>
          </p:nvSpPr>
          <p:spPr>
            <a:xfrm>
              <a:off x="6285462" y="1936058"/>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7" name="rc567"/>
            <p:cNvSpPr/>
            <p:nvPr/>
          </p:nvSpPr>
          <p:spPr>
            <a:xfrm>
              <a:off x="6532271"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8" name="rc568"/>
            <p:cNvSpPr/>
            <p:nvPr/>
          </p:nvSpPr>
          <p:spPr>
            <a:xfrm>
              <a:off x="6779081" y="193605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9" name="rc569"/>
            <p:cNvSpPr/>
            <p:nvPr/>
          </p:nvSpPr>
          <p:spPr>
            <a:xfrm>
              <a:off x="7025891" y="1936058"/>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0" name="rc570"/>
            <p:cNvSpPr/>
            <p:nvPr/>
          </p:nvSpPr>
          <p:spPr>
            <a:xfrm>
              <a:off x="7272700"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1" name="rc571"/>
            <p:cNvSpPr/>
            <p:nvPr/>
          </p:nvSpPr>
          <p:spPr>
            <a:xfrm>
              <a:off x="7519510" y="193605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2" name="rc572"/>
            <p:cNvSpPr/>
            <p:nvPr/>
          </p:nvSpPr>
          <p:spPr>
            <a:xfrm>
              <a:off x="7766320"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3" name="rc573"/>
            <p:cNvSpPr/>
            <p:nvPr/>
          </p:nvSpPr>
          <p:spPr>
            <a:xfrm>
              <a:off x="8013129"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4" name="rc574"/>
            <p:cNvSpPr/>
            <p:nvPr/>
          </p:nvSpPr>
          <p:spPr>
            <a:xfrm>
              <a:off x="8259939"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5" name="rc575"/>
            <p:cNvSpPr/>
            <p:nvPr/>
          </p:nvSpPr>
          <p:spPr>
            <a:xfrm>
              <a:off x="8506748" y="1936058"/>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6" name="rc576"/>
            <p:cNvSpPr/>
            <p:nvPr/>
          </p:nvSpPr>
          <p:spPr>
            <a:xfrm>
              <a:off x="2336508" y="247580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7" name="rc577"/>
            <p:cNvSpPr/>
            <p:nvPr/>
          </p:nvSpPr>
          <p:spPr>
            <a:xfrm>
              <a:off x="2583318" y="247580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8" name="rc578"/>
            <p:cNvSpPr/>
            <p:nvPr/>
          </p:nvSpPr>
          <p:spPr>
            <a:xfrm>
              <a:off x="2830127" y="247580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9" name="rc579"/>
            <p:cNvSpPr/>
            <p:nvPr/>
          </p:nvSpPr>
          <p:spPr>
            <a:xfrm>
              <a:off x="3076937" y="247580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0" name="rc580"/>
            <p:cNvSpPr/>
            <p:nvPr/>
          </p:nvSpPr>
          <p:spPr>
            <a:xfrm>
              <a:off x="3323747"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1" name="rc581"/>
            <p:cNvSpPr/>
            <p:nvPr/>
          </p:nvSpPr>
          <p:spPr>
            <a:xfrm>
              <a:off x="3570556" y="247580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2" name="rc582"/>
            <p:cNvSpPr/>
            <p:nvPr/>
          </p:nvSpPr>
          <p:spPr>
            <a:xfrm>
              <a:off x="3817366" y="247580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3" name="rc583"/>
            <p:cNvSpPr/>
            <p:nvPr/>
          </p:nvSpPr>
          <p:spPr>
            <a:xfrm>
              <a:off x="4064175" y="247580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4" name="rc584"/>
            <p:cNvSpPr/>
            <p:nvPr/>
          </p:nvSpPr>
          <p:spPr>
            <a:xfrm>
              <a:off x="4310985" y="2475802"/>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5" name="rc585"/>
            <p:cNvSpPr/>
            <p:nvPr/>
          </p:nvSpPr>
          <p:spPr>
            <a:xfrm>
              <a:off x="4557795" y="2475802"/>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6" name="rc586"/>
            <p:cNvSpPr/>
            <p:nvPr/>
          </p:nvSpPr>
          <p:spPr>
            <a:xfrm>
              <a:off x="4804604" y="2475802"/>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7" name="rc587"/>
            <p:cNvSpPr/>
            <p:nvPr/>
          </p:nvSpPr>
          <p:spPr>
            <a:xfrm>
              <a:off x="5051414"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8" name="rc588"/>
            <p:cNvSpPr/>
            <p:nvPr/>
          </p:nvSpPr>
          <p:spPr>
            <a:xfrm>
              <a:off x="5298223"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9" name="rc589"/>
            <p:cNvSpPr/>
            <p:nvPr/>
          </p:nvSpPr>
          <p:spPr>
            <a:xfrm>
              <a:off x="5545033" y="247580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0" name="rc590"/>
            <p:cNvSpPr/>
            <p:nvPr/>
          </p:nvSpPr>
          <p:spPr>
            <a:xfrm>
              <a:off x="5791843" y="247580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6038652"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2" name="rc592"/>
            <p:cNvSpPr/>
            <p:nvPr/>
          </p:nvSpPr>
          <p:spPr>
            <a:xfrm>
              <a:off x="6285462"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3" name="rc593"/>
            <p:cNvSpPr/>
            <p:nvPr/>
          </p:nvSpPr>
          <p:spPr>
            <a:xfrm>
              <a:off x="6532271" y="247580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4" name="rc594"/>
            <p:cNvSpPr/>
            <p:nvPr/>
          </p:nvSpPr>
          <p:spPr>
            <a:xfrm>
              <a:off x="6779081" y="247580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5" name="rc595"/>
            <p:cNvSpPr/>
            <p:nvPr/>
          </p:nvSpPr>
          <p:spPr>
            <a:xfrm>
              <a:off x="7025891" y="2475802"/>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6" name="rc596"/>
            <p:cNvSpPr/>
            <p:nvPr/>
          </p:nvSpPr>
          <p:spPr>
            <a:xfrm>
              <a:off x="7272700" y="2475802"/>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7" name="rc597"/>
            <p:cNvSpPr/>
            <p:nvPr/>
          </p:nvSpPr>
          <p:spPr>
            <a:xfrm>
              <a:off x="7519510" y="2475802"/>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8" name="rc598"/>
            <p:cNvSpPr/>
            <p:nvPr/>
          </p:nvSpPr>
          <p:spPr>
            <a:xfrm>
              <a:off x="7766320" y="247580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9" name="rc599"/>
            <p:cNvSpPr/>
            <p:nvPr/>
          </p:nvSpPr>
          <p:spPr>
            <a:xfrm>
              <a:off x="8013129" y="2475802"/>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0" name="rc600"/>
            <p:cNvSpPr/>
            <p:nvPr/>
          </p:nvSpPr>
          <p:spPr>
            <a:xfrm>
              <a:off x="8259939" y="2475802"/>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1" name="rc601"/>
            <p:cNvSpPr/>
            <p:nvPr/>
          </p:nvSpPr>
          <p:spPr>
            <a:xfrm>
              <a:off x="8506748" y="2475802"/>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2" name="rc602"/>
            <p:cNvSpPr/>
            <p:nvPr/>
          </p:nvSpPr>
          <p:spPr>
            <a:xfrm>
              <a:off x="2336508" y="2115972"/>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3" name="rc603"/>
            <p:cNvSpPr/>
            <p:nvPr/>
          </p:nvSpPr>
          <p:spPr>
            <a:xfrm>
              <a:off x="2583318" y="2115972"/>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4" name="rc604"/>
            <p:cNvSpPr/>
            <p:nvPr/>
          </p:nvSpPr>
          <p:spPr>
            <a:xfrm>
              <a:off x="2830127" y="2115972"/>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5" name="rc605"/>
            <p:cNvSpPr/>
            <p:nvPr/>
          </p:nvSpPr>
          <p:spPr>
            <a:xfrm>
              <a:off x="3076937" y="2115972"/>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6" name="rc606"/>
            <p:cNvSpPr/>
            <p:nvPr/>
          </p:nvSpPr>
          <p:spPr>
            <a:xfrm>
              <a:off x="3323747" y="2115972"/>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7" name="rc607"/>
            <p:cNvSpPr/>
            <p:nvPr/>
          </p:nvSpPr>
          <p:spPr>
            <a:xfrm>
              <a:off x="3570556" y="211597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8" name="rc608"/>
            <p:cNvSpPr/>
            <p:nvPr/>
          </p:nvSpPr>
          <p:spPr>
            <a:xfrm>
              <a:off x="3817366"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9" name="rc609"/>
            <p:cNvSpPr/>
            <p:nvPr/>
          </p:nvSpPr>
          <p:spPr>
            <a:xfrm>
              <a:off x="4064175" y="211597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0" name="rc610"/>
            <p:cNvSpPr/>
            <p:nvPr/>
          </p:nvSpPr>
          <p:spPr>
            <a:xfrm>
              <a:off x="4310985" y="211597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11" name="rc611"/>
            <p:cNvSpPr/>
            <p:nvPr/>
          </p:nvSpPr>
          <p:spPr>
            <a:xfrm>
              <a:off x="4557795" y="2115972"/>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2" name="rc612"/>
            <p:cNvSpPr/>
            <p:nvPr/>
          </p:nvSpPr>
          <p:spPr>
            <a:xfrm>
              <a:off x="4804604" y="2115972"/>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3" name="rc613"/>
            <p:cNvSpPr/>
            <p:nvPr/>
          </p:nvSpPr>
          <p:spPr>
            <a:xfrm>
              <a:off x="5051414" y="211597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4" name="rc614"/>
            <p:cNvSpPr/>
            <p:nvPr/>
          </p:nvSpPr>
          <p:spPr>
            <a:xfrm>
              <a:off x="5298223"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5" name="rc615"/>
            <p:cNvSpPr/>
            <p:nvPr/>
          </p:nvSpPr>
          <p:spPr>
            <a:xfrm>
              <a:off x="5545033"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6" name="rc616"/>
            <p:cNvSpPr/>
            <p:nvPr/>
          </p:nvSpPr>
          <p:spPr>
            <a:xfrm>
              <a:off x="5791843"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7" name="rc617"/>
            <p:cNvSpPr/>
            <p:nvPr/>
          </p:nvSpPr>
          <p:spPr>
            <a:xfrm>
              <a:off x="6038652" y="211597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8" name="rc618"/>
            <p:cNvSpPr/>
            <p:nvPr/>
          </p:nvSpPr>
          <p:spPr>
            <a:xfrm>
              <a:off x="6285462" y="211597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9" name="rc619"/>
            <p:cNvSpPr/>
            <p:nvPr/>
          </p:nvSpPr>
          <p:spPr>
            <a:xfrm>
              <a:off x="6532271"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0" name="rc620"/>
            <p:cNvSpPr/>
            <p:nvPr/>
          </p:nvSpPr>
          <p:spPr>
            <a:xfrm>
              <a:off x="6779081"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1" name="rc621"/>
            <p:cNvSpPr/>
            <p:nvPr/>
          </p:nvSpPr>
          <p:spPr>
            <a:xfrm>
              <a:off x="7025891"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2" name="rc622"/>
            <p:cNvSpPr/>
            <p:nvPr/>
          </p:nvSpPr>
          <p:spPr>
            <a:xfrm>
              <a:off x="7272700" y="2115972"/>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3" name="rc623"/>
            <p:cNvSpPr/>
            <p:nvPr/>
          </p:nvSpPr>
          <p:spPr>
            <a:xfrm>
              <a:off x="7519510" y="211597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4" name="rc624"/>
            <p:cNvSpPr/>
            <p:nvPr/>
          </p:nvSpPr>
          <p:spPr>
            <a:xfrm>
              <a:off x="7766320" y="211597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5" name="rc625"/>
            <p:cNvSpPr/>
            <p:nvPr/>
          </p:nvSpPr>
          <p:spPr>
            <a:xfrm>
              <a:off x="8013129" y="211597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6" name="rc626"/>
            <p:cNvSpPr/>
            <p:nvPr/>
          </p:nvSpPr>
          <p:spPr>
            <a:xfrm>
              <a:off x="8259939" y="211597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7" name="rc627"/>
            <p:cNvSpPr/>
            <p:nvPr/>
          </p:nvSpPr>
          <p:spPr>
            <a:xfrm>
              <a:off x="8506748" y="2115972"/>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8" name="rc628"/>
            <p:cNvSpPr/>
            <p:nvPr/>
          </p:nvSpPr>
          <p:spPr>
            <a:xfrm>
              <a:off x="2336508" y="4095035"/>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29" name="rc629"/>
            <p:cNvSpPr/>
            <p:nvPr/>
          </p:nvSpPr>
          <p:spPr>
            <a:xfrm>
              <a:off x="2583318" y="4095035"/>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30" name="rc630"/>
            <p:cNvSpPr/>
            <p:nvPr/>
          </p:nvSpPr>
          <p:spPr>
            <a:xfrm>
              <a:off x="2830127" y="4095035"/>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31" name="rc631"/>
            <p:cNvSpPr/>
            <p:nvPr/>
          </p:nvSpPr>
          <p:spPr>
            <a:xfrm>
              <a:off x="3076937" y="4095035"/>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32" name="rc632"/>
            <p:cNvSpPr/>
            <p:nvPr/>
          </p:nvSpPr>
          <p:spPr>
            <a:xfrm>
              <a:off x="3323747" y="4095035"/>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3" name="rc633"/>
            <p:cNvSpPr/>
            <p:nvPr/>
          </p:nvSpPr>
          <p:spPr>
            <a:xfrm>
              <a:off x="3570556" y="4095035"/>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34" name="rc634"/>
            <p:cNvSpPr/>
            <p:nvPr/>
          </p:nvSpPr>
          <p:spPr>
            <a:xfrm>
              <a:off x="3817366" y="4095035"/>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35" name="rc635"/>
            <p:cNvSpPr/>
            <p:nvPr/>
          </p:nvSpPr>
          <p:spPr>
            <a:xfrm>
              <a:off x="4064175"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6" name="rc636"/>
            <p:cNvSpPr/>
            <p:nvPr/>
          </p:nvSpPr>
          <p:spPr>
            <a:xfrm>
              <a:off x="4310985" y="4095035"/>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7" name="rc637"/>
            <p:cNvSpPr/>
            <p:nvPr/>
          </p:nvSpPr>
          <p:spPr>
            <a:xfrm>
              <a:off x="4557795" y="4095035"/>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8" name="rc638"/>
            <p:cNvSpPr/>
            <p:nvPr/>
          </p:nvSpPr>
          <p:spPr>
            <a:xfrm>
              <a:off x="4804604" y="4095035"/>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39" name="rc639"/>
            <p:cNvSpPr/>
            <p:nvPr/>
          </p:nvSpPr>
          <p:spPr>
            <a:xfrm>
              <a:off x="5051414"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0" name="rc640"/>
            <p:cNvSpPr/>
            <p:nvPr/>
          </p:nvSpPr>
          <p:spPr>
            <a:xfrm>
              <a:off x="5298223"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1" name="rc641"/>
            <p:cNvSpPr/>
            <p:nvPr/>
          </p:nvSpPr>
          <p:spPr>
            <a:xfrm>
              <a:off x="5545033"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2" name="rc642"/>
            <p:cNvSpPr/>
            <p:nvPr/>
          </p:nvSpPr>
          <p:spPr>
            <a:xfrm>
              <a:off x="5791843" y="409503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3" name="rc643"/>
            <p:cNvSpPr/>
            <p:nvPr/>
          </p:nvSpPr>
          <p:spPr>
            <a:xfrm>
              <a:off x="6038652"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4" name="rc644"/>
            <p:cNvSpPr/>
            <p:nvPr/>
          </p:nvSpPr>
          <p:spPr>
            <a:xfrm>
              <a:off x="6285462" y="4095035"/>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5" name="rc645"/>
            <p:cNvSpPr/>
            <p:nvPr/>
          </p:nvSpPr>
          <p:spPr>
            <a:xfrm>
              <a:off x="6532271" y="4095035"/>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6" name="rc646"/>
            <p:cNvSpPr/>
            <p:nvPr/>
          </p:nvSpPr>
          <p:spPr>
            <a:xfrm>
              <a:off x="6779081" y="4095035"/>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47" name="rc647"/>
            <p:cNvSpPr/>
            <p:nvPr/>
          </p:nvSpPr>
          <p:spPr>
            <a:xfrm>
              <a:off x="7025891" y="4095035"/>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48" name="rc648"/>
            <p:cNvSpPr/>
            <p:nvPr/>
          </p:nvSpPr>
          <p:spPr>
            <a:xfrm>
              <a:off x="7272700" y="4095035"/>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9" name="rc649"/>
            <p:cNvSpPr/>
            <p:nvPr/>
          </p:nvSpPr>
          <p:spPr>
            <a:xfrm>
              <a:off x="7519510" y="4095035"/>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50" name="rc650"/>
            <p:cNvSpPr/>
            <p:nvPr/>
          </p:nvSpPr>
          <p:spPr>
            <a:xfrm>
              <a:off x="7766320" y="4095035"/>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1" name="rc651"/>
            <p:cNvSpPr/>
            <p:nvPr/>
          </p:nvSpPr>
          <p:spPr>
            <a:xfrm>
              <a:off x="8013129" y="4095035"/>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2" name="rc652"/>
            <p:cNvSpPr/>
            <p:nvPr/>
          </p:nvSpPr>
          <p:spPr>
            <a:xfrm>
              <a:off x="8259939" y="4095035"/>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3" name="rc653"/>
            <p:cNvSpPr/>
            <p:nvPr/>
          </p:nvSpPr>
          <p:spPr>
            <a:xfrm>
              <a:off x="8506748" y="4095035"/>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4" name="tx654"/>
            <p:cNvSpPr/>
            <p:nvPr/>
          </p:nvSpPr>
          <p:spPr>
            <a:xfrm>
              <a:off x="239965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5" name="tx655"/>
            <p:cNvSpPr/>
            <p:nvPr/>
          </p:nvSpPr>
          <p:spPr>
            <a:xfrm>
              <a:off x="26464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6" name="tx656"/>
            <p:cNvSpPr/>
            <p:nvPr/>
          </p:nvSpPr>
          <p:spPr>
            <a:xfrm>
              <a:off x="289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7" name="tx657"/>
            <p:cNvSpPr/>
            <p:nvPr/>
          </p:nvSpPr>
          <p:spPr>
            <a:xfrm>
              <a:off x="31400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8" name="tx658"/>
            <p:cNvSpPr/>
            <p:nvPr/>
          </p:nvSpPr>
          <p:spPr>
            <a:xfrm>
              <a:off x="338689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9" name="tx659"/>
            <p:cNvSpPr/>
            <p:nvPr/>
          </p:nvSpPr>
          <p:spPr>
            <a:xfrm>
              <a:off x="36337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0" name="tx660"/>
            <p:cNvSpPr/>
            <p:nvPr/>
          </p:nvSpPr>
          <p:spPr>
            <a:xfrm>
              <a:off x="38805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61" name="tx661"/>
            <p:cNvSpPr/>
            <p:nvPr/>
          </p:nvSpPr>
          <p:spPr>
            <a:xfrm>
              <a:off x="412732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2" name="tx662"/>
            <p:cNvSpPr/>
            <p:nvPr/>
          </p:nvSpPr>
          <p:spPr>
            <a:xfrm>
              <a:off x="437413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3" name="tx663"/>
            <p:cNvSpPr/>
            <p:nvPr/>
          </p:nvSpPr>
          <p:spPr>
            <a:xfrm>
              <a:off x="46209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4" name="tx664"/>
            <p:cNvSpPr/>
            <p:nvPr/>
          </p:nvSpPr>
          <p:spPr>
            <a:xfrm>
              <a:off x="48677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5" name="tx665"/>
            <p:cNvSpPr/>
            <p:nvPr/>
          </p:nvSpPr>
          <p:spPr>
            <a:xfrm>
              <a:off x="511456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6" name="tx666"/>
            <p:cNvSpPr/>
            <p:nvPr/>
          </p:nvSpPr>
          <p:spPr>
            <a:xfrm>
              <a:off x="53613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7" name="tx667"/>
            <p:cNvSpPr/>
            <p:nvPr/>
          </p:nvSpPr>
          <p:spPr>
            <a:xfrm>
              <a:off x="56081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68" name="tx668"/>
            <p:cNvSpPr/>
            <p:nvPr/>
          </p:nvSpPr>
          <p:spPr>
            <a:xfrm>
              <a:off x="585498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69" name="tx669"/>
            <p:cNvSpPr/>
            <p:nvPr/>
          </p:nvSpPr>
          <p:spPr>
            <a:xfrm>
              <a:off x="610179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70" name="tx670"/>
            <p:cNvSpPr/>
            <p:nvPr/>
          </p:nvSpPr>
          <p:spPr>
            <a:xfrm>
              <a:off x="63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71" name="tx671"/>
            <p:cNvSpPr/>
            <p:nvPr/>
          </p:nvSpPr>
          <p:spPr>
            <a:xfrm>
              <a:off x="659541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2" name="tx672"/>
            <p:cNvSpPr/>
            <p:nvPr/>
          </p:nvSpPr>
          <p:spPr>
            <a:xfrm>
              <a:off x="684222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73" name="tx673"/>
            <p:cNvSpPr/>
            <p:nvPr/>
          </p:nvSpPr>
          <p:spPr>
            <a:xfrm>
              <a:off x="708903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74" name="tx674"/>
            <p:cNvSpPr/>
            <p:nvPr/>
          </p:nvSpPr>
          <p:spPr>
            <a:xfrm>
              <a:off x="73358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5" name="tx675"/>
            <p:cNvSpPr/>
            <p:nvPr/>
          </p:nvSpPr>
          <p:spPr>
            <a:xfrm>
              <a:off x="758265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6" name="tx676"/>
            <p:cNvSpPr/>
            <p:nvPr/>
          </p:nvSpPr>
          <p:spPr>
            <a:xfrm>
              <a:off x="782946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77" name="tx677"/>
            <p:cNvSpPr/>
            <p:nvPr/>
          </p:nvSpPr>
          <p:spPr>
            <a:xfrm>
              <a:off x="80762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78" name="tx678"/>
            <p:cNvSpPr/>
            <p:nvPr/>
          </p:nvSpPr>
          <p:spPr>
            <a:xfrm>
              <a:off x="83230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79" name="tx679"/>
            <p:cNvSpPr/>
            <p:nvPr/>
          </p:nvSpPr>
          <p:spPr>
            <a:xfrm>
              <a:off x="856989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0" name="tx680"/>
            <p:cNvSpPr/>
            <p:nvPr/>
          </p:nvSpPr>
          <p:spPr>
            <a:xfrm>
              <a:off x="26464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1" name="tx681"/>
            <p:cNvSpPr/>
            <p:nvPr/>
          </p:nvSpPr>
          <p:spPr>
            <a:xfrm>
              <a:off x="289327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2" name="tx682"/>
            <p:cNvSpPr/>
            <p:nvPr/>
          </p:nvSpPr>
          <p:spPr>
            <a:xfrm>
              <a:off x="31400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3" name="tx683"/>
            <p:cNvSpPr/>
            <p:nvPr/>
          </p:nvSpPr>
          <p:spPr>
            <a:xfrm>
              <a:off x="338689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4" name="tx684"/>
            <p:cNvSpPr/>
            <p:nvPr/>
          </p:nvSpPr>
          <p:spPr>
            <a:xfrm>
              <a:off x="36337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5" name="tx685"/>
            <p:cNvSpPr/>
            <p:nvPr/>
          </p:nvSpPr>
          <p:spPr>
            <a:xfrm>
              <a:off x="388051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6" name="tx686"/>
            <p:cNvSpPr/>
            <p:nvPr/>
          </p:nvSpPr>
          <p:spPr>
            <a:xfrm>
              <a:off x="412732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7" name="tx687"/>
            <p:cNvSpPr/>
            <p:nvPr/>
          </p:nvSpPr>
          <p:spPr>
            <a:xfrm>
              <a:off x="437413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8" name="tx688"/>
            <p:cNvSpPr/>
            <p:nvPr/>
          </p:nvSpPr>
          <p:spPr>
            <a:xfrm>
              <a:off x="462094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9" name="tx689"/>
            <p:cNvSpPr/>
            <p:nvPr/>
          </p:nvSpPr>
          <p:spPr>
            <a:xfrm>
              <a:off x="48677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0" name="tx690"/>
            <p:cNvSpPr/>
            <p:nvPr/>
          </p:nvSpPr>
          <p:spPr>
            <a:xfrm>
              <a:off x="511456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1" name="tx691"/>
            <p:cNvSpPr/>
            <p:nvPr/>
          </p:nvSpPr>
          <p:spPr>
            <a:xfrm>
              <a:off x="53613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2" name="tx692"/>
            <p:cNvSpPr/>
            <p:nvPr/>
          </p:nvSpPr>
          <p:spPr>
            <a:xfrm>
              <a:off x="560817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3" name="tx693"/>
            <p:cNvSpPr/>
            <p:nvPr/>
          </p:nvSpPr>
          <p:spPr>
            <a:xfrm>
              <a:off x="585498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4" name="tx694"/>
            <p:cNvSpPr/>
            <p:nvPr/>
          </p:nvSpPr>
          <p:spPr>
            <a:xfrm>
              <a:off x="610179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5" name="tx695"/>
            <p:cNvSpPr/>
            <p:nvPr/>
          </p:nvSpPr>
          <p:spPr>
            <a:xfrm>
              <a:off x="634860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6" name="tx696"/>
            <p:cNvSpPr/>
            <p:nvPr/>
          </p:nvSpPr>
          <p:spPr>
            <a:xfrm>
              <a:off x="659541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7" name="tx697"/>
            <p:cNvSpPr/>
            <p:nvPr/>
          </p:nvSpPr>
          <p:spPr>
            <a:xfrm>
              <a:off x="684222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8" name="tx698"/>
            <p:cNvSpPr/>
            <p:nvPr/>
          </p:nvSpPr>
          <p:spPr>
            <a:xfrm>
              <a:off x="708903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9" name="tx699"/>
            <p:cNvSpPr/>
            <p:nvPr/>
          </p:nvSpPr>
          <p:spPr>
            <a:xfrm>
              <a:off x="73358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0" name="tx700"/>
            <p:cNvSpPr/>
            <p:nvPr/>
          </p:nvSpPr>
          <p:spPr>
            <a:xfrm>
              <a:off x="758265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1" name="tx701"/>
            <p:cNvSpPr/>
            <p:nvPr/>
          </p:nvSpPr>
          <p:spPr>
            <a:xfrm>
              <a:off x="782946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2" name="tx702"/>
            <p:cNvSpPr/>
            <p:nvPr/>
          </p:nvSpPr>
          <p:spPr>
            <a:xfrm>
              <a:off x="807627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3" name="tx703"/>
            <p:cNvSpPr/>
            <p:nvPr/>
          </p:nvSpPr>
          <p:spPr>
            <a:xfrm>
              <a:off x="83230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4" name="tx704"/>
            <p:cNvSpPr/>
            <p:nvPr/>
          </p:nvSpPr>
          <p:spPr>
            <a:xfrm>
              <a:off x="856989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5" name="tx705"/>
            <p:cNvSpPr/>
            <p:nvPr/>
          </p:nvSpPr>
          <p:spPr>
            <a:xfrm>
              <a:off x="239965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6" name="tx706"/>
            <p:cNvSpPr/>
            <p:nvPr/>
          </p:nvSpPr>
          <p:spPr>
            <a:xfrm>
              <a:off x="26464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7" name="tx707"/>
            <p:cNvSpPr/>
            <p:nvPr/>
          </p:nvSpPr>
          <p:spPr>
            <a:xfrm>
              <a:off x="289327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8" name="tx708"/>
            <p:cNvSpPr/>
            <p:nvPr/>
          </p:nvSpPr>
          <p:spPr>
            <a:xfrm>
              <a:off x="31400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9" name="tx709"/>
            <p:cNvSpPr/>
            <p:nvPr/>
          </p:nvSpPr>
          <p:spPr>
            <a:xfrm>
              <a:off x="338689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0" name="tx710"/>
            <p:cNvSpPr/>
            <p:nvPr/>
          </p:nvSpPr>
          <p:spPr>
            <a:xfrm>
              <a:off x="36337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1" name="tx711"/>
            <p:cNvSpPr/>
            <p:nvPr/>
          </p:nvSpPr>
          <p:spPr>
            <a:xfrm>
              <a:off x="388051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2" name="tx712"/>
            <p:cNvSpPr/>
            <p:nvPr/>
          </p:nvSpPr>
          <p:spPr>
            <a:xfrm>
              <a:off x="412732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3" name="tx713"/>
            <p:cNvSpPr/>
            <p:nvPr/>
          </p:nvSpPr>
          <p:spPr>
            <a:xfrm>
              <a:off x="437413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4" name="tx714"/>
            <p:cNvSpPr/>
            <p:nvPr/>
          </p:nvSpPr>
          <p:spPr>
            <a:xfrm>
              <a:off x="462094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5" name="tx715"/>
            <p:cNvSpPr/>
            <p:nvPr/>
          </p:nvSpPr>
          <p:spPr>
            <a:xfrm>
              <a:off x="48677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6" name="tx716"/>
            <p:cNvSpPr/>
            <p:nvPr/>
          </p:nvSpPr>
          <p:spPr>
            <a:xfrm>
              <a:off x="511456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7" name="tx717"/>
            <p:cNvSpPr/>
            <p:nvPr/>
          </p:nvSpPr>
          <p:spPr>
            <a:xfrm>
              <a:off x="53613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8" name="tx718"/>
            <p:cNvSpPr/>
            <p:nvPr/>
          </p:nvSpPr>
          <p:spPr>
            <a:xfrm>
              <a:off x="560817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9" name="tx719"/>
            <p:cNvSpPr/>
            <p:nvPr/>
          </p:nvSpPr>
          <p:spPr>
            <a:xfrm>
              <a:off x="585498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0" name="tx720"/>
            <p:cNvSpPr/>
            <p:nvPr/>
          </p:nvSpPr>
          <p:spPr>
            <a:xfrm>
              <a:off x="610179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1" name="tx721"/>
            <p:cNvSpPr/>
            <p:nvPr/>
          </p:nvSpPr>
          <p:spPr>
            <a:xfrm>
              <a:off x="634860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2" name="tx722"/>
            <p:cNvSpPr/>
            <p:nvPr/>
          </p:nvSpPr>
          <p:spPr>
            <a:xfrm>
              <a:off x="659541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3" name="tx723"/>
            <p:cNvSpPr/>
            <p:nvPr/>
          </p:nvSpPr>
          <p:spPr>
            <a:xfrm>
              <a:off x="684222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4" name="tx724"/>
            <p:cNvSpPr/>
            <p:nvPr/>
          </p:nvSpPr>
          <p:spPr>
            <a:xfrm>
              <a:off x="708903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73358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6" name="tx726"/>
            <p:cNvSpPr/>
            <p:nvPr/>
          </p:nvSpPr>
          <p:spPr>
            <a:xfrm>
              <a:off x="758265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7" name="tx727"/>
            <p:cNvSpPr/>
            <p:nvPr/>
          </p:nvSpPr>
          <p:spPr>
            <a:xfrm>
              <a:off x="782946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8" name="tx728"/>
            <p:cNvSpPr/>
            <p:nvPr/>
          </p:nvSpPr>
          <p:spPr>
            <a:xfrm>
              <a:off x="807627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9" name="tx729"/>
            <p:cNvSpPr/>
            <p:nvPr/>
          </p:nvSpPr>
          <p:spPr>
            <a:xfrm>
              <a:off x="83230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0" name="tx730"/>
            <p:cNvSpPr/>
            <p:nvPr/>
          </p:nvSpPr>
          <p:spPr>
            <a:xfrm>
              <a:off x="856989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1" name="tx731"/>
            <p:cNvSpPr/>
            <p:nvPr/>
          </p:nvSpPr>
          <p:spPr>
            <a:xfrm>
              <a:off x="23996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2" name="tx732"/>
            <p:cNvSpPr/>
            <p:nvPr/>
          </p:nvSpPr>
          <p:spPr>
            <a:xfrm>
              <a:off x="26464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33" name="tx733"/>
            <p:cNvSpPr/>
            <p:nvPr/>
          </p:nvSpPr>
          <p:spPr>
            <a:xfrm>
              <a:off x="28932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4" name="tx734"/>
            <p:cNvSpPr/>
            <p:nvPr/>
          </p:nvSpPr>
          <p:spPr>
            <a:xfrm>
              <a:off x="3140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35" name="tx735"/>
            <p:cNvSpPr/>
            <p:nvPr/>
          </p:nvSpPr>
          <p:spPr>
            <a:xfrm>
              <a:off x="338689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36" name="tx736"/>
            <p:cNvSpPr/>
            <p:nvPr/>
          </p:nvSpPr>
          <p:spPr>
            <a:xfrm>
              <a:off x="36337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7" name="tx737"/>
            <p:cNvSpPr/>
            <p:nvPr/>
          </p:nvSpPr>
          <p:spPr>
            <a:xfrm>
              <a:off x="3880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8" name="tx738"/>
            <p:cNvSpPr/>
            <p:nvPr/>
          </p:nvSpPr>
          <p:spPr>
            <a:xfrm>
              <a:off x="41273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9" name="tx739"/>
            <p:cNvSpPr/>
            <p:nvPr/>
          </p:nvSpPr>
          <p:spPr>
            <a:xfrm>
              <a:off x="43741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0" name="tx740"/>
            <p:cNvSpPr/>
            <p:nvPr/>
          </p:nvSpPr>
          <p:spPr>
            <a:xfrm>
              <a:off x="46209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1" name="tx741"/>
            <p:cNvSpPr/>
            <p:nvPr/>
          </p:nvSpPr>
          <p:spPr>
            <a:xfrm>
              <a:off x="48677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2" name="tx742"/>
            <p:cNvSpPr/>
            <p:nvPr/>
          </p:nvSpPr>
          <p:spPr>
            <a:xfrm>
              <a:off x="51145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3" name="tx743"/>
            <p:cNvSpPr/>
            <p:nvPr/>
          </p:nvSpPr>
          <p:spPr>
            <a:xfrm>
              <a:off x="5361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4" name="tx744"/>
            <p:cNvSpPr/>
            <p:nvPr/>
          </p:nvSpPr>
          <p:spPr>
            <a:xfrm>
              <a:off x="560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5" name="tx745"/>
            <p:cNvSpPr/>
            <p:nvPr/>
          </p:nvSpPr>
          <p:spPr>
            <a:xfrm>
              <a:off x="58549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6" name="tx746"/>
            <p:cNvSpPr/>
            <p:nvPr/>
          </p:nvSpPr>
          <p:spPr>
            <a:xfrm>
              <a:off x="61017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7" name="tx747"/>
            <p:cNvSpPr/>
            <p:nvPr/>
          </p:nvSpPr>
          <p:spPr>
            <a:xfrm>
              <a:off x="6348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48" name="tx748"/>
            <p:cNvSpPr/>
            <p:nvPr/>
          </p:nvSpPr>
          <p:spPr>
            <a:xfrm>
              <a:off x="659541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9" name="tx749"/>
            <p:cNvSpPr/>
            <p:nvPr/>
          </p:nvSpPr>
          <p:spPr>
            <a:xfrm>
              <a:off x="6842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50" name="tx750"/>
            <p:cNvSpPr/>
            <p:nvPr/>
          </p:nvSpPr>
          <p:spPr>
            <a:xfrm>
              <a:off x="708903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1" name="tx751"/>
            <p:cNvSpPr/>
            <p:nvPr/>
          </p:nvSpPr>
          <p:spPr>
            <a:xfrm>
              <a:off x="73358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52" name="tx752"/>
            <p:cNvSpPr/>
            <p:nvPr/>
          </p:nvSpPr>
          <p:spPr>
            <a:xfrm>
              <a:off x="7582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53" name="tx753"/>
            <p:cNvSpPr/>
            <p:nvPr/>
          </p:nvSpPr>
          <p:spPr>
            <a:xfrm>
              <a:off x="782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54" name="tx754"/>
            <p:cNvSpPr/>
            <p:nvPr/>
          </p:nvSpPr>
          <p:spPr>
            <a:xfrm>
              <a:off x="80762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5" name="tx755"/>
            <p:cNvSpPr/>
            <p:nvPr/>
          </p:nvSpPr>
          <p:spPr>
            <a:xfrm>
              <a:off x="83230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56" name="tx756"/>
            <p:cNvSpPr/>
            <p:nvPr/>
          </p:nvSpPr>
          <p:spPr>
            <a:xfrm>
              <a:off x="85698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57" name="tx757"/>
            <p:cNvSpPr/>
            <p:nvPr/>
          </p:nvSpPr>
          <p:spPr>
            <a:xfrm>
              <a:off x="758265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58" name="tx758"/>
            <p:cNvSpPr/>
            <p:nvPr/>
          </p:nvSpPr>
          <p:spPr>
            <a:xfrm>
              <a:off x="782946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59" name="tx759"/>
            <p:cNvSpPr/>
            <p:nvPr/>
          </p:nvSpPr>
          <p:spPr>
            <a:xfrm>
              <a:off x="807627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0" name="tx760"/>
            <p:cNvSpPr/>
            <p:nvPr/>
          </p:nvSpPr>
          <p:spPr>
            <a:xfrm>
              <a:off x="83230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61" name="tx761"/>
            <p:cNvSpPr/>
            <p:nvPr/>
          </p:nvSpPr>
          <p:spPr>
            <a:xfrm>
              <a:off x="856989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62" name="tx762"/>
            <p:cNvSpPr/>
            <p:nvPr/>
          </p:nvSpPr>
          <p:spPr>
            <a:xfrm>
              <a:off x="338689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3" name="tx763"/>
            <p:cNvSpPr/>
            <p:nvPr/>
          </p:nvSpPr>
          <p:spPr>
            <a:xfrm>
              <a:off x="36337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64" name="tx764"/>
            <p:cNvSpPr/>
            <p:nvPr/>
          </p:nvSpPr>
          <p:spPr>
            <a:xfrm>
              <a:off x="388051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5" name="tx765"/>
            <p:cNvSpPr/>
            <p:nvPr/>
          </p:nvSpPr>
          <p:spPr>
            <a:xfrm>
              <a:off x="412732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6" name="tx766"/>
            <p:cNvSpPr/>
            <p:nvPr/>
          </p:nvSpPr>
          <p:spPr>
            <a:xfrm>
              <a:off x="437413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7" name="tx767"/>
            <p:cNvSpPr/>
            <p:nvPr/>
          </p:nvSpPr>
          <p:spPr>
            <a:xfrm>
              <a:off x="462094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8" name="tx768"/>
            <p:cNvSpPr/>
            <p:nvPr/>
          </p:nvSpPr>
          <p:spPr>
            <a:xfrm>
              <a:off x="48677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69" name="tx769"/>
            <p:cNvSpPr/>
            <p:nvPr/>
          </p:nvSpPr>
          <p:spPr>
            <a:xfrm>
              <a:off x="511456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0" name="tx770"/>
            <p:cNvSpPr/>
            <p:nvPr/>
          </p:nvSpPr>
          <p:spPr>
            <a:xfrm>
              <a:off x="53613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1" name="tx771"/>
            <p:cNvSpPr/>
            <p:nvPr/>
          </p:nvSpPr>
          <p:spPr>
            <a:xfrm>
              <a:off x="560817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2" name="tx772"/>
            <p:cNvSpPr/>
            <p:nvPr/>
          </p:nvSpPr>
          <p:spPr>
            <a:xfrm>
              <a:off x="585498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3" name="tx773"/>
            <p:cNvSpPr/>
            <p:nvPr/>
          </p:nvSpPr>
          <p:spPr>
            <a:xfrm>
              <a:off x="610179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74" name="tx774"/>
            <p:cNvSpPr/>
            <p:nvPr/>
          </p:nvSpPr>
          <p:spPr>
            <a:xfrm>
              <a:off x="634860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5" name="tx775"/>
            <p:cNvSpPr/>
            <p:nvPr/>
          </p:nvSpPr>
          <p:spPr>
            <a:xfrm>
              <a:off x="659541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76" name="tx776"/>
            <p:cNvSpPr/>
            <p:nvPr/>
          </p:nvSpPr>
          <p:spPr>
            <a:xfrm>
              <a:off x="684222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77" name="tx777"/>
            <p:cNvSpPr/>
            <p:nvPr/>
          </p:nvSpPr>
          <p:spPr>
            <a:xfrm>
              <a:off x="708903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78" name="tx778"/>
            <p:cNvSpPr/>
            <p:nvPr/>
          </p:nvSpPr>
          <p:spPr>
            <a:xfrm>
              <a:off x="73358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79" name="tx779"/>
            <p:cNvSpPr/>
            <p:nvPr/>
          </p:nvSpPr>
          <p:spPr>
            <a:xfrm>
              <a:off x="758265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80" name="tx780"/>
            <p:cNvSpPr/>
            <p:nvPr/>
          </p:nvSpPr>
          <p:spPr>
            <a:xfrm>
              <a:off x="782946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81" name="tx781"/>
            <p:cNvSpPr/>
            <p:nvPr/>
          </p:nvSpPr>
          <p:spPr>
            <a:xfrm>
              <a:off x="807627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82" name="tx782"/>
            <p:cNvSpPr/>
            <p:nvPr/>
          </p:nvSpPr>
          <p:spPr>
            <a:xfrm>
              <a:off x="83230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3" name="tx783"/>
            <p:cNvSpPr/>
            <p:nvPr/>
          </p:nvSpPr>
          <p:spPr>
            <a:xfrm>
              <a:off x="856989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4" name="tx784"/>
            <p:cNvSpPr/>
            <p:nvPr/>
          </p:nvSpPr>
          <p:spPr>
            <a:xfrm>
              <a:off x="239965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5" name="tx785"/>
            <p:cNvSpPr/>
            <p:nvPr/>
          </p:nvSpPr>
          <p:spPr>
            <a:xfrm>
              <a:off x="26464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86" name="tx786"/>
            <p:cNvSpPr/>
            <p:nvPr/>
          </p:nvSpPr>
          <p:spPr>
            <a:xfrm>
              <a:off x="289327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7" name="tx787"/>
            <p:cNvSpPr/>
            <p:nvPr/>
          </p:nvSpPr>
          <p:spPr>
            <a:xfrm>
              <a:off x="31400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88" name="tx788"/>
            <p:cNvSpPr/>
            <p:nvPr/>
          </p:nvSpPr>
          <p:spPr>
            <a:xfrm>
              <a:off x="338689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89" name="tx789"/>
            <p:cNvSpPr/>
            <p:nvPr/>
          </p:nvSpPr>
          <p:spPr>
            <a:xfrm>
              <a:off x="363370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0" name="tx790"/>
            <p:cNvSpPr/>
            <p:nvPr/>
          </p:nvSpPr>
          <p:spPr>
            <a:xfrm>
              <a:off x="388051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1" name="tx791"/>
            <p:cNvSpPr/>
            <p:nvPr/>
          </p:nvSpPr>
          <p:spPr>
            <a:xfrm>
              <a:off x="412732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92" name="tx792"/>
            <p:cNvSpPr/>
            <p:nvPr/>
          </p:nvSpPr>
          <p:spPr>
            <a:xfrm>
              <a:off x="437413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3" name="tx793"/>
            <p:cNvSpPr/>
            <p:nvPr/>
          </p:nvSpPr>
          <p:spPr>
            <a:xfrm>
              <a:off x="462094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4" name="tx794"/>
            <p:cNvSpPr/>
            <p:nvPr/>
          </p:nvSpPr>
          <p:spPr>
            <a:xfrm>
              <a:off x="48677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95" name="tx795"/>
            <p:cNvSpPr/>
            <p:nvPr/>
          </p:nvSpPr>
          <p:spPr>
            <a:xfrm>
              <a:off x="511456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96" name="tx796"/>
            <p:cNvSpPr/>
            <p:nvPr/>
          </p:nvSpPr>
          <p:spPr>
            <a:xfrm>
              <a:off x="536136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7" name="tx797"/>
            <p:cNvSpPr/>
            <p:nvPr/>
          </p:nvSpPr>
          <p:spPr>
            <a:xfrm>
              <a:off x="560817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8" name="tx798"/>
            <p:cNvSpPr/>
            <p:nvPr/>
          </p:nvSpPr>
          <p:spPr>
            <a:xfrm>
              <a:off x="585498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9" name="tx799"/>
            <p:cNvSpPr/>
            <p:nvPr/>
          </p:nvSpPr>
          <p:spPr>
            <a:xfrm>
              <a:off x="610179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0" name="tx800"/>
            <p:cNvSpPr/>
            <p:nvPr/>
          </p:nvSpPr>
          <p:spPr>
            <a:xfrm>
              <a:off x="634860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1" name="tx801"/>
            <p:cNvSpPr/>
            <p:nvPr/>
          </p:nvSpPr>
          <p:spPr>
            <a:xfrm>
              <a:off x="659541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02" name="tx802"/>
            <p:cNvSpPr/>
            <p:nvPr/>
          </p:nvSpPr>
          <p:spPr>
            <a:xfrm>
              <a:off x="684222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03" name="tx803"/>
            <p:cNvSpPr/>
            <p:nvPr/>
          </p:nvSpPr>
          <p:spPr>
            <a:xfrm>
              <a:off x="708903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4" name="tx804"/>
            <p:cNvSpPr/>
            <p:nvPr/>
          </p:nvSpPr>
          <p:spPr>
            <a:xfrm>
              <a:off x="73358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5" name="tx805"/>
            <p:cNvSpPr/>
            <p:nvPr/>
          </p:nvSpPr>
          <p:spPr>
            <a:xfrm>
              <a:off x="758265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6" name="tx806"/>
            <p:cNvSpPr/>
            <p:nvPr/>
          </p:nvSpPr>
          <p:spPr>
            <a:xfrm>
              <a:off x="782946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7" name="tx807"/>
            <p:cNvSpPr/>
            <p:nvPr/>
          </p:nvSpPr>
          <p:spPr>
            <a:xfrm>
              <a:off x="807627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08" name="tx808"/>
            <p:cNvSpPr/>
            <p:nvPr/>
          </p:nvSpPr>
          <p:spPr>
            <a:xfrm>
              <a:off x="832308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9" name="tx809"/>
            <p:cNvSpPr/>
            <p:nvPr/>
          </p:nvSpPr>
          <p:spPr>
            <a:xfrm>
              <a:off x="856989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0" name="tx810"/>
            <p:cNvSpPr/>
            <p:nvPr/>
          </p:nvSpPr>
          <p:spPr>
            <a:xfrm>
              <a:off x="36337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1" name="tx811"/>
            <p:cNvSpPr/>
            <p:nvPr/>
          </p:nvSpPr>
          <p:spPr>
            <a:xfrm>
              <a:off x="388051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2" name="tx812"/>
            <p:cNvSpPr/>
            <p:nvPr/>
          </p:nvSpPr>
          <p:spPr>
            <a:xfrm>
              <a:off x="412732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3" name="tx813"/>
            <p:cNvSpPr/>
            <p:nvPr/>
          </p:nvSpPr>
          <p:spPr>
            <a:xfrm>
              <a:off x="437413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14" name="tx814"/>
            <p:cNvSpPr/>
            <p:nvPr/>
          </p:nvSpPr>
          <p:spPr>
            <a:xfrm>
              <a:off x="462094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5" name="tx815"/>
            <p:cNvSpPr/>
            <p:nvPr/>
          </p:nvSpPr>
          <p:spPr>
            <a:xfrm>
              <a:off x="48677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6" name="tx816"/>
            <p:cNvSpPr/>
            <p:nvPr/>
          </p:nvSpPr>
          <p:spPr>
            <a:xfrm>
              <a:off x="511456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7" name="tx817"/>
            <p:cNvSpPr/>
            <p:nvPr/>
          </p:nvSpPr>
          <p:spPr>
            <a:xfrm>
              <a:off x="53613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8" name="tx818"/>
            <p:cNvSpPr/>
            <p:nvPr/>
          </p:nvSpPr>
          <p:spPr>
            <a:xfrm>
              <a:off x="560817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9" name="tx819"/>
            <p:cNvSpPr/>
            <p:nvPr/>
          </p:nvSpPr>
          <p:spPr>
            <a:xfrm>
              <a:off x="585498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0" name="tx820"/>
            <p:cNvSpPr/>
            <p:nvPr/>
          </p:nvSpPr>
          <p:spPr>
            <a:xfrm>
              <a:off x="610179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1" name="tx821"/>
            <p:cNvSpPr/>
            <p:nvPr/>
          </p:nvSpPr>
          <p:spPr>
            <a:xfrm>
              <a:off x="634860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2" name="tx822"/>
            <p:cNvSpPr/>
            <p:nvPr/>
          </p:nvSpPr>
          <p:spPr>
            <a:xfrm>
              <a:off x="659541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3" name="tx823"/>
            <p:cNvSpPr/>
            <p:nvPr/>
          </p:nvSpPr>
          <p:spPr>
            <a:xfrm>
              <a:off x="684222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4" name="tx824"/>
            <p:cNvSpPr/>
            <p:nvPr/>
          </p:nvSpPr>
          <p:spPr>
            <a:xfrm>
              <a:off x="708903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5" name="tx825"/>
            <p:cNvSpPr/>
            <p:nvPr/>
          </p:nvSpPr>
          <p:spPr>
            <a:xfrm>
              <a:off x="73358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6" name="tx826"/>
            <p:cNvSpPr/>
            <p:nvPr/>
          </p:nvSpPr>
          <p:spPr>
            <a:xfrm>
              <a:off x="758265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27" name="tx827"/>
            <p:cNvSpPr/>
            <p:nvPr/>
          </p:nvSpPr>
          <p:spPr>
            <a:xfrm>
              <a:off x="782946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28" name="tx828"/>
            <p:cNvSpPr/>
            <p:nvPr/>
          </p:nvSpPr>
          <p:spPr>
            <a:xfrm>
              <a:off x="807627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29" name="tx829"/>
            <p:cNvSpPr/>
            <p:nvPr/>
          </p:nvSpPr>
          <p:spPr>
            <a:xfrm>
              <a:off x="83230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0" name="tx830"/>
            <p:cNvSpPr/>
            <p:nvPr/>
          </p:nvSpPr>
          <p:spPr>
            <a:xfrm>
              <a:off x="856989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1" name="tx831"/>
            <p:cNvSpPr/>
            <p:nvPr/>
          </p:nvSpPr>
          <p:spPr>
            <a:xfrm>
              <a:off x="708903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32" name="tx832"/>
            <p:cNvSpPr/>
            <p:nvPr/>
          </p:nvSpPr>
          <p:spPr>
            <a:xfrm>
              <a:off x="73358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33" name="tx833"/>
            <p:cNvSpPr/>
            <p:nvPr/>
          </p:nvSpPr>
          <p:spPr>
            <a:xfrm>
              <a:off x="758265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4" name="tx834"/>
            <p:cNvSpPr/>
            <p:nvPr/>
          </p:nvSpPr>
          <p:spPr>
            <a:xfrm>
              <a:off x="782946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5" name="tx835"/>
            <p:cNvSpPr/>
            <p:nvPr/>
          </p:nvSpPr>
          <p:spPr>
            <a:xfrm>
              <a:off x="807627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6" name="tx836"/>
            <p:cNvSpPr/>
            <p:nvPr/>
          </p:nvSpPr>
          <p:spPr>
            <a:xfrm>
              <a:off x="83230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7" name="tx837"/>
            <p:cNvSpPr/>
            <p:nvPr/>
          </p:nvSpPr>
          <p:spPr>
            <a:xfrm>
              <a:off x="856989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8" name="tx838"/>
            <p:cNvSpPr/>
            <p:nvPr/>
          </p:nvSpPr>
          <p:spPr>
            <a:xfrm>
              <a:off x="412732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9" name="tx839"/>
            <p:cNvSpPr/>
            <p:nvPr/>
          </p:nvSpPr>
          <p:spPr>
            <a:xfrm>
              <a:off x="437413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0" name="tx840"/>
            <p:cNvSpPr/>
            <p:nvPr/>
          </p:nvSpPr>
          <p:spPr>
            <a:xfrm>
              <a:off x="462094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41" name="tx841"/>
            <p:cNvSpPr/>
            <p:nvPr/>
          </p:nvSpPr>
          <p:spPr>
            <a:xfrm>
              <a:off x="48677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42" name="tx842"/>
            <p:cNvSpPr/>
            <p:nvPr/>
          </p:nvSpPr>
          <p:spPr>
            <a:xfrm>
              <a:off x="511456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3" name="tx843"/>
            <p:cNvSpPr/>
            <p:nvPr/>
          </p:nvSpPr>
          <p:spPr>
            <a:xfrm>
              <a:off x="53613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4" name="tx844"/>
            <p:cNvSpPr/>
            <p:nvPr/>
          </p:nvSpPr>
          <p:spPr>
            <a:xfrm>
              <a:off x="560817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5" name="tx845"/>
            <p:cNvSpPr/>
            <p:nvPr/>
          </p:nvSpPr>
          <p:spPr>
            <a:xfrm>
              <a:off x="585498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46" name="tx846"/>
            <p:cNvSpPr/>
            <p:nvPr/>
          </p:nvSpPr>
          <p:spPr>
            <a:xfrm>
              <a:off x="610179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47" name="tx847"/>
            <p:cNvSpPr/>
            <p:nvPr/>
          </p:nvSpPr>
          <p:spPr>
            <a:xfrm>
              <a:off x="634860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8" name="tx848"/>
            <p:cNvSpPr/>
            <p:nvPr/>
          </p:nvSpPr>
          <p:spPr>
            <a:xfrm>
              <a:off x="659541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9" name="tx849"/>
            <p:cNvSpPr/>
            <p:nvPr/>
          </p:nvSpPr>
          <p:spPr>
            <a:xfrm>
              <a:off x="684222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50" name="tx850"/>
            <p:cNvSpPr/>
            <p:nvPr/>
          </p:nvSpPr>
          <p:spPr>
            <a:xfrm>
              <a:off x="708903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51" name="tx851"/>
            <p:cNvSpPr/>
            <p:nvPr/>
          </p:nvSpPr>
          <p:spPr>
            <a:xfrm>
              <a:off x="73358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2" name="tx852"/>
            <p:cNvSpPr/>
            <p:nvPr/>
          </p:nvSpPr>
          <p:spPr>
            <a:xfrm>
              <a:off x="758265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3" name="tx853"/>
            <p:cNvSpPr/>
            <p:nvPr/>
          </p:nvSpPr>
          <p:spPr>
            <a:xfrm>
              <a:off x="782946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4" name="tx854"/>
            <p:cNvSpPr/>
            <p:nvPr/>
          </p:nvSpPr>
          <p:spPr>
            <a:xfrm>
              <a:off x="807627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55" name="tx855"/>
            <p:cNvSpPr/>
            <p:nvPr/>
          </p:nvSpPr>
          <p:spPr>
            <a:xfrm>
              <a:off x="83230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56" name="tx856"/>
            <p:cNvSpPr/>
            <p:nvPr/>
          </p:nvSpPr>
          <p:spPr>
            <a:xfrm>
              <a:off x="856989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7" name="tx857"/>
            <p:cNvSpPr/>
            <p:nvPr/>
          </p:nvSpPr>
          <p:spPr>
            <a:xfrm>
              <a:off x="239965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8" name="tx858"/>
            <p:cNvSpPr/>
            <p:nvPr/>
          </p:nvSpPr>
          <p:spPr>
            <a:xfrm>
              <a:off x="26464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59" name="tx859"/>
            <p:cNvSpPr/>
            <p:nvPr/>
          </p:nvSpPr>
          <p:spPr>
            <a:xfrm>
              <a:off x="289327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0" name="tx860"/>
            <p:cNvSpPr/>
            <p:nvPr/>
          </p:nvSpPr>
          <p:spPr>
            <a:xfrm>
              <a:off x="31400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1" name="tx861"/>
            <p:cNvSpPr/>
            <p:nvPr/>
          </p:nvSpPr>
          <p:spPr>
            <a:xfrm>
              <a:off x="338689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2" name="tx862"/>
            <p:cNvSpPr/>
            <p:nvPr/>
          </p:nvSpPr>
          <p:spPr>
            <a:xfrm>
              <a:off x="36337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3" name="tx863"/>
            <p:cNvSpPr/>
            <p:nvPr/>
          </p:nvSpPr>
          <p:spPr>
            <a:xfrm>
              <a:off x="388051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4" name="tx864"/>
            <p:cNvSpPr/>
            <p:nvPr/>
          </p:nvSpPr>
          <p:spPr>
            <a:xfrm>
              <a:off x="412732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5" name="tx865"/>
            <p:cNvSpPr/>
            <p:nvPr/>
          </p:nvSpPr>
          <p:spPr>
            <a:xfrm>
              <a:off x="437413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6" name="tx866"/>
            <p:cNvSpPr/>
            <p:nvPr/>
          </p:nvSpPr>
          <p:spPr>
            <a:xfrm>
              <a:off x="462094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7" name="tx867"/>
            <p:cNvSpPr/>
            <p:nvPr/>
          </p:nvSpPr>
          <p:spPr>
            <a:xfrm>
              <a:off x="48677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8" name="tx868"/>
            <p:cNvSpPr/>
            <p:nvPr/>
          </p:nvSpPr>
          <p:spPr>
            <a:xfrm>
              <a:off x="511456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9" name="tx869"/>
            <p:cNvSpPr/>
            <p:nvPr/>
          </p:nvSpPr>
          <p:spPr>
            <a:xfrm>
              <a:off x="53613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0" name="tx870"/>
            <p:cNvSpPr/>
            <p:nvPr/>
          </p:nvSpPr>
          <p:spPr>
            <a:xfrm>
              <a:off x="560817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585498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2" name="tx872"/>
            <p:cNvSpPr/>
            <p:nvPr/>
          </p:nvSpPr>
          <p:spPr>
            <a:xfrm>
              <a:off x="610179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634860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4" name="tx874"/>
            <p:cNvSpPr/>
            <p:nvPr/>
          </p:nvSpPr>
          <p:spPr>
            <a:xfrm>
              <a:off x="659541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5" name="tx875"/>
            <p:cNvSpPr/>
            <p:nvPr/>
          </p:nvSpPr>
          <p:spPr>
            <a:xfrm>
              <a:off x="684222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6" name="tx876"/>
            <p:cNvSpPr/>
            <p:nvPr/>
          </p:nvSpPr>
          <p:spPr>
            <a:xfrm>
              <a:off x="708903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7" name="tx877"/>
            <p:cNvSpPr/>
            <p:nvPr/>
          </p:nvSpPr>
          <p:spPr>
            <a:xfrm>
              <a:off x="73358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8" name="tx878"/>
            <p:cNvSpPr/>
            <p:nvPr/>
          </p:nvSpPr>
          <p:spPr>
            <a:xfrm>
              <a:off x="758265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9" name="tx879"/>
            <p:cNvSpPr/>
            <p:nvPr/>
          </p:nvSpPr>
          <p:spPr>
            <a:xfrm>
              <a:off x="782946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80" name="tx880"/>
            <p:cNvSpPr/>
            <p:nvPr/>
          </p:nvSpPr>
          <p:spPr>
            <a:xfrm>
              <a:off x="807627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1" name="tx881"/>
            <p:cNvSpPr/>
            <p:nvPr/>
          </p:nvSpPr>
          <p:spPr>
            <a:xfrm>
              <a:off x="83230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2" name="tx882"/>
            <p:cNvSpPr/>
            <p:nvPr/>
          </p:nvSpPr>
          <p:spPr>
            <a:xfrm>
              <a:off x="856989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3" name="tx883"/>
            <p:cNvSpPr/>
            <p:nvPr/>
          </p:nvSpPr>
          <p:spPr>
            <a:xfrm>
              <a:off x="239965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4" name="tx884"/>
            <p:cNvSpPr/>
            <p:nvPr/>
          </p:nvSpPr>
          <p:spPr>
            <a:xfrm>
              <a:off x="26464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85" name="tx885"/>
            <p:cNvSpPr/>
            <p:nvPr/>
          </p:nvSpPr>
          <p:spPr>
            <a:xfrm>
              <a:off x="289327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86" name="tx886"/>
            <p:cNvSpPr/>
            <p:nvPr/>
          </p:nvSpPr>
          <p:spPr>
            <a:xfrm>
              <a:off x="31400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7" name="tx887"/>
            <p:cNvSpPr/>
            <p:nvPr/>
          </p:nvSpPr>
          <p:spPr>
            <a:xfrm>
              <a:off x="338689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8" name="tx888"/>
            <p:cNvSpPr/>
            <p:nvPr/>
          </p:nvSpPr>
          <p:spPr>
            <a:xfrm>
              <a:off x="36337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9" name="tx889"/>
            <p:cNvSpPr/>
            <p:nvPr/>
          </p:nvSpPr>
          <p:spPr>
            <a:xfrm>
              <a:off x="388051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0" name="tx890"/>
            <p:cNvSpPr/>
            <p:nvPr/>
          </p:nvSpPr>
          <p:spPr>
            <a:xfrm>
              <a:off x="412732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1" name="tx891"/>
            <p:cNvSpPr/>
            <p:nvPr/>
          </p:nvSpPr>
          <p:spPr>
            <a:xfrm>
              <a:off x="437413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2" name="tx892"/>
            <p:cNvSpPr/>
            <p:nvPr/>
          </p:nvSpPr>
          <p:spPr>
            <a:xfrm>
              <a:off x="462094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3" name="tx893"/>
            <p:cNvSpPr/>
            <p:nvPr/>
          </p:nvSpPr>
          <p:spPr>
            <a:xfrm>
              <a:off x="48677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4" name="tx894"/>
            <p:cNvSpPr/>
            <p:nvPr/>
          </p:nvSpPr>
          <p:spPr>
            <a:xfrm>
              <a:off x="511456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95" name="tx895"/>
            <p:cNvSpPr/>
            <p:nvPr/>
          </p:nvSpPr>
          <p:spPr>
            <a:xfrm>
              <a:off x="53613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6" name="tx896"/>
            <p:cNvSpPr/>
            <p:nvPr/>
          </p:nvSpPr>
          <p:spPr>
            <a:xfrm>
              <a:off x="560817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7" name="tx897"/>
            <p:cNvSpPr/>
            <p:nvPr/>
          </p:nvSpPr>
          <p:spPr>
            <a:xfrm>
              <a:off x="585498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8" name="tx898"/>
            <p:cNvSpPr/>
            <p:nvPr/>
          </p:nvSpPr>
          <p:spPr>
            <a:xfrm>
              <a:off x="610179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9" name="tx899"/>
            <p:cNvSpPr/>
            <p:nvPr/>
          </p:nvSpPr>
          <p:spPr>
            <a:xfrm>
              <a:off x="634860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0" name="tx900"/>
            <p:cNvSpPr/>
            <p:nvPr/>
          </p:nvSpPr>
          <p:spPr>
            <a:xfrm>
              <a:off x="659541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684222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2" name="tx902"/>
            <p:cNvSpPr/>
            <p:nvPr/>
          </p:nvSpPr>
          <p:spPr>
            <a:xfrm>
              <a:off x="708903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3" name="tx903"/>
            <p:cNvSpPr/>
            <p:nvPr/>
          </p:nvSpPr>
          <p:spPr>
            <a:xfrm>
              <a:off x="73358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4" name="tx904"/>
            <p:cNvSpPr/>
            <p:nvPr/>
          </p:nvSpPr>
          <p:spPr>
            <a:xfrm>
              <a:off x="758265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782946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6" name="tx906"/>
            <p:cNvSpPr/>
            <p:nvPr/>
          </p:nvSpPr>
          <p:spPr>
            <a:xfrm>
              <a:off x="807627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7" name="tx907"/>
            <p:cNvSpPr/>
            <p:nvPr/>
          </p:nvSpPr>
          <p:spPr>
            <a:xfrm>
              <a:off x="83230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8" name="tx908"/>
            <p:cNvSpPr/>
            <p:nvPr/>
          </p:nvSpPr>
          <p:spPr>
            <a:xfrm>
              <a:off x="856989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9" name="tx909"/>
            <p:cNvSpPr/>
            <p:nvPr/>
          </p:nvSpPr>
          <p:spPr>
            <a:xfrm>
              <a:off x="338689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10" name="tx910"/>
            <p:cNvSpPr/>
            <p:nvPr/>
          </p:nvSpPr>
          <p:spPr>
            <a:xfrm>
              <a:off x="41273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1" name="tx911"/>
            <p:cNvSpPr/>
            <p:nvPr/>
          </p:nvSpPr>
          <p:spPr>
            <a:xfrm>
              <a:off x="43741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12" name="tx912"/>
            <p:cNvSpPr/>
            <p:nvPr/>
          </p:nvSpPr>
          <p:spPr>
            <a:xfrm>
              <a:off x="48677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13" name="tx913"/>
            <p:cNvSpPr/>
            <p:nvPr/>
          </p:nvSpPr>
          <p:spPr>
            <a:xfrm>
              <a:off x="51145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4" name="tx914"/>
            <p:cNvSpPr/>
            <p:nvPr/>
          </p:nvSpPr>
          <p:spPr>
            <a:xfrm>
              <a:off x="807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15" name="tx915"/>
            <p:cNvSpPr/>
            <p:nvPr/>
          </p:nvSpPr>
          <p:spPr>
            <a:xfrm>
              <a:off x="83230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6" name="tx916"/>
            <p:cNvSpPr/>
            <p:nvPr/>
          </p:nvSpPr>
          <p:spPr>
            <a:xfrm>
              <a:off x="85698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17" name="tx917"/>
            <p:cNvSpPr/>
            <p:nvPr/>
          </p:nvSpPr>
          <p:spPr>
            <a:xfrm>
              <a:off x="31400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18" name="tx918"/>
            <p:cNvSpPr/>
            <p:nvPr/>
          </p:nvSpPr>
          <p:spPr>
            <a:xfrm>
              <a:off x="338689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19" name="tx919"/>
            <p:cNvSpPr/>
            <p:nvPr/>
          </p:nvSpPr>
          <p:spPr>
            <a:xfrm>
              <a:off x="363370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20" name="tx920"/>
            <p:cNvSpPr/>
            <p:nvPr/>
          </p:nvSpPr>
          <p:spPr>
            <a:xfrm>
              <a:off x="388051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1" name="tx921"/>
            <p:cNvSpPr/>
            <p:nvPr/>
          </p:nvSpPr>
          <p:spPr>
            <a:xfrm>
              <a:off x="412732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22" name="tx922"/>
            <p:cNvSpPr/>
            <p:nvPr/>
          </p:nvSpPr>
          <p:spPr>
            <a:xfrm>
              <a:off x="437413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3" name="tx923"/>
            <p:cNvSpPr/>
            <p:nvPr/>
          </p:nvSpPr>
          <p:spPr>
            <a:xfrm>
              <a:off x="462094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4" name="tx924"/>
            <p:cNvSpPr/>
            <p:nvPr/>
          </p:nvSpPr>
          <p:spPr>
            <a:xfrm>
              <a:off x="48677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5" name="tx925"/>
            <p:cNvSpPr/>
            <p:nvPr/>
          </p:nvSpPr>
          <p:spPr>
            <a:xfrm>
              <a:off x="511456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6" name="tx926"/>
            <p:cNvSpPr/>
            <p:nvPr/>
          </p:nvSpPr>
          <p:spPr>
            <a:xfrm>
              <a:off x="536136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7" name="tx927"/>
            <p:cNvSpPr/>
            <p:nvPr/>
          </p:nvSpPr>
          <p:spPr>
            <a:xfrm>
              <a:off x="560817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8" name="tx928"/>
            <p:cNvSpPr/>
            <p:nvPr/>
          </p:nvSpPr>
          <p:spPr>
            <a:xfrm>
              <a:off x="585498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9" name="tx929"/>
            <p:cNvSpPr/>
            <p:nvPr/>
          </p:nvSpPr>
          <p:spPr>
            <a:xfrm>
              <a:off x="610179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0" name="tx930"/>
            <p:cNvSpPr/>
            <p:nvPr/>
          </p:nvSpPr>
          <p:spPr>
            <a:xfrm>
              <a:off x="634860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1" name="tx931"/>
            <p:cNvSpPr/>
            <p:nvPr/>
          </p:nvSpPr>
          <p:spPr>
            <a:xfrm>
              <a:off x="659541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2" name="tx932"/>
            <p:cNvSpPr/>
            <p:nvPr/>
          </p:nvSpPr>
          <p:spPr>
            <a:xfrm>
              <a:off x="684222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3" name="tx933"/>
            <p:cNvSpPr/>
            <p:nvPr/>
          </p:nvSpPr>
          <p:spPr>
            <a:xfrm>
              <a:off x="708903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4" name="tx934"/>
            <p:cNvSpPr/>
            <p:nvPr/>
          </p:nvSpPr>
          <p:spPr>
            <a:xfrm>
              <a:off x="73358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5" name="tx935"/>
            <p:cNvSpPr/>
            <p:nvPr/>
          </p:nvSpPr>
          <p:spPr>
            <a:xfrm>
              <a:off x="758265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6" name="tx936"/>
            <p:cNvSpPr/>
            <p:nvPr/>
          </p:nvSpPr>
          <p:spPr>
            <a:xfrm>
              <a:off x="782946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7" name="tx937"/>
            <p:cNvSpPr/>
            <p:nvPr/>
          </p:nvSpPr>
          <p:spPr>
            <a:xfrm>
              <a:off x="807627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8" name="tx938"/>
            <p:cNvSpPr/>
            <p:nvPr/>
          </p:nvSpPr>
          <p:spPr>
            <a:xfrm>
              <a:off x="832308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9" name="tx939"/>
            <p:cNvSpPr/>
            <p:nvPr/>
          </p:nvSpPr>
          <p:spPr>
            <a:xfrm>
              <a:off x="856989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0" name="tx940"/>
            <p:cNvSpPr/>
            <p:nvPr/>
          </p:nvSpPr>
          <p:spPr>
            <a:xfrm>
              <a:off x="36337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41" name="tx941"/>
            <p:cNvSpPr/>
            <p:nvPr/>
          </p:nvSpPr>
          <p:spPr>
            <a:xfrm>
              <a:off x="388051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42" name="tx942"/>
            <p:cNvSpPr/>
            <p:nvPr/>
          </p:nvSpPr>
          <p:spPr>
            <a:xfrm>
              <a:off x="412732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3" name="tx943"/>
            <p:cNvSpPr/>
            <p:nvPr/>
          </p:nvSpPr>
          <p:spPr>
            <a:xfrm>
              <a:off x="437413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4" name="tx944"/>
            <p:cNvSpPr/>
            <p:nvPr/>
          </p:nvSpPr>
          <p:spPr>
            <a:xfrm>
              <a:off x="462094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5" name="tx945"/>
            <p:cNvSpPr/>
            <p:nvPr/>
          </p:nvSpPr>
          <p:spPr>
            <a:xfrm>
              <a:off x="48677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6" name="tx946"/>
            <p:cNvSpPr/>
            <p:nvPr/>
          </p:nvSpPr>
          <p:spPr>
            <a:xfrm>
              <a:off x="511456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47" name="tx947"/>
            <p:cNvSpPr/>
            <p:nvPr/>
          </p:nvSpPr>
          <p:spPr>
            <a:xfrm>
              <a:off x="53613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8" name="tx948"/>
            <p:cNvSpPr/>
            <p:nvPr/>
          </p:nvSpPr>
          <p:spPr>
            <a:xfrm>
              <a:off x="560817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9" name="tx949"/>
            <p:cNvSpPr/>
            <p:nvPr/>
          </p:nvSpPr>
          <p:spPr>
            <a:xfrm>
              <a:off x="585498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0" name="tx950"/>
            <p:cNvSpPr/>
            <p:nvPr/>
          </p:nvSpPr>
          <p:spPr>
            <a:xfrm>
              <a:off x="610179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1" name="tx951"/>
            <p:cNvSpPr/>
            <p:nvPr/>
          </p:nvSpPr>
          <p:spPr>
            <a:xfrm>
              <a:off x="634860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52" name="tx952"/>
            <p:cNvSpPr/>
            <p:nvPr/>
          </p:nvSpPr>
          <p:spPr>
            <a:xfrm>
              <a:off x="659541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3" name="tx953"/>
            <p:cNvSpPr/>
            <p:nvPr/>
          </p:nvSpPr>
          <p:spPr>
            <a:xfrm>
              <a:off x="684222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4" name="tx954"/>
            <p:cNvSpPr/>
            <p:nvPr/>
          </p:nvSpPr>
          <p:spPr>
            <a:xfrm>
              <a:off x="708903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5" name="tx955"/>
            <p:cNvSpPr/>
            <p:nvPr/>
          </p:nvSpPr>
          <p:spPr>
            <a:xfrm>
              <a:off x="73358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6" name="tx956"/>
            <p:cNvSpPr/>
            <p:nvPr/>
          </p:nvSpPr>
          <p:spPr>
            <a:xfrm>
              <a:off x="758265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7" name="tx957"/>
            <p:cNvSpPr/>
            <p:nvPr/>
          </p:nvSpPr>
          <p:spPr>
            <a:xfrm>
              <a:off x="782946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8" name="tx958"/>
            <p:cNvSpPr/>
            <p:nvPr/>
          </p:nvSpPr>
          <p:spPr>
            <a:xfrm>
              <a:off x="807627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9" name="tx959"/>
            <p:cNvSpPr/>
            <p:nvPr/>
          </p:nvSpPr>
          <p:spPr>
            <a:xfrm>
              <a:off x="83230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0" name="tx960"/>
            <p:cNvSpPr/>
            <p:nvPr/>
          </p:nvSpPr>
          <p:spPr>
            <a:xfrm>
              <a:off x="856989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1" name="tx961"/>
            <p:cNvSpPr/>
            <p:nvPr/>
          </p:nvSpPr>
          <p:spPr>
            <a:xfrm>
              <a:off x="289327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62" name="tx962"/>
            <p:cNvSpPr/>
            <p:nvPr/>
          </p:nvSpPr>
          <p:spPr>
            <a:xfrm>
              <a:off x="31400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63" name="tx963"/>
            <p:cNvSpPr/>
            <p:nvPr/>
          </p:nvSpPr>
          <p:spPr>
            <a:xfrm>
              <a:off x="338689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64" name="tx964"/>
            <p:cNvSpPr/>
            <p:nvPr/>
          </p:nvSpPr>
          <p:spPr>
            <a:xfrm>
              <a:off x="363370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5" name="tx965"/>
            <p:cNvSpPr/>
            <p:nvPr/>
          </p:nvSpPr>
          <p:spPr>
            <a:xfrm>
              <a:off x="388051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66" name="tx966"/>
            <p:cNvSpPr/>
            <p:nvPr/>
          </p:nvSpPr>
          <p:spPr>
            <a:xfrm>
              <a:off x="412732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7" name="tx967"/>
            <p:cNvSpPr/>
            <p:nvPr/>
          </p:nvSpPr>
          <p:spPr>
            <a:xfrm>
              <a:off x="437413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8" name="tx968"/>
            <p:cNvSpPr/>
            <p:nvPr/>
          </p:nvSpPr>
          <p:spPr>
            <a:xfrm>
              <a:off x="462094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69" name="tx969"/>
            <p:cNvSpPr/>
            <p:nvPr/>
          </p:nvSpPr>
          <p:spPr>
            <a:xfrm>
              <a:off x="48677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0" name="tx970"/>
            <p:cNvSpPr/>
            <p:nvPr/>
          </p:nvSpPr>
          <p:spPr>
            <a:xfrm>
              <a:off x="511456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1" name="tx971"/>
            <p:cNvSpPr/>
            <p:nvPr/>
          </p:nvSpPr>
          <p:spPr>
            <a:xfrm>
              <a:off x="536136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2" name="tx972"/>
            <p:cNvSpPr/>
            <p:nvPr/>
          </p:nvSpPr>
          <p:spPr>
            <a:xfrm>
              <a:off x="560817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3" name="tx973"/>
            <p:cNvSpPr/>
            <p:nvPr/>
          </p:nvSpPr>
          <p:spPr>
            <a:xfrm>
              <a:off x="585498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4" name="tx974"/>
            <p:cNvSpPr/>
            <p:nvPr/>
          </p:nvSpPr>
          <p:spPr>
            <a:xfrm>
              <a:off x="610179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5" name="tx975"/>
            <p:cNvSpPr/>
            <p:nvPr/>
          </p:nvSpPr>
          <p:spPr>
            <a:xfrm>
              <a:off x="634860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6" name="tx976"/>
            <p:cNvSpPr/>
            <p:nvPr/>
          </p:nvSpPr>
          <p:spPr>
            <a:xfrm>
              <a:off x="659541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77" name="tx977"/>
            <p:cNvSpPr/>
            <p:nvPr/>
          </p:nvSpPr>
          <p:spPr>
            <a:xfrm>
              <a:off x="684222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8" name="tx978"/>
            <p:cNvSpPr/>
            <p:nvPr/>
          </p:nvSpPr>
          <p:spPr>
            <a:xfrm>
              <a:off x="708903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9" name="tx979"/>
            <p:cNvSpPr/>
            <p:nvPr/>
          </p:nvSpPr>
          <p:spPr>
            <a:xfrm>
              <a:off x="73358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0" name="tx980"/>
            <p:cNvSpPr/>
            <p:nvPr/>
          </p:nvSpPr>
          <p:spPr>
            <a:xfrm>
              <a:off x="758265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1" name="tx981"/>
            <p:cNvSpPr/>
            <p:nvPr/>
          </p:nvSpPr>
          <p:spPr>
            <a:xfrm>
              <a:off x="782946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2" name="tx982"/>
            <p:cNvSpPr/>
            <p:nvPr/>
          </p:nvSpPr>
          <p:spPr>
            <a:xfrm>
              <a:off x="807627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3" name="tx983"/>
            <p:cNvSpPr/>
            <p:nvPr/>
          </p:nvSpPr>
          <p:spPr>
            <a:xfrm>
              <a:off x="832308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4" name="tx984"/>
            <p:cNvSpPr/>
            <p:nvPr/>
          </p:nvSpPr>
          <p:spPr>
            <a:xfrm>
              <a:off x="856989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5" name="tx985"/>
            <p:cNvSpPr/>
            <p:nvPr/>
          </p:nvSpPr>
          <p:spPr>
            <a:xfrm>
              <a:off x="26464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6" name="tx986"/>
            <p:cNvSpPr/>
            <p:nvPr/>
          </p:nvSpPr>
          <p:spPr>
            <a:xfrm>
              <a:off x="289327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7" name="tx987"/>
            <p:cNvSpPr/>
            <p:nvPr/>
          </p:nvSpPr>
          <p:spPr>
            <a:xfrm>
              <a:off x="31400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8" name="tx988"/>
            <p:cNvSpPr/>
            <p:nvPr/>
          </p:nvSpPr>
          <p:spPr>
            <a:xfrm>
              <a:off x="338689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9" name="tx989"/>
            <p:cNvSpPr/>
            <p:nvPr/>
          </p:nvSpPr>
          <p:spPr>
            <a:xfrm>
              <a:off x="36337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0" name="tx990"/>
            <p:cNvSpPr/>
            <p:nvPr/>
          </p:nvSpPr>
          <p:spPr>
            <a:xfrm>
              <a:off x="388051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91" name="tx991"/>
            <p:cNvSpPr/>
            <p:nvPr/>
          </p:nvSpPr>
          <p:spPr>
            <a:xfrm>
              <a:off x="412732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2" name="tx992"/>
            <p:cNvSpPr/>
            <p:nvPr/>
          </p:nvSpPr>
          <p:spPr>
            <a:xfrm>
              <a:off x="437413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93" name="tx993"/>
            <p:cNvSpPr/>
            <p:nvPr/>
          </p:nvSpPr>
          <p:spPr>
            <a:xfrm>
              <a:off x="462094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4" name="tx994"/>
            <p:cNvSpPr/>
            <p:nvPr/>
          </p:nvSpPr>
          <p:spPr>
            <a:xfrm>
              <a:off x="48677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5" name="tx995"/>
            <p:cNvSpPr/>
            <p:nvPr/>
          </p:nvSpPr>
          <p:spPr>
            <a:xfrm>
              <a:off x="511456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6" name="tx996"/>
            <p:cNvSpPr/>
            <p:nvPr/>
          </p:nvSpPr>
          <p:spPr>
            <a:xfrm>
              <a:off x="53613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7" name="tx997"/>
            <p:cNvSpPr/>
            <p:nvPr/>
          </p:nvSpPr>
          <p:spPr>
            <a:xfrm>
              <a:off x="560817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8" name="tx998"/>
            <p:cNvSpPr/>
            <p:nvPr/>
          </p:nvSpPr>
          <p:spPr>
            <a:xfrm>
              <a:off x="585498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9" name="tx999"/>
            <p:cNvSpPr/>
            <p:nvPr/>
          </p:nvSpPr>
          <p:spPr>
            <a:xfrm>
              <a:off x="610179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0" name="tx1000"/>
            <p:cNvSpPr/>
            <p:nvPr/>
          </p:nvSpPr>
          <p:spPr>
            <a:xfrm>
              <a:off x="634860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01" name="tx1001"/>
            <p:cNvSpPr/>
            <p:nvPr/>
          </p:nvSpPr>
          <p:spPr>
            <a:xfrm>
              <a:off x="659541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02" name="tx1002"/>
            <p:cNvSpPr/>
            <p:nvPr/>
          </p:nvSpPr>
          <p:spPr>
            <a:xfrm>
              <a:off x="684222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03" name="tx1003"/>
            <p:cNvSpPr/>
            <p:nvPr/>
          </p:nvSpPr>
          <p:spPr>
            <a:xfrm>
              <a:off x="708903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4" name="tx1004"/>
            <p:cNvSpPr/>
            <p:nvPr/>
          </p:nvSpPr>
          <p:spPr>
            <a:xfrm>
              <a:off x="73358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05" name="tx1005"/>
            <p:cNvSpPr/>
            <p:nvPr/>
          </p:nvSpPr>
          <p:spPr>
            <a:xfrm>
              <a:off x="758265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06" name="tx1006"/>
            <p:cNvSpPr/>
            <p:nvPr/>
          </p:nvSpPr>
          <p:spPr>
            <a:xfrm>
              <a:off x="782946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7" name="tx1007"/>
            <p:cNvSpPr/>
            <p:nvPr/>
          </p:nvSpPr>
          <p:spPr>
            <a:xfrm>
              <a:off x="807627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8" name="tx1008"/>
            <p:cNvSpPr/>
            <p:nvPr/>
          </p:nvSpPr>
          <p:spPr>
            <a:xfrm>
              <a:off x="83230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9" name="tx1009"/>
            <p:cNvSpPr/>
            <p:nvPr/>
          </p:nvSpPr>
          <p:spPr>
            <a:xfrm>
              <a:off x="856989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0" name="tx1010"/>
            <p:cNvSpPr/>
            <p:nvPr/>
          </p:nvSpPr>
          <p:spPr>
            <a:xfrm>
              <a:off x="437413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11" name="tx1011"/>
            <p:cNvSpPr/>
            <p:nvPr/>
          </p:nvSpPr>
          <p:spPr>
            <a:xfrm>
              <a:off x="462094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2" name="tx1012"/>
            <p:cNvSpPr/>
            <p:nvPr/>
          </p:nvSpPr>
          <p:spPr>
            <a:xfrm>
              <a:off x="48677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3" name="tx1013"/>
            <p:cNvSpPr/>
            <p:nvPr/>
          </p:nvSpPr>
          <p:spPr>
            <a:xfrm>
              <a:off x="511456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4" name="tx1014"/>
            <p:cNvSpPr/>
            <p:nvPr/>
          </p:nvSpPr>
          <p:spPr>
            <a:xfrm>
              <a:off x="53613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5" name="tx1015"/>
            <p:cNvSpPr/>
            <p:nvPr/>
          </p:nvSpPr>
          <p:spPr>
            <a:xfrm>
              <a:off x="560817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6" name="tx1016"/>
            <p:cNvSpPr/>
            <p:nvPr/>
          </p:nvSpPr>
          <p:spPr>
            <a:xfrm>
              <a:off x="585498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7" name="tx1017"/>
            <p:cNvSpPr/>
            <p:nvPr/>
          </p:nvSpPr>
          <p:spPr>
            <a:xfrm>
              <a:off x="610179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8" name="tx1018"/>
            <p:cNvSpPr/>
            <p:nvPr/>
          </p:nvSpPr>
          <p:spPr>
            <a:xfrm>
              <a:off x="634860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9" name="tx1019"/>
            <p:cNvSpPr/>
            <p:nvPr/>
          </p:nvSpPr>
          <p:spPr>
            <a:xfrm>
              <a:off x="659541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0" name="tx1020"/>
            <p:cNvSpPr/>
            <p:nvPr/>
          </p:nvSpPr>
          <p:spPr>
            <a:xfrm>
              <a:off x="684222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21" name="tx1021"/>
            <p:cNvSpPr/>
            <p:nvPr/>
          </p:nvSpPr>
          <p:spPr>
            <a:xfrm>
              <a:off x="708903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2" name="tx1022"/>
            <p:cNvSpPr/>
            <p:nvPr/>
          </p:nvSpPr>
          <p:spPr>
            <a:xfrm>
              <a:off x="73358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3" name="tx1023"/>
            <p:cNvSpPr/>
            <p:nvPr/>
          </p:nvSpPr>
          <p:spPr>
            <a:xfrm>
              <a:off x="758265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24" name="tx1024"/>
            <p:cNvSpPr/>
            <p:nvPr/>
          </p:nvSpPr>
          <p:spPr>
            <a:xfrm>
              <a:off x="782946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5" name="tx1025"/>
            <p:cNvSpPr/>
            <p:nvPr/>
          </p:nvSpPr>
          <p:spPr>
            <a:xfrm>
              <a:off x="807627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6" name="tx1026"/>
            <p:cNvSpPr/>
            <p:nvPr/>
          </p:nvSpPr>
          <p:spPr>
            <a:xfrm>
              <a:off x="83230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7" name="tx1027"/>
            <p:cNvSpPr/>
            <p:nvPr/>
          </p:nvSpPr>
          <p:spPr>
            <a:xfrm>
              <a:off x="856989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8" name="tx1028"/>
            <p:cNvSpPr/>
            <p:nvPr/>
          </p:nvSpPr>
          <p:spPr>
            <a:xfrm>
              <a:off x="462094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29" name="tx1029"/>
            <p:cNvSpPr/>
            <p:nvPr/>
          </p:nvSpPr>
          <p:spPr>
            <a:xfrm>
              <a:off x="684222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30" name="tx1030"/>
            <p:cNvSpPr/>
            <p:nvPr/>
          </p:nvSpPr>
          <p:spPr>
            <a:xfrm>
              <a:off x="708903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31" name="tx1031"/>
            <p:cNvSpPr/>
            <p:nvPr/>
          </p:nvSpPr>
          <p:spPr>
            <a:xfrm>
              <a:off x="73358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2" name="tx1032"/>
            <p:cNvSpPr/>
            <p:nvPr/>
          </p:nvSpPr>
          <p:spPr>
            <a:xfrm>
              <a:off x="807627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33" name="tx1033"/>
            <p:cNvSpPr/>
            <p:nvPr/>
          </p:nvSpPr>
          <p:spPr>
            <a:xfrm>
              <a:off x="83230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34" name="tx1034"/>
            <p:cNvSpPr/>
            <p:nvPr/>
          </p:nvSpPr>
          <p:spPr>
            <a:xfrm>
              <a:off x="856989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5" name="tx1035"/>
            <p:cNvSpPr/>
            <p:nvPr/>
          </p:nvSpPr>
          <p:spPr>
            <a:xfrm>
              <a:off x="289327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36" name="tx1036"/>
            <p:cNvSpPr/>
            <p:nvPr/>
          </p:nvSpPr>
          <p:spPr>
            <a:xfrm>
              <a:off x="3140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7" name="tx1037"/>
            <p:cNvSpPr/>
            <p:nvPr/>
          </p:nvSpPr>
          <p:spPr>
            <a:xfrm>
              <a:off x="338689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8" name="tx1038"/>
            <p:cNvSpPr/>
            <p:nvPr/>
          </p:nvSpPr>
          <p:spPr>
            <a:xfrm>
              <a:off x="36337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39" name="tx1039"/>
            <p:cNvSpPr/>
            <p:nvPr/>
          </p:nvSpPr>
          <p:spPr>
            <a:xfrm>
              <a:off x="3880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0" name="tx1040"/>
            <p:cNvSpPr/>
            <p:nvPr/>
          </p:nvSpPr>
          <p:spPr>
            <a:xfrm>
              <a:off x="41273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1" name="tx1041"/>
            <p:cNvSpPr/>
            <p:nvPr/>
          </p:nvSpPr>
          <p:spPr>
            <a:xfrm>
              <a:off x="43741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2" name="tx1042"/>
            <p:cNvSpPr/>
            <p:nvPr/>
          </p:nvSpPr>
          <p:spPr>
            <a:xfrm>
              <a:off x="46209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3" name="tx1043"/>
            <p:cNvSpPr/>
            <p:nvPr/>
          </p:nvSpPr>
          <p:spPr>
            <a:xfrm>
              <a:off x="48677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4" name="tx1044"/>
            <p:cNvSpPr/>
            <p:nvPr/>
          </p:nvSpPr>
          <p:spPr>
            <a:xfrm>
              <a:off x="51145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45" name="tx1045"/>
            <p:cNvSpPr/>
            <p:nvPr/>
          </p:nvSpPr>
          <p:spPr>
            <a:xfrm>
              <a:off x="5361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46" name="tx1046"/>
            <p:cNvSpPr/>
            <p:nvPr/>
          </p:nvSpPr>
          <p:spPr>
            <a:xfrm>
              <a:off x="560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47" name="tx1047"/>
            <p:cNvSpPr/>
            <p:nvPr/>
          </p:nvSpPr>
          <p:spPr>
            <a:xfrm>
              <a:off x="58549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8" name="tx1048"/>
            <p:cNvSpPr/>
            <p:nvPr/>
          </p:nvSpPr>
          <p:spPr>
            <a:xfrm>
              <a:off x="6101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9" name="tx1049"/>
            <p:cNvSpPr/>
            <p:nvPr/>
          </p:nvSpPr>
          <p:spPr>
            <a:xfrm>
              <a:off x="6348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0" name="tx1050"/>
            <p:cNvSpPr/>
            <p:nvPr/>
          </p:nvSpPr>
          <p:spPr>
            <a:xfrm>
              <a:off x="659541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1" name="tx1051"/>
            <p:cNvSpPr/>
            <p:nvPr/>
          </p:nvSpPr>
          <p:spPr>
            <a:xfrm>
              <a:off x="68422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2" name="tx1052"/>
            <p:cNvSpPr/>
            <p:nvPr/>
          </p:nvSpPr>
          <p:spPr>
            <a:xfrm>
              <a:off x="70890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3" name="tx1053"/>
            <p:cNvSpPr/>
            <p:nvPr/>
          </p:nvSpPr>
          <p:spPr>
            <a:xfrm>
              <a:off x="73358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4" name="tx1054"/>
            <p:cNvSpPr/>
            <p:nvPr/>
          </p:nvSpPr>
          <p:spPr>
            <a:xfrm>
              <a:off x="758265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5" name="tx1055"/>
            <p:cNvSpPr/>
            <p:nvPr/>
          </p:nvSpPr>
          <p:spPr>
            <a:xfrm>
              <a:off x="782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6" name="tx1056"/>
            <p:cNvSpPr/>
            <p:nvPr/>
          </p:nvSpPr>
          <p:spPr>
            <a:xfrm>
              <a:off x="807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7" name="tx1057"/>
            <p:cNvSpPr/>
            <p:nvPr/>
          </p:nvSpPr>
          <p:spPr>
            <a:xfrm>
              <a:off x="83230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8" name="tx1058"/>
            <p:cNvSpPr/>
            <p:nvPr/>
          </p:nvSpPr>
          <p:spPr>
            <a:xfrm>
              <a:off x="85698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9" name="tx1059"/>
            <p:cNvSpPr/>
            <p:nvPr/>
          </p:nvSpPr>
          <p:spPr>
            <a:xfrm>
              <a:off x="31400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0" name="tx1060"/>
            <p:cNvSpPr/>
            <p:nvPr/>
          </p:nvSpPr>
          <p:spPr>
            <a:xfrm>
              <a:off x="338689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61" name="tx1061"/>
            <p:cNvSpPr/>
            <p:nvPr/>
          </p:nvSpPr>
          <p:spPr>
            <a:xfrm>
              <a:off x="36337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62" name="tx1062"/>
            <p:cNvSpPr/>
            <p:nvPr/>
          </p:nvSpPr>
          <p:spPr>
            <a:xfrm>
              <a:off x="388051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63" name="tx1063"/>
            <p:cNvSpPr/>
            <p:nvPr/>
          </p:nvSpPr>
          <p:spPr>
            <a:xfrm>
              <a:off x="412732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64" name="tx1064"/>
            <p:cNvSpPr/>
            <p:nvPr/>
          </p:nvSpPr>
          <p:spPr>
            <a:xfrm>
              <a:off x="437413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65" name="tx1065"/>
            <p:cNvSpPr/>
            <p:nvPr/>
          </p:nvSpPr>
          <p:spPr>
            <a:xfrm>
              <a:off x="462094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6" name="tx1066"/>
            <p:cNvSpPr/>
            <p:nvPr/>
          </p:nvSpPr>
          <p:spPr>
            <a:xfrm>
              <a:off x="48677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7" name="tx1067"/>
            <p:cNvSpPr/>
            <p:nvPr/>
          </p:nvSpPr>
          <p:spPr>
            <a:xfrm>
              <a:off x="511456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8" name="tx1068"/>
            <p:cNvSpPr/>
            <p:nvPr/>
          </p:nvSpPr>
          <p:spPr>
            <a:xfrm>
              <a:off x="53613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9" name="tx1069"/>
            <p:cNvSpPr/>
            <p:nvPr/>
          </p:nvSpPr>
          <p:spPr>
            <a:xfrm>
              <a:off x="560817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70" name="tx1070"/>
            <p:cNvSpPr/>
            <p:nvPr/>
          </p:nvSpPr>
          <p:spPr>
            <a:xfrm>
              <a:off x="585498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1" name="tx1071"/>
            <p:cNvSpPr/>
            <p:nvPr/>
          </p:nvSpPr>
          <p:spPr>
            <a:xfrm>
              <a:off x="610179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2" name="tx1072"/>
            <p:cNvSpPr/>
            <p:nvPr/>
          </p:nvSpPr>
          <p:spPr>
            <a:xfrm>
              <a:off x="634860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3" name="tx1073"/>
            <p:cNvSpPr/>
            <p:nvPr/>
          </p:nvSpPr>
          <p:spPr>
            <a:xfrm>
              <a:off x="659541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4" name="tx1074"/>
            <p:cNvSpPr/>
            <p:nvPr/>
          </p:nvSpPr>
          <p:spPr>
            <a:xfrm>
              <a:off x="684222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5" name="tx1075"/>
            <p:cNvSpPr/>
            <p:nvPr/>
          </p:nvSpPr>
          <p:spPr>
            <a:xfrm>
              <a:off x="708903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6" name="tx1076"/>
            <p:cNvSpPr/>
            <p:nvPr/>
          </p:nvSpPr>
          <p:spPr>
            <a:xfrm>
              <a:off x="73358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7" name="tx1077"/>
            <p:cNvSpPr/>
            <p:nvPr/>
          </p:nvSpPr>
          <p:spPr>
            <a:xfrm>
              <a:off x="758265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78" name="tx1078"/>
            <p:cNvSpPr/>
            <p:nvPr/>
          </p:nvSpPr>
          <p:spPr>
            <a:xfrm>
              <a:off x="782946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9" name="tx1079"/>
            <p:cNvSpPr/>
            <p:nvPr/>
          </p:nvSpPr>
          <p:spPr>
            <a:xfrm>
              <a:off x="807627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80" name="tx1080"/>
            <p:cNvSpPr/>
            <p:nvPr/>
          </p:nvSpPr>
          <p:spPr>
            <a:xfrm>
              <a:off x="83230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81" name="tx1081"/>
            <p:cNvSpPr/>
            <p:nvPr/>
          </p:nvSpPr>
          <p:spPr>
            <a:xfrm>
              <a:off x="856989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82" name="tx1082"/>
            <p:cNvSpPr/>
            <p:nvPr/>
          </p:nvSpPr>
          <p:spPr>
            <a:xfrm>
              <a:off x="239965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3" name="tx1083"/>
            <p:cNvSpPr/>
            <p:nvPr/>
          </p:nvSpPr>
          <p:spPr>
            <a:xfrm>
              <a:off x="26464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4" name="tx1084"/>
            <p:cNvSpPr/>
            <p:nvPr/>
          </p:nvSpPr>
          <p:spPr>
            <a:xfrm>
              <a:off x="289327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5" name="tx1085"/>
            <p:cNvSpPr/>
            <p:nvPr/>
          </p:nvSpPr>
          <p:spPr>
            <a:xfrm>
              <a:off x="31400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6" name="tx1086"/>
            <p:cNvSpPr/>
            <p:nvPr/>
          </p:nvSpPr>
          <p:spPr>
            <a:xfrm>
              <a:off x="338689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7" name="tx1087"/>
            <p:cNvSpPr/>
            <p:nvPr/>
          </p:nvSpPr>
          <p:spPr>
            <a:xfrm>
              <a:off x="36337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8" name="tx1088"/>
            <p:cNvSpPr/>
            <p:nvPr/>
          </p:nvSpPr>
          <p:spPr>
            <a:xfrm>
              <a:off x="388051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9" name="tx1089"/>
            <p:cNvSpPr/>
            <p:nvPr/>
          </p:nvSpPr>
          <p:spPr>
            <a:xfrm>
              <a:off x="412732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0" name="tx1090"/>
            <p:cNvSpPr/>
            <p:nvPr/>
          </p:nvSpPr>
          <p:spPr>
            <a:xfrm>
              <a:off x="437413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462094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2" name="tx1092"/>
            <p:cNvSpPr/>
            <p:nvPr/>
          </p:nvSpPr>
          <p:spPr>
            <a:xfrm>
              <a:off x="48677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3" name="tx1093"/>
            <p:cNvSpPr/>
            <p:nvPr/>
          </p:nvSpPr>
          <p:spPr>
            <a:xfrm>
              <a:off x="511456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4" name="tx1094"/>
            <p:cNvSpPr/>
            <p:nvPr/>
          </p:nvSpPr>
          <p:spPr>
            <a:xfrm>
              <a:off x="53613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5" name="tx1095"/>
            <p:cNvSpPr/>
            <p:nvPr/>
          </p:nvSpPr>
          <p:spPr>
            <a:xfrm>
              <a:off x="560817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6" name="tx1096"/>
            <p:cNvSpPr/>
            <p:nvPr/>
          </p:nvSpPr>
          <p:spPr>
            <a:xfrm>
              <a:off x="585498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7" name="tx1097"/>
            <p:cNvSpPr/>
            <p:nvPr/>
          </p:nvSpPr>
          <p:spPr>
            <a:xfrm>
              <a:off x="610179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8" name="tx1098"/>
            <p:cNvSpPr/>
            <p:nvPr/>
          </p:nvSpPr>
          <p:spPr>
            <a:xfrm>
              <a:off x="634860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9" name="tx1099"/>
            <p:cNvSpPr/>
            <p:nvPr/>
          </p:nvSpPr>
          <p:spPr>
            <a:xfrm>
              <a:off x="659541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0" name="tx1100"/>
            <p:cNvSpPr/>
            <p:nvPr/>
          </p:nvSpPr>
          <p:spPr>
            <a:xfrm>
              <a:off x="684222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1" name="tx1101"/>
            <p:cNvSpPr/>
            <p:nvPr/>
          </p:nvSpPr>
          <p:spPr>
            <a:xfrm>
              <a:off x="708903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2" name="tx1102"/>
            <p:cNvSpPr/>
            <p:nvPr/>
          </p:nvSpPr>
          <p:spPr>
            <a:xfrm>
              <a:off x="73358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3" name="tx1103"/>
            <p:cNvSpPr/>
            <p:nvPr/>
          </p:nvSpPr>
          <p:spPr>
            <a:xfrm>
              <a:off x="758265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4" name="tx1104"/>
            <p:cNvSpPr/>
            <p:nvPr/>
          </p:nvSpPr>
          <p:spPr>
            <a:xfrm>
              <a:off x="782946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05" name="tx1105"/>
            <p:cNvSpPr/>
            <p:nvPr/>
          </p:nvSpPr>
          <p:spPr>
            <a:xfrm>
              <a:off x="807627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6" name="tx1106"/>
            <p:cNvSpPr/>
            <p:nvPr/>
          </p:nvSpPr>
          <p:spPr>
            <a:xfrm>
              <a:off x="83230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7" name="tx1107"/>
            <p:cNvSpPr/>
            <p:nvPr/>
          </p:nvSpPr>
          <p:spPr>
            <a:xfrm>
              <a:off x="856989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8" name="tx1108"/>
            <p:cNvSpPr/>
            <p:nvPr/>
          </p:nvSpPr>
          <p:spPr>
            <a:xfrm>
              <a:off x="239965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9" name="tx1109"/>
            <p:cNvSpPr/>
            <p:nvPr/>
          </p:nvSpPr>
          <p:spPr>
            <a:xfrm>
              <a:off x="31400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10" name="tx1110"/>
            <p:cNvSpPr/>
            <p:nvPr/>
          </p:nvSpPr>
          <p:spPr>
            <a:xfrm>
              <a:off x="338689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11" name="tx1111"/>
            <p:cNvSpPr/>
            <p:nvPr/>
          </p:nvSpPr>
          <p:spPr>
            <a:xfrm>
              <a:off x="36337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2" name="tx1112"/>
            <p:cNvSpPr/>
            <p:nvPr/>
          </p:nvSpPr>
          <p:spPr>
            <a:xfrm>
              <a:off x="38805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13" name="tx1113"/>
            <p:cNvSpPr/>
            <p:nvPr/>
          </p:nvSpPr>
          <p:spPr>
            <a:xfrm>
              <a:off x="412732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4" name="tx1114"/>
            <p:cNvSpPr/>
            <p:nvPr/>
          </p:nvSpPr>
          <p:spPr>
            <a:xfrm>
              <a:off x="437413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15" name="tx1115"/>
            <p:cNvSpPr/>
            <p:nvPr/>
          </p:nvSpPr>
          <p:spPr>
            <a:xfrm>
              <a:off x="46209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16" name="tx1116"/>
            <p:cNvSpPr/>
            <p:nvPr/>
          </p:nvSpPr>
          <p:spPr>
            <a:xfrm>
              <a:off x="48677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17" name="tx1117"/>
            <p:cNvSpPr/>
            <p:nvPr/>
          </p:nvSpPr>
          <p:spPr>
            <a:xfrm>
              <a:off x="511456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8" name="tx1118"/>
            <p:cNvSpPr/>
            <p:nvPr/>
          </p:nvSpPr>
          <p:spPr>
            <a:xfrm>
              <a:off x="53613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19" name="tx1119"/>
            <p:cNvSpPr/>
            <p:nvPr/>
          </p:nvSpPr>
          <p:spPr>
            <a:xfrm>
              <a:off x="56081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20" name="tx1120"/>
            <p:cNvSpPr/>
            <p:nvPr/>
          </p:nvSpPr>
          <p:spPr>
            <a:xfrm>
              <a:off x="585498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21" name="tx1121"/>
            <p:cNvSpPr/>
            <p:nvPr/>
          </p:nvSpPr>
          <p:spPr>
            <a:xfrm>
              <a:off x="610179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2" name="tx1122"/>
            <p:cNvSpPr/>
            <p:nvPr/>
          </p:nvSpPr>
          <p:spPr>
            <a:xfrm>
              <a:off x="63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3" name="tx1123"/>
            <p:cNvSpPr/>
            <p:nvPr/>
          </p:nvSpPr>
          <p:spPr>
            <a:xfrm>
              <a:off x="659541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24" name="tx1124"/>
            <p:cNvSpPr/>
            <p:nvPr/>
          </p:nvSpPr>
          <p:spPr>
            <a:xfrm>
              <a:off x="684222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25" name="tx1125"/>
            <p:cNvSpPr/>
            <p:nvPr/>
          </p:nvSpPr>
          <p:spPr>
            <a:xfrm>
              <a:off x="708903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26" name="tx1126"/>
            <p:cNvSpPr/>
            <p:nvPr/>
          </p:nvSpPr>
          <p:spPr>
            <a:xfrm>
              <a:off x="73358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7" name="tx1127"/>
            <p:cNvSpPr/>
            <p:nvPr/>
          </p:nvSpPr>
          <p:spPr>
            <a:xfrm>
              <a:off x="758265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8" name="tx1128"/>
            <p:cNvSpPr/>
            <p:nvPr/>
          </p:nvSpPr>
          <p:spPr>
            <a:xfrm>
              <a:off x="782946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9" name="tx1129"/>
            <p:cNvSpPr/>
            <p:nvPr/>
          </p:nvSpPr>
          <p:spPr>
            <a:xfrm>
              <a:off x="80762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0" name="tx1130"/>
            <p:cNvSpPr/>
            <p:nvPr/>
          </p:nvSpPr>
          <p:spPr>
            <a:xfrm>
              <a:off x="83230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1" name="tx1131"/>
            <p:cNvSpPr/>
            <p:nvPr/>
          </p:nvSpPr>
          <p:spPr>
            <a:xfrm>
              <a:off x="856989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2" name="tx1132"/>
            <p:cNvSpPr/>
            <p:nvPr/>
          </p:nvSpPr>
          <p:spPr>
            <a:xfrm>
              <a:off x="412732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33" name="tx1133"/>
            <p:cNvSpPr/>
            <p:nvPr/>
          </p:nvSpPr>
          <p:spPr>
            <a:xfrm>
              <a:off x="437413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34" name="tx1134"/>
            <p:cNvSpPr/>
            <p:nvPr/>
          </p:nvSpPr>
          <p:spPr>
            <a:xfrm>
              <a:off x="462094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35" name="tx1135"/>
            <p:cNvSpPr/>
            <p:nvPr/>
          </p:nvSpPr>
          <p:spPr>
            <a:xfrm>
              <a:off x="48677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36" name="tx1136"/>
            <p:cNvSpPr/>
            <p:nvPr/>
          </p:nvSpPr>
          <p:spPr>
            <a:xfrm>
              <a:off x="511456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37" name="tx1137"/>
            <p:cNvSpPr/>
            <p:nvPr/>
          </p:nvSpPr>
          <p:spPr>
            <a:xfrm>
              <a:off x="53613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38" name="tx1138"/>
            <p:cNvSpPr/>
            <p:nvPr/>
          </p:nvSpPr>
          <p:spPr>
            <a:xfrm>
              <a:off x="560817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39" name="tx1139"/>
            <p:cNvSpPr/>
            <p:nvPr/>
          </p:nvSpPr>
          <p:spPr>
            <a:xfrm>
              <a:off x="585498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40" name="tx1140"/>
            <p:cNvSpPr/>
            <p:nvPr/>
          </p:nvSpPr>
          <p:spPr>
            <a:xfrm>
              <a:off x="610179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41" name="tx1141"/>
            <p:cNvSpPr/>
            <p:nvPr/>
          </p:nvSpPr>
          <p:spPr>
            <a:xfrm>
              <a:off x="634860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2" name="tx1142"/>
            <p:cNvSpPr/>
            <p:nvPr/>
          </p:nvSpPr>
          <p:spPr>
            <a:xfrm>
              <a:off x="659541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3" name="tx1143"/>
            <p:cNvSpPr/>
            <p:nvPr/>
          </p:nvSpPr>
          <p:spPr>
            <a:xfrm>
              <a:off x="684222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44" name="tx1144"/>
            <p:cNvSpPr/>
            <p:nvPr/>
          </p:nvSpPr>
          <p:spPr>
            <a:xfrm>
              <a:off x="708903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45" name="tx1145"/>
            <p:cNvSpPr/>
            <p:nvPr/>
          </p:nvSpPr>
          <p:spPr>
            <a:xfrm>
              <a:off x="73358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46" name="tx1146"/>
            <p:cNvSpPr/>
            <p:nvPr/>
          </p:nvSpPr>
          <p:spPr>
            <a:xfrm>
              <a:off x="758265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47" name="tx1147"/>
            <p:cNvSpPr/>
            <p:nvPr/>
          </p:nvSpPr>
          <p:spPr>
            <a:xfrm>
              <a:off x="782946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8" name="tx1148"/>
            <p:cNvSpPr/>
            <p:nvPr/>
          </p:nvSpPr>
          <p:spPr>
            <a:xfrm>
              <a:off x="807627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49" name="tx1149"/>
            <p:cNvSpPr/>
            <p:nvPr/>
          </p:nvSpPr>
          <p:spPr>
            <a:xfrm>
              <a:off x="83230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50" name="tx1150"/>
            <p:cNvSpPr/>
            <p:nvPr/>
          </p:nvSpPr>
          <p:spPr>
            <a:xfrm>
              <a:off x="856989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51" name="tx1151"/>
            <p:cNvSpPr/>
            <p:nvPr/>
          </p:nvSpPr>
          <p:spPr>
            <a:xfrm>
              <a:off x="239965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52" name="tx1152"/>
            <p:cNvSpPr/>
            <p:nvPr/>
          </p:nvSpPr>
          <p:spPr>
            <a:xfrm>
              <a:off x="239965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53" name="tx1153"/>
            <p:cNvSpPr/>
            <p:nvPr/>
          </p:nvSpPr>
          <p:spPr>
            <a:xfrm>
              <a:off x="26464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54" name="tx1154"/>
            <p:cNvSpPr/>
            <p:nvPr/>
          </p:nvSpPr>
          <p:spPr>
            <a:xfrm>
              <a:off x="289327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55" name="tx1155"/>
            <p:cNvSpPr/>
            <p:nvPr/>
          </p:nvSpPr>
          <p:spPr>
            <a:xfrm>
              <a:off x="31400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56" name="tx1156"/>
            <p:cNvSpPr/>
            <p:nvPr/>
          </p:nvSpPr>
          <p:spPr>
            <a:xfrm>
              <a:off x="338689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57" name="tx1157"/>
            <p:cNvSpPr/>
            <p:nvPr/>
          </p:nvSpPr>
          <p:spPr>
            <a:xfrm>
              <a:off x="36337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58" name="tx1158"/>
            <p:cNvSpPr/>
            <p:nvPr/>
          </p:nvSpPr>
          <p:spPr>
            <a:xfrm>
              <a:off x="388051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59" name="tx1159"/>
            <p:cNvSpPr/>
            <p:nvPr/>
          </p:nvSpPr>
          <p:spPr>
            <a:xfrm>
              <a:off x="412732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60" name="tx1160"/>
            <p:cNvSpPr/>
            <p:nvPr/>
          </p:nvSpPr>
          <p:spPr>
            <a:xfrm>
              <a:off x="437413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61" name="tx1161"/>
            <p:cNvSpPr/>
            <p:nvPr/>
          </p:nvSpPr>
          <p:spPr>
            <a:xfrm>
              <a:off x="462094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62" name="tx1162"/>
            <p:cNvSpPr/>
            <p:nvPr/>
          </p:nvSpPr>
          <p:spPr>
            <a:xfrm>
              <a:off x="48677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63" name="tx1163"/>
            <p:cNvSpPr/>
            <p:nvPr/>
          </p:nvSpPr>
          <p:spPr>
            <a:xfrm>
              <a:off x="511456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64" name="tx1164"/>
            <p:cNvSpPr/>
            <p:nvPr/>
          </p:nvSpPr>
          <p:spPr>
            <a:xfrm>
              <a:off x="53613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65" name="tx1165"/>
            <p:cNvSpPr/>
            <p:nvPr/>
          </p:nvSpPr>
          <p:spPr>
            <a:xfrm>
              <a:off x="560817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66" name="tx1166"/>
            <p:cNvSpPr/>
            <p:nvPr/>
          </p:nvSpPr>
          <p:spPr>
            <a:xfrm>
              <a:off x="585498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67" name="tx1167"/>
            <p:cNvSpPr/>
            <p:nvPr/>
          </p:nvSpPr>
          <p:spPr>
            <a:xfrm>
              <a:off x="610179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68" name="tx1168"/>
            <p:cNvSpPr/>
            <p:nvPr/>
          </p:nvSpPr>
          <p:spPr>
            <a:xfrm>
              <a:off x="634860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69" name="tx1169"/>
            <p:cNvSpPr/>
            <p:nvPr/>
          </p:nvSpPr>
          <p:spPr>
            <a:xfrm>
              <a:off x="659541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70" name="tx1170"/>
            <p:cNvSpPr/>
            <p:nvPr/>
          </p:nvSpPr>
          <p:spPr>
            <a:xfrm>
              <a:off x="684222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71" name="tx1171"/>
            <p:cNvSpPr/>
            <p:nvPr/>
          </p:nvSpPr>
          <p:spPr>
            <a:xfrm>
              <a:off x="708903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72" name="tx1172"/>
            <p:cNvSpPr/>
            <p:nvPr/>
          </p:nvSpPr>
          <p:spPr>
            <a:xfrm>
              <a:off x="73358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73" name="tx1173"/>
            <p:cNvSpPr/>
            <p:nvPr/>
          </p:nvSpPr>
          <p:spPr>
            <a:xfrm>
              <a:off x="758265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74" name="tx1174"/>
            <p:cNvSpPr/>
            <p:nvPr/>
          </p:nvSpPr>
          <p:spPr>
            <a:xfrm>
              <a:off x="782946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75" name="tx1175"/>
            <p:cNvSpPr/>
            <p:nvPr/>
          </p:nvSpPr>
          <p:spPr>
            <a:xfrm>
              <a:off x="807627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76" name="tx1176"/>
            <p:cNvSpPr/>
            <p:nvPr/>
          </p:nvSpPr>
          <p:spPr>
            <a:xfrm>
              <a:off x="83230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77" name="tx1177"/>
            <p:cNvSpPr/>
            <p:nvPr/>
          </p:nvSpPr>
          <p:spPr>
            <a:xfrm>
              <a:off x="856989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78" name="tx1178"/>
            <p:cNvSpPr/>
            <p:nvPr/>
          </p:nvSpPr>
          <p:spPr>
            <a:xfrm>
              <a:off x="239965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79" name="tx1179"/>
            <p:cNvSpPr/>
            <p:nvPr/>
          </p:nvSpPr>
          <p:spPr>
            <a:xfrm>
              <a:off x="26464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80" name="tx1180"/>
            <p:cNvSpPr/>
            <p:nvPr/>
          </p:nvSpPr>
          <p:spPr>
            <a:xfrm>
              <a:off x="289327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81" name="tx1181"/>
            <p:cNvSpPr/>
            <p:nvPr/>
          </p:nvSpPr>
          <p:spPr>
            <a:xfrm>
              <a:off x="31400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82" name="tx1182"/>
            <p:cNvSpPr/>
            <p:nvPr/>
          </p:nvSpPr>
          <p:spPr>
            <a:xfrm>
              <a:off x="338689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83" name="tx1183"/>
            <p:cNvSpPr/>
            <p:nvPr/>
          </p:nvSpPr>
          <p:spPr>
            <a:xfrm>
              <a:off x="36337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84" name="tx1184"/>
            <p:cNvSpPr/>
            <p:nvPr/>
          </p:nvSpPr>
          <p:spPr>
            <a:xfrm>
              <a:off x="388051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85" name="tx1185"/>
            <p:cNvSpPr/>
            <p:nvPr/>
          </p:nvSpPr>
          <p:spPr>
            <a:xfrm>
              <a:off x="412732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86" name="tx1186"/>
            <p:cNvSpPr/>
            <p:nvPr/>
          </p:nvSpPr>
          <p:spPr>
            <a:xfrm>
              <a:off x="437413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87" name="tx1187"/>
            <p:cNvSpPr/>
            <p:nvPr/>
          </p:nvSpPr>
          <p:spPr>
            <a:xfrm>
              <a:off x="462094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88" name="tx1188"/>
            <p:cNvSpPr/>
            <p:nvPr/>
          </p:nvSpPr>
          <p:spPr>
            <a:xfrm>
              <a:off x="48677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89" name="tx1189"/>
            <p:cNvSpPr/>
            <p:nvPr/>
          </p:nvSpPr>
          <p:spPr>
            <a:xfrm>
              <a:off x="511456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90" name="tx1190"/>
            <p:cNvSpPr/>
            <p:nvPr/>
          </p:nvSpPr>
          <p:spPr>
            <a:xfrm>
              <a:off x="53613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91" name="tx1191"/>
            <p:cNvSpPr/>
            <p:nvPr/>
          </p:nvSpPr>
          <p:spPr>
            <a:xfrm>
              <a:off x="560817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92" name="tx1192"/>
            <p:cNvSpPr/>
            <p:nvPr/>
          </p:nvSpPr>
          <p:spPr>
            <a:xfrm>
              <a:off x="585498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93" name="tx1193"/>
            <p:cNvSpPr/>
            <p:nvPr/>
          </p:nvSpPr>
          <p:spPr>
            <a:xfrm>
              <a:off x="610179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94" name="tx1194"/>
            <p:cNvSpPr/>
            <p:nvPr/>
          </p:nvSpPr>
          <p:spPr>
            <a:xfrm>
              <a:off x="634860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95" name="tx1195"/>
            <p:cNvSpPr/>
            <p:nvPr/>
          </p:nvSpPr>
          <p:spPr>
            <a:xfrm>
              <a:off x="659541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96" name="tx1196"/>
            <p:cNvSpPr/>
            <p:nvPr/>
          </p:nvSpPr>
          <p:spPr>
            <a:xfrm>
              <a:off x="684222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7" name="tx1197"/>
            <p:cNvSpPr/>
            <p:nvPr/>
          </p:nvSpPr>
          <p:spPr>
            <a:xfrm>
              <a:off x="708903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98" name="tx1198"/>
            <p:cNvSpPr/>
            <p:nvPr/>
          </p:nvSpPr>
          <p:spPr>
            <a:xfrm>
              <a:off x="73358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99" name="tx1199"/>
            <p:cNvSpPr/>
            <p:nvPr/>
          </p:nvSpPr>
          <p:spPr>
            <a:xfrm>
              <a:off x="239965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00" name="tx1200"/>
            <p:cNvSpPr/>
            <p:nvPr/>
          </p:nvSpPr>
          <p:spPr>
            <a:xfrm>
              <a:off x="26464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01" name="tx1201"/>
            <p:cNvSpPr/>
            <p:nvPr/>
          </p:nvSpPr>
          <p:spPr>
            <a:xfrm>
              <a:off x="289327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02" name="tx1202"/>
            <p:cNvSpPr/>
            <p:nvPr/>
          </p:nvSpPr>
          <p:spPr>
            <a:xfrm>
              <a:off x="31400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03" name="tx1203"/>
            <p:cNvSpPr/>
            <p:nvPr/>
          </p:nvSpPr>
          <p:spPr>
            <a:xfrm>
              <a:off x="239965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04" name="tx1204"/>
            <p:cNvSpPr/>
            <p:nvPr/>
          </p:nvSpPr>
          <p:spPr>
            <a:xfrm>
              <a:off x="26464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05" name="tx1205"/>
            <p:cNvSpPr/>
            <p:nvPr/>
          </p:nvSpPr>
          <p:spPr>
            <a:xfrm>
              <a:off x="289327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06" name="tx1206"/>
            <p:cNvSpPr/>
            <p:nvPr/>
          </p:nvSpPr>
          <p:spPr>
            <a:xfrm>
              <a:off x="31400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7" name="tx1207"/>
            <p:cNvSpPr/>
            <p:nvPr/>
          </p:nvSpPr>
          <p:spPr>
            <a:xfrm>
              <a:off x="338689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08" name="tx1208"/>
            <p:cNvSpPr/>
            <p:nvPr/>
          </p:nvSpPr>
          <p:spPr>
            <a:xfrm>
              <a:off x="239965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09" name="tx1209"/>
            <p:cNvSpPr/>
            <p:nvPr/>
          </p:nvSpPr>
          <p:spPr>
            <a:xfrm>
              <a:off x="26464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10" name="tx1210"/>
            <p:cNvSpPr/>
            <p:nvPr/>
          </p:nvSpPr>
          <p:spPr>
            <a:xfrm>
              <a:off x="289327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11" name="tx1211"/>
            <p:cNvSpPr/>
            <p:nvPr/>
          </p:nvSpPr>
          <p:spPr>
            <a:xfrm>
              <a:off x="31400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12" name="tx1212"/>
            <p:cNvSpPr/>
            <p:nvPr/>
          </p:nvSpPr>
          <p:spPr>
            <a:xfrm>
              <a:off x="338689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13" name="tx1213"/>
            <p:cNvSpPr/>
            <p:nvPr/>
          </p:nvSpPr>
          <p:spPr>
            <a:xfrm>
              <a:off x="36337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14" name="tx1214"/>
            <p:cNvSpPr/>
            <p:nvPr/>
          </p:nvSpPr>
          <p:spPr>
            <a:xfrm>
              <a:off x="388051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15" name="tx1215"/>
            <p:cNvSpPr/>
            <p:nvPr/>
          </p:nvSpPr>
          <p:spPr>
            <a:xfrm>
              <a:off x="412732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16" name="tx1216"/>
            <p:cNvSpPr/>
            <p:nvPr/>
          </p:nvSpPr>
          <p:spPr>
            <a:xfrm>
              <a:off x="437413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17" name="tx1217"/>
            <p:cNvSpPr/>
            <p:nvPr/>
          </p:nvSpPr>
          <p:spPr>
            <a:xfrm>
              <a:off x="462094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18" name="tx1218"/>
            <p:cNvSpPr/>
            <p:nvPr/>
          </p:nvSpPr>
          <p:spPr>
            <a:xfrm>
              <a:off x="48677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19" name="tx1219"/>
            <p:cNvSpPr/>
            <p:nvPr/>
          </p:nvSpPr>
          <p:spPr>
            <a:xfrm>
              <a:off x="511456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20" name="tx1220"/>
            <p:cNvSpPr/>
            <p:nvPr/>
          </p:nvSpPr>
          <p:spPr>
            <a:xfrm>
              <a:off x="53613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21" name="tx1221"/>
            <p:cNvSpPr/>
            <p:nvPr/>
          </p:nvSpPr>
          <p:spPr>
            <a:xfrm>
              <a:off x="560817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22" name="tx1222"/>
            <p:cNvSpPr/>
            <p:nvPr/>
          </p:nvSpPr>
          <p:spPr>
            <a:xfrm>
              <a:off x="585498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23" name="tx1223"/>
            <p:cNvSpPr/>
            <p:nvPr/>
          </p:nvSpPr>
          <p:spPr>
            <a:xfrm>
              <a:off x="610179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24" name="tx1224"/>
            <p:cNvSpPr/>
            <p:nvPr/>
          </p:nvSpPr>
          <p:spPr>
            <a:xfrm>
              <a:off x="634860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25" name="tx1225"/>
            <p:cNvSpPr/>
            <p:nvPr/>
          </p:nvSpPr>
          <p:spPr>
            <a:xfrm>
              <a:off x="659541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26" name="tx1226"/>
            <p:cNvSpPr/>
            <p:nvPr/>
          </p:nvSpPr>
          <p:spPr>
            <a:xfrm>
              <a:off x="684222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27" name="tx1227"/>
            <p:cNvSpPr/>
            <p:nvPr/>
          </p:nvSpPr>
          <p:spPr>
            <a:xfrm>
              <a:off x="239965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8" name="tx1228"/>
            <p:cNvSpPr/>
            <p:nvPr/>
          </p:nvSpPr>
          <p:spPr>
            <a:xfrm>
              <a:off x="26464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9" name="tx1229"/>
            <p:cNvSpPr/>
            <p:nvPr/>
          </p:nvSpPr>
          <p:spPr>
            <a:xfrm>
              <a:off x="289327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0" name="tx1230"/>
            <p:cNvSpPr/>
            <p:nvPr/>
          </p:nvSpPr>
          <p:spPr>
            <a:xfrm>
              <a:off x="31400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1" name="tx1231"/>
            <p:cNvSpPr/>
            <p:nvPr/>
          </p:nvSpPr>
          <p:spPr>
            <a:xfrm>
              <a:off x="338689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2" name="tx1232"/>
            <p:cNvSpPr/>
            <p:nvPr/>
          </p:nvSpPr>
          <p:spPr>
            <a:xfrm>
              <a:off x="36337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3" name="tx1233"/>
            <p:cNvSpPr/>
            <p:nvPr/>
          </p:nvSpPr>
          <p:spPr>
            <a:xfrm>
              <a:off x="388051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34" name="tx1234"/>
            <p:cNvSpPr/>
            <p:nvPr/>
          </p:nvSpPr>
          <p:spPr>
            <a:xfrm>
              <a:off x="23996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35" name="tx1235"/>
            <p:cNvSpPr/>
            <p:nvPr/>
          </p:nvSpPr>
          <p:spPr>
            <a:xfrm>
              <a:off x="26464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36" name="tx1236"/>
            <p:cNvSpPr/>
            <p:nvPr/>
          </p:nvSpPr>
          <p:spPr>
            <a:xfrm>
              <a:off x="289327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37" name="tx1237"/>
            <p:cNvSpPr/>
            <p:nvPr/>
          </p:nvSpPr>
          <p:spPr>
            <a:xfrm>
              <a:off x="3140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38" name="tx1238"/>
            <p:cNvSpPr/>
            <p:nvPr/>
          </p:nvSpPr>
          <p:spPr>
            <a:xfrm>
              <a:off x="36337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39" name="tx1239"/>
            <p:cNvSpPr/>
            <p:nvPr/>
          </p:nvSpPr>
          <p:spPr>
            <a:xfrm>
              <a:off x="3880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0" name="tx1240"/>
            <p:cNvSpPr/>
            <p:nvPr/>
          </p:nvSpPr>
          <p:spPr>
            <a:xfrm>
              <a:off x="46209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1" name="tx1241"/>
            <p:cNvSpPr/>
            <p:nvPr/>
          </p:nvSpPr>
          <p:spPr>
            <a:xfrm>
              <a:off x="5361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42" name="tx1242"/>
            <p:cNvSpPr/>
            <p:nvPr/>
          </p:nvSpPr>
          <p:spPr>
            <a:xfrm>
              <a:off x="560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43" name="tx1243"/>
            <p:cNvSpPr/>
            <p:nvPr/>
          </p:nvSpPr>
          <p:spPr>
            <a:xfrm>
              <a:off x="58549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44" name="tx1244"/>
            <p:cNvSpPr/>
            <p:nvPr/>
          </p:nvSpPr>
          <p:spPr>
            <a:xfrm>
              <a:off x="6101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45" name="tx1245"/>
            <p:cNvSpPr/>
            <p:nvPr/>
          </p:nvSpPr>
          <p:spPr>
            <a:xfrm>
              <a:off x="6348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46" name="tx1246"/>
            <p:cNvSpPr/>
            <p:nvPr/>
          </p:nvSpPr>
          <p:spPr>
            <a:xfrm>
              <a:off x="659541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47" name="tx1247"/>
            <p:cNvSpPr/>
            <p:nvPr/>
          </p:nvSpPr>
          <p:spPr>
            <a:xfrm>
              <a:off x="68422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8" name="tx1248"/>
            <p:cNvSpPr/>
            <p:nvPr/>
          </p:nvSpPr>
          <p:spPr>
            <a:xfrm>
              <a:off x="70890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49" name="tx1249"/>
            <p:cNvSpPr/>
            <p:nvPr/>
          </p:nvSpPr>
          <p:spPr>
            <a:xfrm>
              <a:off x="73358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0" name="tx1250"/>
            <p:cNvSpPr/>
            <p:nvPr/>
          </p:nvSpPr>
          <p:spPr>
            <a:xfrm>
              <a:off x="758265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51" name="tx1251"/>
            <p:cNvSpPr/>
            <p:nvPr/>
          </p:nvSpPr>
          <p:spPr>
            <a:xfrm>
              <a:off x="782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2" name="tx1252"/>
            <p:cNvSpPr/>
            <p:nvPr/>
          </p:nvSpPr>
          <p:spPr>
            <a:xfrm>
              <a:off x="239965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3" name="tx1253"/>
            <p:cNvSpPr/>
            <p:nvPr/>
          </p:nvSpPr>
          <p:spPr>
            <a:xfrm>
              <a:off x="26464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54" name="tx1254"/>
            <p:cNvSpPr/>
            <p:nvPr/>
          </p:nvSpPr>
          <p:spPr>
            <a:xfrm>
              <a:off x="289327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5" name="tx1255"/>
            <p:cNvSpPr/>
            <p:nvPr/>
          </p:nvSpPr>
          <p:spPr>
            <a:xfrm>
              <a:off x="239965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56" name="tx1256"/>
            <p:cNvSpPr/>
            <p:nvPr/>
          </p:nvSpPr>
          <p:spPr>
            <a:xfrm>
              <a:off x="26464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57" name="tx1257"/>
            <p:cNvSpPr/>
            <p:nvPr/>
          </p:nvSpPr>
          <p:spPr>
            <a:xfrm>
              <a:off x="289327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58" name="tx1258"/>
            <p:cNvSpPr/>
            <p:nvPr/>
          </p:nvSpPr>
          <p:spPr>
            <a:xfrm>
              <a:off x="31400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59" name="tx1259"/>
            <p:cNvSpPr/>
            <p:nvPr/>
          </p:nvSpPr>
          <p:spPr>
            <a:xfrm>
              <a:off x="338689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60" name="tx1260"/>
            <p:cNvSpPr/>
            <p:nvPr/>
          </p:nvSpPr>
          <p:spPr>
            <a:xfrm>
              <a:off x="239965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61" name="tx1261"/>
            <p:cNvSpPr/>
            <p:nvPr/>
          </p:nvSpPr>
          <p:spPr>
            <a:xfrm>
              <a:off x="26464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62" name="tx1262"/>
            <p:cNvSpPr/>
            <p:nvPr/>
          </p:nvSpPr>
          <p:spPr>
            <a:xfrm>
              <a:off x="239965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63" name="tx1263"/>
            <p:cNvSpPr/>
            <p:nvPr/>
          </p:nvSpPr>
          <p:spPr>
            <a:xfrm>
              <a:off x="239965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64" name="tx1264"/>
            <p:cNvSpPr/>
            <p:nvPr/>
          </p:nvSpPr>
          <p:spPr>
            <a:xfrm>
              <a:off x="26464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65" name="tx1265"/>
            <p:cNvSpPr/>
            <p:nvPr/>
          </p:nvSpPr>
          <p:spPr>
            <a:xfrm>
              <a:off x="289327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66" name="tx1266"/>
            <p:cNvSpPr/>
            <p:nvPr/>
          </p:nvSpPr>
          <p:spPr>
            <a:xfrm>
              <a:off x="31400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67" name="tx1267"/>
            <p:cNvSpPr/>
            <p:nvPr/>
          </p:nvSpPr>
          <p:spPr>
            <a:xfrm>
              <a:off x="338689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68" name="tx1268"/>
            <p:cNvSpPr/>
            <p:nvPr/>
          </p:nvSpPr>
          <p:spPr>
            <a:xfrm>
              <a:off x="36337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69" name="tx1269"/>
            <p:cNvSpPr/>
            <p:nvPr/>
          </p:nvSpPr>
          <p:spPr>
            <a:xfrm>
              <a:off x="388051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70" name="tx1270"/>
            <p:cNvSpPr/>
            <p:nvPr/>
          </p:nvSpPr>
          <p:spPr>
            <a:xfrm>
              <a:off x="412732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71" name="tx1271"/>
            <p:cNvSpPr/>
            <p:nvPr/>
          </p:nvSpPr>
          <p:spPr>
            <a:xfrm>
              <a:off x="239965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272" name="tx1272"/>
            <p:cNvSpPr/>
            <p:nvPr/>
          </p:nvSpPr>
          <p:spPr>
            <a:xfrm>
              <a:off x="26464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73" name="tx1273"/>
            <p:cNvSpPr/>
            <p:nvPr/>
          </p:nvSpPr>
          <p:spPr>
            <a:xfrm>
              <a:off x="289327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274" name="tx1274"/>
            <p:cNvSpPr/>
            <p:nvPr/>
          </p:nvSpPr>
          <p:spPr>
            <a:xfrm>
              <a:off x="31400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275" name="tx1275"/>
            <p:cNvSpPr/>
            <p:nvPr/>
          </p:nvSpPr>
          <p:spPr>
            <a:xfrm>
              <a:off x="338689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76" name="tx1276"/>
            <p:cNvSpPr/>
            <p:nvPr/>
          </p:nvSpPr>
          <p:spPr>
            <a:xfrm>
              <a:off x="36337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77" name="tx1277"/>
            <p:cNvSpPr/>
            <p:nvPr/>
          </p:nvSpPr>
          <p:spPr>
            <a:xfrm>
              <a:off x="388051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78" name="tx1278"/>
            <p:cNvSpPr/>
            <p:nvPr/>
          </p:nvSpPr>
          <p:spPr>
            <a:xfrm>
              <a:off x="412732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79" name="tx1279"/>
            <p:cNvSpPr/>
            <p:nvPr/>
          </p:nvSpPr>
          <p:spPr>
            <a:xfrm>
              <a:off x="437413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0" name="tx1280"/>
            <p:cNvSpPr/>
            <p:nvPr/>
          </p:nvSpPr>
          <p:spPr>
            <a:xfrm>
              <a:off x="48677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81" name="tx1281"/>
            <p:cNvSpPr/>
            <p:nvPr/>
          </p:nvSpPr>
          <p:spPr>
            <a:xfrm>
              <a:off x="511456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82" name="tx1282"/>
            <p:cNvSpPr/>
            <p:nvPr/>
          </p:nvSpPr>
          <p:spPr>
            <a:xfrm>
              <a:off x="53613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83" name="tx1283"/>
            <p:cNvSpPr/>
            <p:nvPr/>
          </p:nvSpPr>
          <p:spPr>
            <a:xfrm>
              <a:off x="560817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84" name="tx1284"/>
            <p:cNvSpPr/>
            <p:nvPr/>
          </p:nvSpPr>
          <p:spPr>
            <a:xfrm>
              <a:off x="585498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85" name="tx1285"/>
            <p:cNvSpPr/>
            <p:nvPr/>
          </p:nvSpPr>
          <p:spPr>
            <a:xfrm>
              <a:off x="610179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86" name="tx1286"/>
            <p:cNvSpPr/>
            <p:nvPr/>
          </p:nvSpPr>
          <p:spPr>
            <a:xfrm>
              <a:off x="634860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7" name="tx1287"/>
            <p:cNvSpPr/>
            <p:nvPr/>
          </p:nvSpPr>
          <p:spPr>
            <a:xfrm>
              <a:off x="659541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88" name="tx1288"/>
            <p:cNvSpPr/>
            <p:nvPr/>
          </p:nvSpPr>
          <p:spPr>
            <a:xfrm>
              <a:off x="758265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89" name="tx1289"/>
            <p:cNvSpPr/>
            <p:nvPr/>
          </p:nvSpPr>
          <p:spPr>
            <a:xfrm>
              <a:off x="782946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90" name="tx1290"/>
            <p:cNvSpPr/>
            <p:nvPr/>
          </p:nvSpPr>
          <p:spPr>
            <a:xfrm>
              <a:off x="23996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91" name="tx1291"/>
            <p:cNvSpPr/>
            <p:nvPr/>
          </p:nvSpPr>
          <p:spPr>
            <a:xfrm>
              <a:off x="26464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92" name="tx1292"/>
            <p:cNvSpPr/>
            <p:nvPr/>
          </p:nvSpPr>
          <p:spPr>
            <a:xfrm>
              <a:off x="239965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93" name="tx1293"/>
            <p:cNvSpPr/>
            <p:nvPr/>
          </p:nvSpPr>
          <p:spPr>
            <a:xfrm>
              <a:off x="26464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94" name="tx1294"/>
            <p:cNvSpPr/>
            <p:nvPr/>
          </p:nvSpPr>
          <p:spPr>
            <a:xfrm>
              <a:off x="289327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95" name="tx1295"/>
            <p:cNvSpPr/>
            <p:nvPr/>
          </p:nvSpPr>
          <p:spPr>
            <a:xfrm>
              <a:off x="26464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96" name="tx1296"/>
            <p:cNvSpPr/>
            <p:nvPr/>
          </p:nvSpPr>
          <p:spPr>
            <a:xfrm>
              <a:off x="289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97" name="tx1297"/>
            <p:cNvSpPr/>
            <p:nvPr/>
          </p:nvSpPr>
          <p:spPr>
            <a:xfrm>
              <a:off x="239965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98" name="tx1298"/>
            <p:cNvSpPr/>
            <p:nvPr/>
          </p:nvSpPr>
          <p:spPr>
            <a:xfrm>
              <a:off x="26464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99" name="tx1299"/>
            <p:cNvSpPr/>
            <p:nvPr/>
          </p:nvSpPr>
          <p:spPr>
            <a:xfrm>
              <a:off x="289327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300" name="tx1300"/>
            <p:cNvSpPr/>
            <p:nvPr/>
          </p:nvSpPr>
          <p:spPr>
            <a:xfrm>
              <a:off x="31400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01" name="tx1301"/>
            <p:cNvSpPr/>
            <p:nvPr/>
          </p:nvSpPr>
          <p:spPr>
            <a:xfrm>
              <a:off x="338689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02" name="tx1302"/>
            <p:cNvSpPr/>
            <p:nvPr/>
          </p:nvSpPr>
          <p:spPr>
            <a:xfrm>
              <a:off x="36337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03" name="tx1303"/>
            <p:cNvSpPr/>
            <p:nvPr/>
          </p:nvSpPr>
          <p:spPr>
            <a:xfrm>
              <a:off x="388051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4" name="rc13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4" name="tx195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55" name="tx195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56" name="tx195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57" name="tx195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58" name="tx195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59" name="tx195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60" name="tx196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61" name="tx196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62" name="tx196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63" name="tx196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64" name="tx196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65" name="tx196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66" name="tx196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67" name="tx196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68" name="tx196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69" name="tx196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70" name="tx197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71" name="tx197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72" name="tx197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73" name="tx197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4" name="tx197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75" name="tx197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76" name="tx197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77" name="tx197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78" name="tx197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79" name="tx197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80" name="tx1980"/>
            <p:cNvSpPr/>
            <p:nvPr/>
          </p:nvSpPr>
          <p:spPr>
            <a:xfrm>
              <a:off x="1658132" y="555957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81" name="tx1981"/>
            <p:cNvSpPr/>
            <p:nvPr/>
          </p:nvSpPr>
          <p:spPr>
            <a:xfrm>
              <a:off x="1510456" y="5379656"/>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82" name="tx1982"/>
            <p:cNvSpPr/>
            <p:nvPr/>
          </p:nvSpPr>
          <p:spPr>
            <a:xfrm>
              <a:off x="1533407" y="5199741"/>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1983" name="tx1983"/>
            <p:cNvSpPr/>
            <p:nvPr/>
          </p:nvSpPr>
          <p:spPr>
            <a:xfrm>
              <a:off x="1502409" y="5019827"/>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84" name="tx1984"/>
            <p:cNvSpPr/>
            <p:nvPr/>
          </p:nvSpPr>
          <p:spPr>
            <a:xfrm>
              <a:off x="1650451" y="4839912"/>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1985" name="tx1985"/>
            <p:cNvSpPr/>
            <p:nvPr/>
          </p:nvSpPr>
          <p:spPr>
            <a:xfrm>
              <a:off x="1595678" y="465999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986" name="tx1986"/>
            <p:cNvSpPr/>
            <p:nvPr/>
          </p:nvSpPr>
          <p:spPr>
            <a:xfrm>
              <a:off x="1168562" y="4480082"/>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987" name="tx1987"/>
            <p:cNvSpPr/>
            <p:nvPr/>
          </p:nvSpPr>
          <p:spPr>
            <a:xfrm>
              <a:off x="1502592" y="4480082"/>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988" name="tx1988"/>
            <p:cNvSpPr/>
            <p:nvPr/>
          </p:nvSpPr>
          <p:spPr>
            <a:xfrm>
              <a:off x="1618995" y="4300168"/>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1989" name="tx1989"/>
            <p:cNvSpPr/>
            <p:nvPr/>
          </p:nvSpPr>
          <p:spPr>
            <a:xfrm>
              <a:off x="1518594" y="4120253"/>
              <a:ext cx="434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WCAR</a:t>
              </a:r>
            </a:p>
          </p:txBody>
        </p:sp>
        <p:sp>
          <p:nvSpPr>
            <p:cNvPr id="1990" name="tx1990"/>
            <p:cNvSpPr/>
            <p:nvPr/>
          </p:nvSpPr>
          <p:spPr>
            <a:xfrm>
              <a:off x="834349" y="3940338"/>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1991" name="tx1991"/>
            <p:cNvSpPr/>
            <p:nvPr/>
          </p:nvSpPr>
          <p:spPr>
            <a:xfrm>
              <a:off x="1502409" y="394033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92" name="tx1992"/>
            <p:cNvSpPr/>
            <p:nvPr/>
          </p:nvSpPr>
          <p:spPr>
            <a:xfrm>
              <a:off x="1463730" y="3760423"/>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993" name="tx1993"/>
            <p:cNvSpPr/>
            <p:nvPr/>
          </p:nvSpPr>
          <p:spPr>
            <a:xfrm>
              <a:off x="1533590" y="3580508"/>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994" name="tx1994"/>
            <p:cNvSpPr/>
            <p:nvPr/>
          </p:nvSpPr>
          <p:spPr>
            <a:xfrm>
              <a:off x="1300601" y="3400594"/>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95" name="tx1995"/>
            <p:cNvSpPr/>
            <p:nvPr/>
          </p:nvSpPr>
          <p:spPr>
            <a:xfrm>
              <a:off x="1696902" y="3220679"/>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96" name="tx1996"/>
            <p:cNvSpPr/>
            <p:nvPr/>
          </p:nvSpPr>
          <p:spPr>
            <a:xfrm>
              <a:off x="1036522" y="3040764"/>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997" name="tx1997"/>
            <p:cNvSpPr/>
            <p:nvPr/>
          </p:nvSpPr>
          <p:spPr>
            <a:xfrm>
              <a:off x="1541271" y="2860849"/>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1998" name="tx1998"/>
            <p:cNvSpPr/>
            <p:nvPr/>
          </p:nvSpPr>
          <p:spPr>
            <a:xfrm>
              <a:off x="1300601" y="2680935"/>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1999" name="tx1999"/>
            <p:cNvSpPr/>
            <p:nvPr/>
          </p:nvSpPr>
          <p:spPr>
            <a:xfrm>
              <a:off x="508182" y="2501020"/>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2000" name="tx2000"/>
            <p:cNvSpPr/>
            <p:nvPr/>
          </p:nvSpPr>
          <p:spPr>
            <a:xfrm>
              <a:off x="795669" y="2501020"/>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2001" name="tx2001"/>
            <p:cNvSpPr/>
            <p:nvPr/>
          </p:nvSpPr>
          <p:spPr>
            <a:xfrm>
              <a:off x="1176243" y="250102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2002" name="tx2002"/>
            <p:cNvSpPr/>
            <p:nvPr/>
          </p:nvSpPr>
          <p:spPr>
            <a:xfrm>
              <a:off x="1448277" y="250102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2003" name="tx2003"/>
            <p:cNvSpPr/>
            <p:nvPr/>
          </p:nvSpPr>
          <p:spPr>
            <a:xfrm>
              <a:off x="1619178" y="2321105"/>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004" name="tx2004"/>
            <p:cNvSpPr/>
            <p:nvPr/>
          </p:nvSpPr>
          <p:spPr>
            <a:xfrm>
              <a:off x="1649993" y="2141190"/>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2005" name="tx2005"/>
            <p:cNvSpPr/>
            <p:nvPr/>
          </p:nvSpPr>
          <p:spPr>
            <a:xfrm>
              <a:off x="1152834" y="1961276"/>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06" name="tx2006"/>
            <p:cNvSpPr/>
            <p:nvPr/>
          </p:nvSpPr>
          <p:spPr>
            <a:xfrm>
              <a:off x="1564406" y="1961276"/>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07" name="tx2007"/>
            <p:cNvSpPr/>
            <p:nvPr/>
          </p:nvSpPr>
          <p:spPr>
            <a:xfrm>
              <a:off x="1440230" y="1781361"/>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2008" name="tx2008"/>
            <p:cNvSpPr/>
            <p:nvPr/>
          </p:nvSpPr>
          <p:spPr>
            <a:xfrm>
              <a:off x="1129791" y="1601446"/>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09" name="tx2009"/>
            <p:cNvSpPr/>
            <p:nvPr/>
          </p:nvSpPr>
          <p:spPr>
            <a:xfrm>
              <a:off x="1642404" y="1601446"/>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10" name="tx2010"/>
            <p:cNvSpPr/>
            <p:nvPr/>
          </p:nvSpPr>
          <p:spPr>
            <a:xfrm>
              <a:off x="1214922" y="142153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2011" name="tx2011"/>
            <p:cNvSpPr/>
            <p:nvPr/>
          </p:nvSpPr>
          <p:spPr>
            <a:xfrm>
              <a:off x="1587814" y="1421531"/>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2012" name="tx2012"/>
            <p:cNvSpPr/>
            <p:nvPr/>
          </p:nvSpPr>
          <p:spPr>
            <a:xfrm>
              <a:off x="1533407" y="1241616"/>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2013" name="tx2013"/>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290829" y="5941026"/>
              <a:ext cx="2160000" cy="219455"/>
            </a:xfrm>
            <a:prstGeom prst="rect">
              <a:avLst/>
            </a:prstGeom>
          </p:spPr>
        </p:pic>
        <p:sp>
          <p:nvSpPr>
            <p:cNvPr id="2015" name="pl2015"/>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6" name="pl2016"/>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7" name="pl2017"/>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8" name="pl2018"/>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9" name="pl2019"/>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0" name="pl2020"/>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1" name="pl2021"/>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2" name="pl2022"/>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3" name="pl2023"/>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4" name="pl2024"/>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5" name="pl2025"/>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6" name="pl2026"/>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7" name="tx2027"/>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28" name="tx2028"/>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29" name="tx2029"/>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30" name="tx2030"/>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31" name="tx2031"/>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32" name="tx2032"/>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33" name="tx2033"/>
            <p:cNvSpPr/>
            <p:nvPr/>
          </p:nvSpPr>
          <p:spPr>
            <a:xfrm>
              <a:off x="2015656" y="435349"/>
              <a:ext cx="35165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WCAR, 2000-2025</a:t>
              </a:r>
            </a:p>
          </p:txBody>
        </p:sp>
        <p:sp>
          <p:nvSpPr>
            <p:cNvPr id="2034" name="tx203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65043" cap="flat">
              <a:solidFill>
                <a:srgbClr val="000000">
                  <a:alpha val="100000"/>
                </a:srgbClr>
              </a:solidFill>
              <a:prstDash val="solid"/>
              <a:round/>
            </a:ln>
          </p:spPr>
          <p:txBody>
            <a:bodyPr/>
            <a:lstStyle/>
            <a:p/>
          </p:txBody>
        </p:sp>
        <p:sp>
          <p:nvSpPr>
            <p:cNvPr id="32" name="pl32"/>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40651" cap="flat">
              <a:solidFill>
                <a:srgbClr val="F26A21">
                  <a:alpha val="100000"/>
                </a:srgbClr>
              </a:solidFill>
              <a:prstDash val="solid"/>
              <a:round/>
            </a:ln>
          </p:spPr>
          <p:txBody>
            <a:bodyPr/>
            <a:lstStyle/>
            <a:p/>
          </p:txBody>
        </p:sp>
        <p:sp>
          <p:nvSpPr>
            <p:cNvPr id="33" name="tx33"/>
            <p:cNvSpPr/>
            <p:nvPr/>
          </p:nvSpPr>
          <p:spPr>
            <a:xfrm>
              <a:off x="1022795" y="3552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34" name="tx34"/>
            <p:cNvSpPr/>
            <p:nvPr/>
          </p:nvSpPr>
          <p:spPr>
            <a:xfrm>
              <a:off x="1709658" y="3084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5" name="tx35"/>
            <p:cNvSpPr/>
            <p:nvPr/>
          </p:nvSpPr>
          <p:spPr>
            <a:xfrm>
              <a:off x="2396521" y="2716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 name="tx36"/>
            <p:cNvSpPr/>
            <p:nvPr/>
          </p:nvSpPr>
          <p:spPr>
            <a:xfrm>
              <a:off x="3083384" y="2849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 name="tx37"/>
            <p:cNvSpPr/>
            <p:nvPr/>
          </p:nvSpPr>
          <p:spPr>
            <a:xfrm>
              <a:off x="3632875" y="251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 name="tx38"/>
            <p:cNvSpPr/>
            <p:nvPr/>
          </p:nvSpPr>
          <p:spPr>
            <a:xfrm>
              <a:off x="4457110" y="2548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88723" y="1437626"/>
              <a:ext cx="24229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WCAR,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65043" cap="flat">
              <a:solidFill>
                <a:srgbClr val="000000">
                  <a:alpha val="100000"/>
                </a:srgbClr>
              </a:solidFill>
              <a:prstDash val="solid"/>
              <a:round/>
            </a:ln>
          </p:spPr>
          <p:txBody>
            <a:bodyPr/>
            <a:lstStyle/>
            <a:p/>
          </p:txBody>
        </p:sp>
        <p:sp>
          <p:nvSpPr>
            <p:cNvPr id="94" name="pl94"/>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40651" cap="flat">
              <a:solidFill>
                <a:srgbClr val="F26A21">
                  <a:alpha val="100000"/>
                </a:srgbClr>
              </a:solidFill>
              <a:prstDash val="solid"/>
              <a:round/>
            </a:ln>
          </p:spPr>
          <p:txBody>
            <a:bodyPr/>
            <a:lstStyle/>
            <a:p/>
          </p:txBody>
        </p:sp>
        <p:sp>
          <p:nvSpPr>
            <p:cNvPr id="95" name="tx95"/>
            <p:cNvSpPr/>
            <p:nvPr/>
          </p:nvSpPr>
          <p:spPr>
            <a:xfrm>
              <a:off x="5320472" y="35348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96" name="tx96"/>
            <p:cNvSpPr/>
            <p:nvPr/>
          </p:nvSpPr>
          <p:spPr>
            <a:xfrm>
              <a:off x="6007335" y="29236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7" name="tx97"/>
            <p:cNvSpPr/>
            <p:nvPr/>
          </p:nvSpPr>
          <p:spPr>
            <a:xfrm>
              <a:off x="6724327" y="24433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8" name="tx98"/>
            <p:cNvSpPr/>
            <p:nvPr/>
          </p:nvSpPr>
          <p:spPr>
            <a:xfrm>
              <a:off x="7381061" y="26180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9" name="pl119"/>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48540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897771"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31013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3" name="pl13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69158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0395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51631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79224" y="5796365"/>
              <a:ext cx="6392766" cy="100410"/>
            </a:xfrm>
            <a:prstGeom prst="rect">
              <a:avLst/>
            </a:prstGeom>
            <a:solidFill>
              <a:srgbClr val="F26A21">
                <a:alpha val="80000"/>
              </a:srgbClr>
            </a:solidFill>
          </p:spPr>
          <p:txBody>
            <a:bodyPr/>
            <a:lstStyle/>
            <a:p/>
          </p:txBody>
        </p:sp>
        <p:sp>
          <p:nvSpPr>
            <p:cNvPr id="140" name="rc140"/>
            <p:cNvSpPr/>
            <p:nvPr/>
          </p:nvSpPr>
          <p:spPr>
            <a:xfrm>
              <a:off x="1279224" y="5670852"/>
              <a:ext cx="7357712" cy="100410"/>
            </a:xfrm>
            <a:prstGeom prst="rect">
              <a:avLst/>
            </a:prstGeom>
            <a:solidFill>
              <a:srgbClr val="F26A21">
                <a:alpha val="80000"/>
              </a:srgbClr>
            </a:solidFill>
          </p:spPr>
          <p:txBody>
            <a:bodyPr/>
            <a:lstStyle/>
            <a:p/>
          </p:txBody>
        </p:sp>
        <p:sp>
          <p:nvSpPr>
            <p:cNvPr id="141" name="rc141"/>
            <p:cNvSpPr/>
            <p:nvPr/>
          </p:nvSpPr>
          <p:spPr>
            <a:xfrm>
              <a:off x="1279224" y="5545339"/>
              <a:ext cx="7237093" cy="100410"/>
            </a:xfrm>
            <a:prstGeom prst="rect">
              <a:avLst/>
            </a:prstGeom>
            <a:solidFill>
              <a:srgbClr val="F26A21">
                <a:alpha val="80000"/>
              </a:srgbClr>
            </a:solidFill>
          </p:spPr>
          <p:txBody>
            <a:bodyPr/>
            <a:lstStyle/>
            <a:p/>
          </p:txBody>
        </p:sp>
        <p:sp>
          <p:nvSpPr>
            <p:cNvPr id="142" name="tx142"/>
            <p:cNvSpPr/>
            <p:nvPr/>
          </p:nvSpPr>
          <p:spPr>
            <a:xfrm>
              <a:off x="774729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43" name="tx143"/>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4" name="tx144"/>
            <p:cNvSpPr/>
            <p:nvPr/>
          </p:nvSpPr>
          <p:spPr>
            <a:xfrm>
              <a:off x="8546447" y="5556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5" name="tx145"/>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6" name="tx146"/>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7" name="tx147"/>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8" name="tx148"/>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9" name="tx149"/>
            <p:cNvSpPr/>
            <p:nvPr/>
          </p:nvSpPr>
          <p:spPr>
            <a:xfrm>
              <a:off x="362090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0" name="tx150"/>
            <p:cNvSpPr/>
            <p:nvPr/>
          </p:nvSpPr>
          <p:spPr>
            <a:xfrm>
              <a:off x="60332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51" name="tx151"/>
            <p:cNvSpPr/>
            <p:nvPr/>
          </p:nvSpPr>
          <p:spPr>
            <a:xfrm>
              <a:off x="844563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52" name="tx15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3" name="tx153"/>
            <p:cNvSpPr/>
            <p:nvPr/>
          </p:nvSpPr>
          <p:spPr>
            <a:xfrm>
              <a:off x="911338" y="5309464"/>
              <a:ext cx="35582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WCAR</a:t>
              </a:r>
            </a:p>
          </p:txBody>
        </p:sp>
        <p:sp>
          <p:nvSpPr>
            <p:cNvPr id="154" name="tx15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6" name="tx15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DTP3 coverage of 71%.
DTP3 coverage (71%) was 1 percentage point lower than in 2019 (72%).
This equates to 6 million undervaccinated children in 2025 compared to 5.3 million undervaccinated children in 2019.</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9" name=""/>
          <p:cNvGrpSpPr/>
          <p:nvPr/>
        </p:nvGrpSpPr>
        <p:grpSpPr>
          <a:xfrm>
            <a:off x="292608" y="1005840"/>
            <a:ext cx="8595360" cy="28575"/>
            <a:chOff x="292608" y="1005840"/>
            <a:chExt cx="8595360" cy="28575"/>
          </a:xfrm>
        </p:grpSpPr>
        <p:sp>
          <p:nvSpPr>
            <p:cNvPr id="1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65043" cap="flat">
              <a:solidFill>
                <a:srgbClr val="000000">
                  <a:alpha val="100000"/>
                </a:srgbClr>
              </a:solidFill>
              <a:prstDash val="solid"/>
              <a:round/>
            </a:ln>
          </p:spPr>
          <p:txBody>
            <a:bodyPr/>
            <a:lstStyle/>
            <a:p/>
          </p:txBody>
        </p:sp>
        <p:sp>
          <p:nvSpPr>
            <p:cNvPr id="26" name="pl26"/>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40651" cap="flat">
              <a:solidFill>
                <a:srgbClr val="F26A21">
                  <a:alpha val="100000"/>
                </a:srgbClr>
              </a:solidFill>
              <a:prstDash val="solid"/>
              <a:round/>
            </a:ln>
          </p:spPr>
          <p:txBody>
            <a:bodyPr/>
            <a:lstStyle/>
            <a:p/>
          </p:txBody>
        </p:sp>
        <p:sp>
          <p:nvSpPr>
            <p:cNvPr id="27" name="tx27"/>
            <p:cNvSpPr/>
            <p:nvPr/>
          </p:nvSpPr>
          <p:spPr>
            <a:xfrm>
              <a:off x="1022795" y="3101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1513411" y="3000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2004028" y="31522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2494644" y="3355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 name="tx31"/>
            <p:cNvSpPr/>
            <p:nvPr/>
          </p:nvSpPr>
          <p:spPr>
            <a:xfrm>
              <a:off x="2985261" y="32537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 name="tx32"/>
            <p:cNvSpPr/>
            <p:nvPr/>
          </p:nvSpPr>
          <p:spPr>
            <a:xfrm>
              <a:off x="3475877" y="3101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 name="tx33"/>
            <p:cNvSpPr/>
            <p:nvPr/>
          </p:nvSpPr>
          <p:spPr>
            <a:xfrm>
              <a:off x="3966494" y="3050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 name="tx34"/>
            <p:cNvSpPr/>
            <p:nvPr/>
          </p:nvSpPr>
          <p:spPr>
            <a:xfrm>
              <a:off x="4457110" y="3050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588723" y="1437626"/>
              <a:ext cx="24229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WCAR,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65043" cap="flat">
              <a:solidFill>
                <a:srgbClr val="000000">
                  <a:alpha val="100000"/>
                </a:srgbClr>
              </a:solidFill>
              <a:prstDash val="solid"/>
              <a:round/>
            </a:ln>
          </p:spPr>
          <p:txBody>
            <a:bodyPr/>
            <a:lstStyle/>
            <a:p/>
          </p:txBody>
        </p:sp>
        <p:sp>
          <p:nvSpPr>
            <p:cNvPr id="81" name="pl81"/>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40651" cap="flat">
              <a:solidFill>
                <a:srgbClr val="F26A21">
                  <a:alpha val="100000"/>
                </a:srgbClr>
              </a:solidFill>
              <a:prstDash val="solid"/>
              <a:round/>
            </a:ln>
          </p:spPr>
          <p:txBody>
            <a:bodyPr/>
            <a:lstStyle/>
            <a:p/>
          </p:txBody>
        </p:sp>
        <p:sp>
          <p:nvSpPr>
            <p:cNvPr id="82" name="tx82"/>
            <p:cNvSpPr/>
            <p:nvPr/>
          </p:nvSpPr>
          <p:spPr>
            <a:xfrm>
              <a:off x="535060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713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6822451" y="3220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7313067" y="2966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7803684"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294300"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8784917"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l102"/>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4" name="pl104"/>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5" name="pl105"/>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48540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897771"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31013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69158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10395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51631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6392766" cy="101493"/>
            </a:xfrm>
            <a:prstGeom prst="rect">
              <a:avLst/>
            </a:prstGeom>
            <a:solidFill>
              <a:srgbClr val="F26A21">
                <a:alpha val="80000"/>
              </a:srgbClr>
            </a:solidFill>
          </p:spPr>
          <p:txBody>
            <a:bodyPr/>
            <a:lstStyle/>
            <a:p/>
          </p:txBody>
        </p:sp>
        <p:sp>
          <p:nvSpPr>
            <p:cNvPr id="126" name="rc126"/>
            <p:cNvSpPr/>
            <p:nvPr/>
          </p:nvSpPr>
          <p:spPr>
            <a:xfrm>
              <a:off x="1279224" y="5668144"/>
              <a:ext cx="7357712" cy="101493"/>
            </a:xfrm>
            <a:prstGeom prst="rect">
              <a:avLst/>
            </a:prstGeom>
            <a:solidFill>
              <a:srgbClr val="F26A21">
                <a:alpha val="80000"/>
              </a:srgbClr>
            </a:solidFill>
          </p:spPr>
          <p:txBody>
            <a:bodyPr/>
            <a:lstStyle/>
            <a:p/>
          </p:txBody>
        </p:sp>
        <p:sp>
          <p:nvSpPr>
            <p:cNvPr id="127" name="rc127"/>
            <p:cNvSpPr/>
            <p:nvPr/>
          </p:nvSpPr>
          <p:spPr>
            <a:xfrm>
              <a:off x="1279224" y="5541277"/>
              <a:ext cx="7237093" cy="101493"/>
            </a:xfrm>
            <a:prstGeom prst="rect">
              <a:avLst/>
            </a:prstGeom>
            <a:solidFill>
              <a:srgbClr val="F26A21">
                <a:alpha val="80000"/>
              </a:srgbClr>
            </a:solidFill>
          </p:spPr>
          <p:txBody>
            <a:bodyPr/>
            <a:lstStyle/>
            <a:p/>
          </p:txBody>
        </p:sp>
        <p:sp>
          <p:nvSpPr>
            <p:cNvPr id="128" name="tx128"/>
            <p:cNvSpPr/>
            <p:nvPr/>
          </p:nvSpPr>
          <p:spPr>
            <a:xfrm>
              <a:off x="774729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9" name="tx129"/>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0" name="tx130"/>
            <p:cNvSpPr/>
            <p:nvPr/>
          </p:nvSpPr>
          <p:spPr>
            <a:xfrm>
              <a:off x="8546447" y="5553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362090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6" name="tx136"/>
            <p:cNvSpPr/>
            <p:nvPr/>
          </p:nvSpPr>
          <p:spPr>
            <a:xfrm>
              <a:off x="60332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7" name="tx137"/>
            <p:cNvSpPr/>
            <p:nvPr/>
          </p:nvSpPr>
          <p:spPr>
            <a:xfrm>
              <a:off x="844563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38" name="tx13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9" name="tx139"/>
            <p:cNvSpPr/>
            <p:nvPr/>
          </p:nvSpPr>
          <p:spPr>
            <a:xfrm>
              <a:off x="911338" y="5305131"/>
              <a:ext cx="35582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WCAR</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DTP3 coverage of 71%.
DTP3 coverage (71%) was 1 percentage point lower than in 2019 (72%).
This equates to 6 million undervaccinated children in 2025 compared to 5.3 million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WCAR, 6 out of 24 (25%) countries had DTP3 coverage below 70% in 2025. These are Benin, CAR, DRC, Gabon, Guinea, and Nigeria.
These countries account for approximately 12.9 million (61%) of the total annual cohort of surviving infants in the region.
There were 6 (25%) countries that achieved DTP3 of 90% or higher, accounting for 2.7 million (13%)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DTP3 coverage, while 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23" name="pl23"/>
            <p:cNvSpPr/>
            <p:nvPr/>
          </p:nvSpPr>
          <p:spPr>
            <a:xfrm>
              <a:off x="83042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BEBEBE">
                  <a:alpha val="69803"/>
                </a:srgbClr>
              </a:solidFill>
              <a:prstDash val="solid"/>
              <a:round/>
            </a:ln>
          </p:spPr>
          <p:txBody>
            <a:bodyPr/>
            <a:lstStyle/>
            <a:p/>
          </p:txBody>
        </p:sp>
        <p:sp>
          <p:nvSpPr>
            <p:cNvPr id="24" name="pl24"/>
            <p:cNvSpPr/>
            <p:nvPr/>
          </p:nvSpPr>
          <p:spPr>
            <a:xfrm>
              <a:off x="83042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BEBEBE">
                  <a:alpha val="69803"/>
                </a:srgbClr>
              </a:solidFill>
              <a:prstDash val="solid"/>
              <a:round/>
            </a:ln>
          </p:spPr>
          <p:txBody>
            <a:bodyPr/>
            <a:lstStyle/>
            <a:p/>
          </p:txBody>
        </p:sp>
        <p:sp>
          <p:nvSpPr>
            <p:cNvPr id="25" name="pl25"/>
            <p:cNvSpPr/>
            <p:nvPr/>
          </p:nvSpPr>
          <p:spPr>
            <a:xfrm>
              <a:off x="83042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26" name="pl26"/>
            <p:cNvSpPr/>
            <p:nvPr/>
          </p:nvSpPr>
          <p:spPr>
            <a:xfrm>
              <a:off x="83042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44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 name="tx29"/>
            <p:cNvSpPr/>
            <p:nvPr/>
          </p:nvSpPr>
          <p:spPr>
            <a:xfrm>
              <a:off x="978968" y="1464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 name="tx30"/>
            <p:cNvSpPr/>
            <p:nvPr/>
          </p:nvSpPr>
          <p:spPr>
            <a:xfrm>
              <a:off x="1187765"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2" name="tx32"/>
            <p:cNvSpPr/>
            <p:nvPr/>
          </p:nvSpPr>
          <p:spPr>
            <a:xfrm>
              <a:off x="1605360"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1814158"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54" name="pl54"/>
            <p:cNvSpPr/>
            <p:nvPr/>
          </p:nvSpPr>
          <p:spPr>
            <a:xfrm>
              <a:off x="830429" y="2799255"/>
              <a:ext cx="1461582" cy="118582"/>
            </a:xfrm>
            <a:custGeom>
              <a:avLst/>
              <a:pathLst>
                <a:path w="1461582" h="118582">
                  <a:moveTo>
                    <a:pt x="0" y="98819"/>
                  </a:moveTo>
                  <a:lnTo>
                    <a:pt x="208797" y="59291"/>
                  </a:lnTo>
                  <a:lnTo>
                    <a:pt x="417595" y="118582"/>
                  </a:lnTo>
                  <a:lnTo>
                    <a:pt x="626392" y="79055"/>
                  </a:lnTo>
                  <a:lnTo>
                    <a:pt x="835190" y="69173"/>
                  </a:lnTo>
                  <a:lnTo>
                    <a:pt x="1043987" y="69173"/>
                  </a:lnTo>
                  <a:lnTo>
                    <a:pt x="1252785" y="19763"/>
                  </a:lnTo>
                  <a:lnTo>
                    <a:pt x="1461582" y="0"/>
                  </a:lnTo>
                </a:path>
              </a:pathLst>
            </a:custGeom>
            <a:ln w="40651" cap="flat">
              <a:solidFill>
                <a:srgbClr val="BEBEBE">
                  <a:alpha val="69803"/>
                </a:srgbClr>
              </a:solidFill>
              <a:prstDash val="solid"/>
              <a:round/>
            </a:ln>
          </p:spPr>
          <p:txBody>
            <a:bodyPr/>
            <a:lstStyle/>
            <a:p/>
          </p:txBody>
        </p:sp>
        <p:sp>
          <p:nvSpPr>
            <p:cNvPr id="55" name="pl55"/>
            <p:cNvSpPr/>
            <p:nvPr/>
          </p:nvSpPr>
          <p:spPr>
            <a:xfrm>
              <a:off x="830429" y="2799255"/>
              <a:ext cx="1461582" cy="118582"/>
            </a:xfrm>
            <a:custGeom>
              <a:avLst/>
              <a:pathLst>
                <a:path w="1461582" h="118582">
                  <a:moveTo>
                    <a:pt x="0" y="98819"/>
                  </a:moveTo>
                  <a:lnTo>
                    <a:pt x="208797" y="59291"/>
                  </a:lnTo>
                  <a:lnTo>
                    <a:pt x="417595" y="118582"/>
                  </a:lnTo>
                  <a:lnTo>
                    <a:pt x="626392" y="79055"/>
                  </a:lnTo>
                  <a:lnTo>
                    <a:pt x="835190" y="69173"/>
                  </a:lnTo>
                  <a:lnTo>
                    <a:pt x="1043987" y="69173"/>
                  </a:lnTo>
                  <a:lnTo>
                    <a:pt x="1252785" y="19763"/>
                  </a:lnTo>
                  <a:lnTo>
                    <a:pt x="1461582" y="0"/>
                  </a:lnTo>
                </a:path>
              </a:pathLst>
            </a:custGeom>
            <a:ln w="35231" cap="flat">
              <a:solidFill>
                <a:srgbClr val="BEBEBE">
                  <a:alpha val="69803"/>
                </a:srgbClr>
              </a:solidFill>
              <a:prstDash val="solid"/>
              <a:round/>
            </a:ln>
          </p:spPr>
          <p:txBody>
            <a:bodyPr/>
            <a:lstStyle/>
            <a:p/>
          </p:txBody>
        </p:sp>
        <p:sp>
          <p:nvSpPr>
            <p:cNvPr id="56" name="pl56"/>
            <p:cNvSpPr/>
            <p:nvPr/>
          </p:nvSpPr>
          <p:spPr>
            <a:xfrm>
              <a:off x="83042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57" name="pl57"/>
            <p:cNvSpPr/>
            <p:nvPr/>
          </p:nvSpPr>
          <p:spPr>
            <a:xfrm>
              <a:off x="830429" y="2799255"/>
              <a:ext cx="1461582" cy="118582"/>
            </a:xfrm>
            <a:custGeom>
              <a:avLst/>
              <a:pathLst>
                <a:path w="1461582" h="118582">
                  <a:moveTo>
                    <a:pt x="0" y="98819"/>
                  </a:moveTo>
                  <a:lnTo>
                    <a:pt x="208797" y="59291"/>
                  </a:lnTo>
                  <a:lnTo>
                    <a:pt x="417595" y="118582"/>
                  </a:lnTo>
                  <a:lnTo>
                    <a:pt x="626392" y="79055"/>
                  </a:lnTo>
                  <a:lnTo>
                    <a:pt x="835190" y="69173"/>
                  </a:lnTo>
                  <a:lnTo>
                    <a:pt x="1043987" y="69173"/>
                  </a:lnTo>
                  <a:lnTo>
                    <a:pt x="1252785" y="19763"/>
                  </a:lnTo>
                  <a:lnTo>
                    <a:pt x="1461582" y="0"/>
                  </a:lnTo>
                </a:path>
              </a:pathLst>
            </a:custGeom>
            <a:ln w="40651" cap="flat">
              <a:solidFill>
                <a:srgbClr val="000000">
                  <a:alpha val="100000"/>
                </a:srgbClr>
              </a:solidFill>
              <a:prstDash val="solid"/>
              <a:round/>
            </a:ln>
          </p:spPr>
          <p:txBody>
            <a:bodyPr/>
            <a:lstStyle/>
            <a:p/>
          </p:txBody>
        </p:sp>
        <p:sp>
          <p:nvSpPr>
            <p:cNvPr id="58" name="pl58"/>
            <p:cNvSpPr/>
            <p:nvPr/>
          </p:nvSpPr>
          <p:spPr>
            <a:xfrm>
              <a:off x="830429" y="2799255"/>
              <a:ext cx="1461582" cy="118582"/>
            </a:xfrm>
            <a:custGeom>
              <a:avLst/>
              <a:pathLst>
                <a:path w="1461582" h="118582">
                  <a:moveTo>
                    <a:pt x="0" y="98819"/>
                  </a:moveTo>
                  <a:lnTo>
                    <a:pt x="208797" y="59291"/>
                  </a:lnTo>
                  <a:lnTo>
                    <a:pt x="417595" y="118582"/>
                  </a:lnTo>
                  <a:lnTo>
                    <a:pt x="626392" y="79055"/>
                  </a:lnTo>
                  <a:lnTo>
                    <a:pt x="835190" y="69173"/>
                  </a:lnTo>
                  <a:lnTo>
                    <a:pt x="1043987" y="69173"/>
                  </a:lnTo>
                  <a:lnTo>
                    <a:pt x="1252785" y="19763"/>
                  </a:lnTo>
                  <a:lnTo>
                    <a:pt x="1461582" y="0"/>
                  </a:lnTo>
                </a:path>
              </a:pathLst>
            </a:custGeom>
            <a:ln w="35231" cap="flat">
              <a:solidFill>
                <a:srgbClr val="1CABE2">
                  <a:alpha val="100000"/>
                </a:srgbClr>
              </a:solidFill>
              <a:prstDash val="solid"/>
              <a:round/>
            </a:ln>
          </p:spPr>
          <p:txBody>
            <a:bodyPr/>
            <a:lstStyle/>
            <a:p/>
          </p:txBody>
        </p:sp>
        <p:sp>
          <p:nvSpPr>
            <p:cNvPr id="59" name="tx59"/>
            <p:cNvSpPr/>
            <p:nvPr/>
          </p:nvSpPr>
          <p:spPr>
            <a:xfrm>
              <a:off x="770170"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 name="tx60"/>
            <p:cNvSpPr/>
            <p:nvPr/>
          </p:nvSpPr>
          <p:spPr>
            <a:xfrm>
              <a:off x="978968"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 name="tx61"/>
            <p:cNvSpPr/>
            <p:nvPr/>
          </p:nvSpPr>
          <p:spPr>
            <a:xfrm>
              <a:off x="1187765"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 name="tx62"/>
            <p:cNvSpPr/>
            <p:nvPr/>
          </p:nvSpPr>
          <p:spPr>
            <a:xfrm>
              <a:off x="1396563" y="269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3" name="tx63"/>
            <p:cNvSpPr/>
            <p:nvPr/>
          </p:nvSpPr>
          <p:spPr>
            <a:xfrm>
              <a:off x="1605360"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 name="tx64"/>
            <p:cNvSpPr/>
            <p:nvPr/>
          </p:nvSpPr>
          <p:spPr>
            <a:xfrm>
              <a:off x="1814158"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 name="tx65"/>
            <p:cNvSpPr/>
            <p:nvPr/>
          </p:nvSpPr>
          <p:spPr>
            <a:xfrm>
              <a:off x="2022955"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 name="tx66"/>
            <p:cNvSpPr/>
            <p:nvPr/>
          </p:nvSpPr>
          <p:spPr>
            <a:xfrm>
              <a:off x="2231753" y="2620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85" name="pl85"/>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BEBEBE">
                  <a:alpha val="69803"/>
                </a:srgbClr>
              </a:solidFill>
              <a:prstDash val="solid"/>
              <a:round/>
            </a:ln>
          </p:spPr>
          <p:txBody>
            <a:bodyPr/>
            <a:lstStyle/>
            <a:p/>
          </p:txBody>
        </p:sp>
        <p:sp>
          <p:nvSpPr>
            <p:cNvPr id="86" name="pl86"/>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BEBEBE">
                  <a:alpha val="69803"/>
                </a:srgbClr>
              </a:solidFill>
              <a:prstDash val="solid"/>
              <a:round/>
            </a:ln>
          </p:spPr>
          <p:txBody>
            <a:bodyPr/>
            <a:lstStyle/>
            <a:p/>
          </p:txBody>
        </p:sp>
        <p:sp>
          <p:nvSpPr>
            <p:cNvPr id="87" name="pl87"/>
            <p:cNvSpPr/>
            <p:nvPr/>
          </p:nvSpPr>
          <p:spPr>
            <a:xfrm>
              <a:off x="83042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88" name="pl88"/>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000000">
                  <a:alpha val="100000"/>
                </a:srgbClr>
              </a:solidFill>
              <a:prstDash val="solid"/>
              <a:round/>
            </a:ln>
          </p:spPr>
          <p:txBody>
            <a:bodyPr/>
            <a:lstStyle/>
            <a:p/>
          </p:txBody>
        </p:sp>
        <p:sp>
          <p:nvSpPr>
            <p:cNvPr id="89" name="pl89"/>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1CABE2">
                  <a:alpha val="100000"/>
                </a:srgbClr>
              </a:solidFill>
              <a:prstDash val="solid"/>
              <a:round/>
            </a:ln>
          </p:spPr>
          <p:txBody>
            <a:bodyPr/>
            <a:lstStyle/>
            <a:p/>
          </p:txBody>
        </p:sp>
        <p:sp>
          <p:nvSpPr>
            <p:cNvPr id="90" name="tx90"/>
            <p:cNvSpPr/>
            <p:nvPr/>
          </p:nvSpPr>
          <p:spPr>
            <a:xfrm>
              <a:off x="770170" y="3826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 name="tx91"/>
            <p:cNvSpPr/>
            <p:nvPr/>
          </p:nvSpPr>
          <p:spPr>
            <a:xfrm>
              <a:off x="978968" y="3875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 name="tx92"/>
            <p:cNvSpPr/>
            <p:nvPr/>
          </p:nvSpPr>
          <p:spPr>
            <a:xfrm>
              <a:off x="1187765"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 name="tx93"/>
            <p:cNvSpPr/>
            <p:nvPr/>
          </p:nvSpPr>
          <p:spPr>
            <a:xfrm>
              <a:off x="1396563"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 name="tx94"/>
            <p:cNvSpPr/>
            <p:nvPr/>
          </p:nvSpPr>
          <p:spPr>
            <a:xfrm>
              <a:off x="160536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 name="tx95"/>
            <p:cNvSpPr/>
            <p:nvPr/>
          </p:nvSpPr>
          <p:spPr>
            <a:xfrm>
              <a:off x="1814158"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2022955" y="395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 name="tx97"/>
            <p:cNvSpPr/>
            <p:nvPr/>
          </p:nvSpPr>
          <p:spPr>
            <a:xfrm>
              <a:off x="2231753"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18825"/>
              <a:ext cx="1461582" cy="128464"/>
            </a:xfrm>
            <a:custGeom>
              <a:avLst/>
              <a:pathLst>
                <a:path w="1461582" h="128464">
                  <a:moveTo>
                    <a:pt x="0" y="128464"/>
                  </a:moveTo>
                  <a:lnTo>
                    <a:pt x="208797" y="98819"/>
                  </a:lnTo>
                  <a:lnTo>
                    <a:pt x="417595" y="88937"/>
                  </a:lnTo>
                  <a:lnTo>
                    <a:pt x="626392" y="128464"/>
                  </a:lnTo>
                  <a:lnTo>
                    <a:pt x="835190" y="49409"/>
                  </a:lnTo>
                  <a:lnTo>
                    <a:pt x="1043987" y="0"/>
                  </a:lnTo>
                  <a:lnTo>
                    <a:pt x="1252785" y="39527"/>
                  </a:lnTo>
                  <a:lnTo>
                    <a:pt x="1461582" y="39527"/>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18825"/>
              <a:ext cx="1461582" cy="128464"/>
            </a:xfrm>
            <a:custGeom>
              <a:avLst/>
              <a:pathLst>
                <a:path w="1461582" h="128464">
                  <a:moveTo>
                    <a:pt x="0" y="128464"/>
                  </a:moveTo>
                  <a:lnTo>
                    <a:pt x="208797" y="98819"/>
                  </a:lnTo>
                  <a:lnTo>
                    <a:pt x="417595" y="88937"/>
                  </a:lnTo>
                  <a:lnTo>
                    <a:pt x="626392" y="128464"/>
                  </a:lnTo>
                  <a:lnTo>
                    <a:pt x="835190" y="49409"/>
                  </a:lnTo>
                  <a:lnTo>
                    <a:pt x="1043987" y="0"/>
                  </a:lnTo>
                  <a:lnTo>
                    <a:pt x="1252785" y="39527"/>
                  </a:lnTo>
                  <a:lnTo>
                    <a:pt x="1461582" y="39527"/>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18825"/>
              <a:ext cx="1461582" cy="128464"/>
            </a:xfrm>
            <a:custGeom>
              <a:avLst/>
              <a:pathLst>
                <a:path w="1461582" h="128464">
                  <a:moveTo>
                    <a:pt x="0" y="128464"/>
                  </a:moveTo>
                  <a:lnTo>
                    <a:pt x="208797" y="98819"/>
                  </a:lnTo>
                  <a:lnTo>
                    <a:pt x="417595" y="88937"/>
                  </a:lnTo>
                  <a:lnTo>
                    <a:pt x="626392" y="128464"/>
                  </a:lnTo>
                  <a:lnTo>
                    <a:pt x="835190" y="49409"/>
                  </a:lnTo>
                  <a:lnTo>
                    <a:pt x="1043987" y="0"/>
                  </a:lnTo>
                  <a:lnTo>
                    <a:pt x="1252785" y="39527"/>
                  </a:lnTo>
                  <a:lnTo>
                    <a:pt x="1461582" y="39527"/>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18825"/>
              <a:ext cx="1461582" cy="128464"/>
            </a:xfrm>
            <a:custGeom>
              <a:avLst/>
              <a:pathLst>
                <a:path w="1461582" h="128464">
                  <a:moveTo>
                    <a:pt x="0" y="128464"/>
                  </a:moveTo>
                  <a:lnTo>
                    <a:pt x="208797" y="98819"/>
                  </a:lnTo>
                  <a:lnTo>
                    <a:pt x="417595" y="88937"/>
                  </a:lnTo>
                  <a:lnTo>
                    <a:pt x="626392" y="128464"/>
                  </a:lnTo>
                  <a:lnTo>
                    <a:pt x="835190" y="49409"/>
                  </a:lnTo>
                  <a:lnTo>
                    <a:pt x="1043987" y="0"/>
                  </a:lnTo>
                  <a:lnTo>
                    <a:pt x="1252785" y="39527"/>
                  </a:lnTo>
                  <a:lnTo>
                    <a:pt x="1461582" y="39527"/>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68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 name="tx122"/>
            <p:cNvSpPr/>
            <p:nvPr/>
          </p:nvSpPr>
          <p:spPr>
            <a:xfrm>
              <a:off x="978968" y="5239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 name="tx123"/>
            <p:cNvSpPr/>
            <p:nvPr/>
          </p:nvSpPr>
          <p:spPr>
            <a:xfrm>
              <a:off x="1187765" y="5229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 name="tx124"/>
            <p:cNvSpPr/>
            <p:nvPr/>
          </p:nvSpPr>
          <p:spPr>
            <a:xfrm>
              <a:off x="1396563" y="5268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5" name="tx125"/>
            <p:cNvSpPr/>
            <p:nvPr/>
          </p:nvSpPr>
          <p:spPr>
            <a:xfrm>
              <a:off x="1605360"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 name="tx127"/>
            <p:cNvSpPr/>
            <p:nvPr/>
          </p:nvSpPr>
          <p:spPr>
            <a:xfrm>
              <a:off x="2022955" y="517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8" name="tx128"/>
            <p:cNvSpPr/>
            <p:nvPr/>
          </p:nvSpPr>
          <p:spPr>
            <a:xfrm>
              <a:off x="2231753" y="517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3" name="tx153"/>
            <p:cNvSpPr/>
            <p:nvPr/>
          </p:nvSpPr>
          <p:spPr>
            <a:xfrm>
              <a:off x="2656297"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4" name="tx154"/>
            <p:cNvSpPr/>
            <p:nvPr/>
          </p:nvSpPr>
          <p:spPr>
            <a:xfrm>
              <a:off x="2865095"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5" name="tx155"/>
            <p:cNvSpPr/>
            <p:nvPr/>
          </p:nvSpPr>
          <p:spPr>
            <a:xfrm>
              <a:off x="3073892"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6" name="tx156"/>
            <p:cNvSpPr/>
            <p:nvPr/>
          </p:nvSpPr>
          <p:spPr>
            <a:xfrm>
              <a:off x="3282690"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7" name="tx157"/>
            <p:cNvSpPr/>
            <p:nvPr/>
          </p:nvSpPr>
          <p:spPr>
            <a:xfrm>
              <a:off x="3491488"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8" name="tx158"/>
            <p:cNvSpPr/>
            <p:nvPr/>
          </p:nvSpPr>
          <p:spPr>
            <a:xfrm>
              <a:off x="3700285"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9" name="tx159"/>
            <p:cNvSpPr/>
            <p:nvPr/>
          </p:nvSpPr>
          <p:spPr>
            <a:xfrm>
              <a:off x="3909083"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4" name="tx184"/>
            <p:cNvSpPr/>
            <p:nvPr/>
          </p:nvSpPr>
          <p:spPr>
            <a:xfrm>
              <a:off x="2656297"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5" name="tx185"/>
            <p:cNvSpPr/>
            <p:nvPr/>
          </p:nvSpPr>
          <p:spPr>
            <a:xfrm>
              <a:off x="2865095"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6" name="tx186"/>
            <p:cNvSpPr/>
            <p:nvPr/>
          </p:nvSpPr>
          <p:spPr>
            <a:xfrm>
              <a:off x="3073892"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7" name="tx187"/>
            <p:cNvSpPr/>
            <p:nvPr/>
          </p:nvSpPr>
          <p:spPr>
            <a:xfrm>
              <a:off x="3282690"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8" name="tx188"/>
            <p:cNvSpPr/>
            <p:nvPr/>
          </p:nvSpPr>
          <p:spPr>
            <a:xfrm>
              <a:off x="3491488" y="2749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9" name="tx189"/>
            <p:cNvSpPr/>
            <p:nvPr/>
          </p:nvSpPr>
          <p:spPr>
            <a:xfrm>
              <a:off x="370028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0" name="tx190"/>
            <p:cNvSpPr/>
            <p:nvPr/>
          </p:nvSpPr>
          <p:spPr>
            <a:xfrm>
              <a:off x="3909083"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24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15" name="tx215"/>
            <p:cNvSpPr/>
            <p:nvPr/>
          </p:nvSpPr>
          <p:spPr>
            <a:xfrm>
              <a:off x="2656297" y="4221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16" name="tx216"/>
            <p:cNvSpPr/>
            <p:nvPr/>
          </p:nvSpPr>
          <p:spPr>
            <a:xfrm>
              <a:off x="2865095" y="42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17" name="tx217"/>
            <p:cNvSpPr/>
            <p:nvPr/>
          </p:nvSpPr>
          <p:spPr>
            <a:xfrm>
              <a:off x="3073892"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18" name="tx218"/>
            <p:cNvSpPr/>
            <p:nvPr/>
          </p:nvSpPr>
          <p:spPr>
            <a:xfrm>
              <a:off x="3282690" y="4172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219" name="tx219"/>
            <p:cNvSpPr/>
            <p:nvPr/>
          </p:nvSpPr>
          <p:spPr>
            <a:xfrm>
              <a:off x="3491488"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0" name="tx220"/>
            <p:cNvSpPr/>
            <p:nvPr/>
          </p:nvSpPr>
          <p:spPr>
            <a:xfrm>
              <a:off x="3700285"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21" name="tx221"/>
            <p:cNvSpPr/>
            <p:nvPr/>
          </p:nvSpPr>
          <p:spPr>
            <a:xfrm>
              <a:off x="3909083"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4847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4847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4847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4847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6" name="tx246"/>
            <p:cNvSpPr/>
            <p:nvPr/>
          </p:nvSpPr>
          <p:spPr>
            <a:xfrm>
              <a:off x="2656297" y="5229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7" name="tx247"/>
            <p:cNvSpPr/>
            <p:nvPr/>
          </p:nvSpPr>
          <p:spPr>
            <a:xfrm>
              <a:off x="2865095" y="5229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8" name="tx248"/>
            <p:cNvSpPr/>
            <p:nvPr/>
          </p:nvSpPr>
          <p:spPr>
            <a:xfrm>
              <a:off x="3073892" y="521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9" name="tx249"/>
            <p:cNvSpPr/>
            <p:nvPr/>
          </p:nvSpPr>
          <p:spPr>
            <a:xfrm>
              <a:off x="328269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0" name="tx250"/>
            <p:cNvSpPr/>
            <p:nvPr/>
          </p:nvSpPr>
          <p:spPr>
            <a:xfrm>
              <a:off x="3491488"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1" name="tx251"/>
            <p:cNvSpPr/>
            <p:nvPr/>
          </p:nvSpPr>
          <p:spPr>
            <a:xfrm>
              <a:off x="3700285" y="517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2" name="tx252"/>
            <p:cNvSpPr/>
            <p:nvPr/>
          </p:nvSpPr>
          <p:spPr>
            <a:xfrm>
              <a:off x="3909083"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7" name="tx277"/>
            <p:cNvSpPr/>
            <p:nvPr/>
          </p:nvSpPr>
          <p:spPr>
            <a:xfrm>
              <a:off x="433362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8" name="tx278"/>
            <p:cNvSpPr/>
            <p:nvPr/>
          </p:nvSpPr>
          <p:spPr>
            <a:xfrm>
              <a:off x="454242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9" name="tx279"/>
            <p:cNvSpPr/>
            <p:nvPr/>
          </p:nvSpPr>
          <p:spPr>
            <a:xfrm>
              <a:off x="475122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0" name="tx280"/>
            <p:cNvSpPr/>
            <p:nvPr/>
          </p:nvSpPr>
          <p:spPr>
            <a:xfrm>
              <a:off x="4960020"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1" name="tx281"/>
            <p:cNvSpPr/>
            <p:nvPr/>
          </p:nvSpPr>
          <p:spPr>
            <a:xfrm>
              <a:off x="5168817"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2" name="tx282"/>
            <p:cNvSpPr/>
            <p:nvPr/>
          </p:nvSpPr>
          <p:spPr>
            <a:xfrm>
              <a:off x="5377615" y="1415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3" name="tx283"/>
            <p:cNvSpPr/>
            <p:nvPr/>
          </p:nvSpPr>
          <p:spPr>
            <a:xfrm>
              <a:off x="5586413" y="1355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8" name="tx308"/>
            <p:cNvSpPr/>
            <p:nvPr/>
          </p:nvSpPr>
          <p:spPr>
            <a:xfrm>
              <a:off x="4333627"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09" name="tx309"/>
            <p:cNvSpPr/>
            <p:nvPr/>
          </p:nvSpPr>
          <p:spPr>
            <a:xfrm>
              <a:off x="4542425"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0" name="tx310"/>
            <p:cNvSpPr/>
            <p:nvPr/>
          </p:nvSpPr>
          <p:spPr>
            <a:xfrm>
              <a:off x="4751222"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1" name="tx311"/>
            <p:cNvSpPr/>
            <p:nvPr/>
          </p:nvSpPr>
          <p:spPr>
            <a:xfrm>
              <a:off x="4960020"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2" name="tx312"/>
            <p:cNvSpPr/>
            <p:nvPr/>
          </p:nvSpPr>
          <p:spPr>
            <a:xfrm>
              <a:off x="5168817"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4" name="tx314"/>
            <p:cNvSpPr/>
            <p:nvPr/>
          </p:nvSpPr>
          <p:spPr>
            <a:xfrm>
              <a:off x="5586413"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02445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02445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02445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02445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9" name="tx339"/>
            <p:cNvSpPr/>
            <p:nvPr/>
          </p:nvSpPr>
          <p:spPr>
            <a:xfrm>
              <a:off x="4333627"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0" name="tx340"/>
            <p:cNvSpPr/>
            <p:nvPr/>
          </p:nvSpPr>
          <p:spPr>
            <a:xfrm>
              <a:off x="4542425"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1" name="tx341"/>
            <p:cNvSpPr/>
            <p:nvPr/>
          </p:nvSpPr>
          <p:spPr>
            <a:xfrm>
              <a:off x="4751222" y="3974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2" name="tx342"/>
            <p:cNvSpPr/>
            <p:nvPr/>
          </p:nvSpPr>
          <p:spPr>
            <a:xfrm>
              <a:off x="4960020" y="3875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3" name="tx343"/>
            <p:cNvSpPr/>
            <p:nvPr/>
          </p:nvSpPr>
          <p:spPr>
            <a:xfrm>
              <a:off x="5168817" y="384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4" name="tx344"/>
            <p:cNvSpPr/>
            <p:nvPr/>
          </p:nvSpPr>
          <p:spPr>
            <a:xfrm>
              <a:off x="5377615"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5" name="tx345"/>
            <p:cNvSpPr/>
            <p:nvPr/>
          </p:nvSpPr>
          <p:spPr>
            <a:xfrm>
              <a:off x="5586413"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0" name="tx370"/>
            <p:cNvSpPr/>
            <p:nvPr/>
          </p:nvSpPr>
          <p:spPr>
            <a:xfrm>
              <a:off x="4333627" y="537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1" name="tx371"/>
            <p:cNvSpPr/>
            <p:nvPr/>
          </p:nvSpPr>
          <p:spPr>
            <a:xfrm>
              <a:off x="454242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535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73" name="tx373"/>
            <p:cNvSpPr/>
            <p:nvPr/>
          </p:nvSpPr>
          <p:spPr>
            <a:xfrm>
              <a:off x="4960020"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74" name="tx374"/>
            <p:cNvSpPr/>
            <p:nvPr/>
          </p:nvSpPr>
          <p:spPr>
            <a:xfrm>
              <a:off x="5168817"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5" name="tx375"/>
            <p:cNvSpPr/>
            <p:nvPr/>
          </p:nvSpPr>
          <p:spPr>
            <a:xfrm>
              <a:off x="5377615"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6" name="tx376"/>
            <p:cNvSpPr/>
            <p:nvPr/>
          </p:nvSpPr>
          <p:spPr>
            <a:xfrm>
              <a:off x="5586413"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1" name="tx401"/>
            <p:cNvSpPr/>
            <p:nvPr/>
          </p:nvSpPr>
          <p:spPr>
            <a:xfrm>
              <a:off x="6010957" y="180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402" name="tx402"/>
            <p:cNvSpPr/>
            <p:nvPr/>
          </p:nvSpPr>
          <p:spPr>
            <a:xfrm>
              <a:off x="6219755" y="1810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03" name="tx403"/>
            <p:cNvSpPr/>
            <p:nvPr/>
          </p:nvSpPr>
          <p:spPr>
            <a:xfrm>
              <a:off x="6428552" y="1830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04" name="tx404"/>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05" name="tx405"/>
            <p:cNvSpPr/>
            <p:nvPr/>
          </p:nvSpPr>
          <p:spPr>
            <a:xfrm>
              <a:off x="6846147"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6" name="tx406"/>
            <p:cNvSpPr/>
            <p:nvPr/>
          </p:nvSpPr>
          <p:spPr>
            <a:xfrm>
              <a:off x="7054945" y="176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07" name="tx407"/>
            <p:cNvSpPr/>
            <p:nvPr/>
          </p:nvSpPr>
          <p:spPr>
            <a:xfrm>
              <a:off x="7263742" y="1721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77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32" name="tx432"/>
            <p:cNvSpPr/>
            <p:nvPr/>
          </p:nvSpPr>
          <p:spPr>
            <a:xfrm>
              <a:off x="6010957" y="2847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3" name="tx433"/>
            <p:cNvSpPr/>
            <p:nvPr/>
          </p:nvSpPr>
          <p:spPr>
            <a:xfrm>
              <a:off x="6219755" y="2828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4" name="tx434"/>
            <p:cNvSpPr/>
            <p:nvPr/>
          </p:nvSpPr>
          <p:spPr>
            <a:xfrm>
              <a:off x="6428552"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637350"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6" name="tx436"/>
            <p:cNvSpPr/>
            <p:nvPr/>
          </p:nvSpPr>
          <p:spPr>
            <a:xfrm>
              <a:off x="6846147" y="2729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7" name="tx437"/>
            <p:cNvSpPr/>
            <p:nvPr/>
          </p:nvSpPr>
          <p:spPr>
            <a:xfrm>
              <a:off x="705494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44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3" name="tx463"/>
            <p:cNvSpPr/>
            <p:nvPr/>
          </p:nvSpPr>
          <p:spPr>
            <a:xfrm>
              <a:off x="6010957"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4" name="tx464"/>
            <p:cNvSpPr/>
            <p:nvPr/>
          </p:nvSpPr>
          <p:spPr>
            <a:xfrm>
              <a:off x="6219755" y="409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5" name="tx465"/>
            <p:cNvSpPr/>
            <p:nvPr/>
          </p:nvSpPr>
          <p:spPr>
            <a:xfrm>
              <a:off x="6428552" y="4083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6" name="tx466"/>
            <p:cNvSpPr/>
            <p:nvPr/>
          </p:nvSpPr>
          <p:spPr>
            <a:xfrm>
              <a:off x="663735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7" name="tx467"/>
            <p:cNvSpPr/>
            <p:nvPr/>
          </p:nvSpPr>
          <p:spPr>
            <a:xfrm>
              <a:off x="6846147"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8" name="tx468"/>
            <p:cNvSpPr/>
            <p:nvPr/>
          </p:nvSpPr>
          <p:spPr>
            <a:xfrm>
              <a:off x="7054945"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9" name="tx469"/>
            <p:cNvSpPr/>
            <p:nvPr/>
          </p:nvSpPr>
          <p:spPr>
            <a:xfrm>
              <a:off x="7263742"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49652"/>
              <a:ext cx="1461582" cy="98819"/>
            </a:xfrm>
            <a:custGeom>
              <a:avLst/>
              <a:pathLst>
                <a:path w="1461582" h="98819">
                  <a:moveTo>
                    <a:pt x="0" y="19763"/>
                  </a:moveTo>
                  <a:lnTo>
                    <a:pt x="208797" y="19763"/>
                  </a:lnTo>
                  <a:lnTo>
                    <a:pt x="417595" y="9881"/>
                  </a:lnTo>
                  <a:lnTo>
                    <a:pt x="626392" y="0"/>
                  </a:lnTo>
                  <a:lnTo>
                    <a:pt x="835190" y="49409"/>
                  </a:lnTo>
                  <a:lnTo>
                    <a:pt x="1043987" y="98819"/>
                  </a:lnTo>
                  <a:lnTo>
                    <a:pt x="1252785" y="98819"/>
                  </a:lnTo>
                  <a:lnTo>
                    <a:pt x="1461582" y="9881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49652"/>
              <a:ext cx="1461582" cy="98819"/>
            </a:xfrm>
            <a:custGeom>
              <a:avLst/>
              <a:pathLst>
                <a:path w="1461582" h="98819">
                  <a:moveTo>
                    <a:pt x="0" y="19763"/>
                  </a:moveTo>
                  <a:lnTo>
                    <a:pt x="208797" y="19763"/>
                  </a:lnTo>
                  <a:lnTo>
                    <a:pt x="417595" y="9881"/>
                  </a:lnTo>
                  <a:lnTo>
                    <a:pt x="626392" y="0"/>
                  </a:lnTo>
                  <a:lnTo>
                    <a:pt x="835190" y="49409"/>
                  </a:lnTo>
                  <a:lnTo>
                    <a:pt x="1043987" y="98819"/>
                  </a:lnTo>
                  <a:lnTo>
                    <a:pt x="1252785" y="98819"/>
                  </a:lnTo>
                  <a:lnTo>
                    <a:pt x="1461582" y="9881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49652"/>
              <a:ext cx="1461582" cy="98819"/>
            </a:xfrm>
            <a:custGeom>
              <a:avLst/>
              <a:pathLst>
                <a:path w="1461582" h="98819">
                  <a:moveTo>
                    <a:pt x="0" y="19763"/>
                  </a:moveTo>
                  <a:lnTo>
                    <a:pt x="208797" y="19763"/>
                  </a:lnTo>
                  <a:lnTo>
                    <a:pt x="417595" y="9881"/>
                  </a:lnTo>
                  <a:lnTo>
                    <a:pt x="626392" y="0"/>
                  </a:lnTo>
                  <a:lnTo>
                    <a:pt x="835190" y="49409"/>
                  </a:lnTo>
                  <a:lnTo>
                    <a:pt x="1043987" y="98819"/>
                  </a:lnTo>
                  <a:lnTo>
                    <a:pt x="1252785" y="98819"/>
                  </a:lnTo>
                  <a:lnTo>
                    <a:pt x="1461582" y="9881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49652"/>
              <a:ext cx="1461582" cy="98819"/>
            </a:xfrm>
            <a:custGeom>
              <a:avLst/>
              <a:pathLst>
                <a:path w="1461582" h="98819">
                  <a:moveTo>
                    <a:pt x="0" y="19763"/>
                  </a:moveTo>
                  <a:lnTo>
                    <a:pt x="208797" y="19763"/>
                  </a:lnTo>
                  <a:lnTo>
                    <a:pt x="417595" y="9881"/>
                  </a:lnTo>
                  <a:lnTo>
                    <a:pt x="626392" y="0"/>
                  </a:lnTo>
                  <a:lnTo>
                    <a:pt x="835190" y="49409"/>
                  </a:lnTo>
                  <a:lnTo>
                    <a:pt x="1043987" y="98819"/>
                  </a:lnTo>
                  <a:lnTo>
                    <a:pt x="1252785" y="98819"/>
                  </a:lnTo>
                  <a:lnTo>
                    <a:pt x="1461582" y="9881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90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4" name="tx494"/>
            <p:cNvSpPr/>
            <p:nvPr/>
          </p:nvSpPr>
          <p:spPr>
            <a:xfrm>
              <a:off x="6010957" y="5090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5" name="tx495"/>
            <p:cNvSpPr/>
            <p:nvPr/>
          </p:nvSpPr>
          <p:spPr>
            <a:xfrm>
              <a:off x="6219755" y="5080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6" name="tx496"/>
            <p:cNvSpPr/>
            <p:nvPr/>
          </p:nvSpPr>
          <p:spPr>
            <a:xfrm>
              <a:off x="6428552" y="5071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7" name="tx497"/>
            <p:cNvSpPr/>
            <p:nvPr/>
          </p:nvSpPr>
          <p:spPr>
            <a:xfrm>
              <a:off x="6637350" y="5120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8" name="tx498"/>
            <p:cNvSpPr/>
            <p:nvPr/>
          </p:nvSpPr>
          <p:spPr>
            <a:xfrm>
              <a:off x="6846147"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9" name="tx499"/>
            <p:cNvSpPr/>
            <p:nvPr/>
          </p:nvSpPr>
          <p:spPr>
            <a:xfrm>
              <a:off x="7054945"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0" name="tx500"/>
            <p:cNvSpPr/>
            <p:nvPr/>
          </p:nvSpPr>
          <p:spPr>
            <a:xfrm>
              <a:off x="7263742"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64322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1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525" name="tx525"/>
            <p:cNvSpPr/>
            <p:nvPr/>
          </p:nvSpPr>
          <p:spPr>
            <a:xfrm>
              <a:off x="7688287" y="1652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26" name="tx526"/>
            <p:cNvSpPr/>
            <p:nvPr/>
          </p:nvSpPr>
          <p:spPr>
            <a:xfrm>
              <a:off x="789708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27" name="tx527"/>
            <p:cNvSpPr/>
            <p:nvPr/>
          </p:nvSpPr>
          <p:spPr>
            <a:xfrm>
              <a:off x="8105882"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28" name="tx528"/>
            <p:cNvSpPr/>
            <p:nvPr/>
          </p:nvSpPr>
          <p:spPr>
            <a:xfrm>
              <a:off x="8314680" y="1523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9" name="tx529"/>
            <p:cNvSpPr/>
            <p:nvPr/>
          </p:nvSpPr>
          <p:spPr>
            <a:xfrm>
              <a:off x="852347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30" name="tx530"/>
            <p:cNvSpPr/>
            <p:nvPr/>
          </p:nvSpPr>
          <p:spPr>
            <a:xfrm>
              <a:off x="873227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31" name="tx531"/>
            <p:cNvSpPr/>
            <p:nvPr/>
          </p:nvSpPr>
          <p:spPr>
            <a:xfrm>
              <a:off x="894107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92771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6" name="tx556"/>
            <p:cNvSpPr/>
            <p:nvPr/>
          </p:nvSpPr>
          <p:spPr>
            <a:xfrm>
              <a:off x="768828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38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58" name="tx558"/>
            <p:cNvSpPr/>
            <p:nvPr/>
          </p:nvSpPr>
          <p:spPr>
            <a:xfrm>
              <a:off x="8105882"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9" name="tx559"/>
            <p:cNvSpPr/>
            <p:nvPr/>
          </p:nvSpPr>
          <p:spPr>
            <a:xfrm>
              <a:off x="8314680"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0" name="tx560"/>
            <p:cNvSpPr/>
            <p:nvPr/>
          </p:nvSpPr>
          <p:spPr>
            <a:xfrm>
              <a:off x="852347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1" name="tx561"/>
            <p:cNvSpPr/>
            <p:nvPr/>
          </p:nvSpPr>
          <p:spPr>
            <a:xfrm>
              <a:off x="8732275" y="2857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2" name="tx562"/>
            <p:cNvSpPr/>
            <p:nvPr/>
          </p:nvSpPr>
          <p:spPr>
            <a:xfrm>
              <a:off x="8941072" y="2847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21220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7" name="tx587"/>
            <p:cNvSpPr/>
            <p:nvPr/>
          </p:nvSpPr>
          <p:spPr>
            <a:xfrm>
              <a:off x="7688287"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8" name="tx588"/>
            <p:cNvSpPr/>
            <p:nvPr/>
          </p:nvSpPr>
          <p:spPr>
            <a:xfrm>
              <a:off x="789708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9" name="tx589"/>
            <p:cNvSpPr/>
            <p:nvPr/>
          </p:nvSpPr>
          <p:spPr>
            <a:xfrm>
              <a:off x="8105882" y="400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0" name="tx590"/>
            <p:cNvSpPr/>
            <p:nvPr/>
          </p:nvSpPr>
          <p:spPr>
            <a:xfrm>
              <a:off x="8314680"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1" name="tx591"/>
            <p:cNvSpPr/>
            <p:nvPr/>
          </p:nvSpPr>
          <p:spPr>
            <a:xfrm>
              <a:off x="8523477"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2" name="tx592"/>
            <p:cNvSpPr/>
            <p:nvPr/>
          </p:nvSpPr>
          <p:spPr>
            <a:xfrm>
              <a:off x="8732275"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3" name="tx593"/>
            <p:cNvSpPr/>
            <p:nvPr/>
          </p:nvSpPr>
          <p:spPr>
            <a:xfrm>
              <a:off x="8941072"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318825"/>
              <a:ext cx="1461582" cy="59291"/>
            </a:xfrm>
            <a:custGeom>
              <a:avLst/>
              <a:pathLst>
                <a:path w="1461582" h="59291">
                  <a:moveTo>
                    <a:pt x="0" y="59291"/>
                  </a:moveTo>
                  <a:lnTo>
                    <a:pt x="208797" y="19763"/>
                  </a:lnTo>
                  <a:lnTo>
                    <a:pt x="417595" y="29645"/>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318825"/>
              <a:ext cx="1461582" cy="59291"/>
            </a:xfrm>
            <a:custGeom>
              <a:avLst/>
              <a:pathLst>
                <a:path w="1461582" h="59291">
                  <a:moveTo>
                    <a:pt x="0" y="59291"/>
                  </a:moveTo>
                  <a:lnTo>
                    <a:pt x="208797" y="19763"/>
                  </a:lnTo>
                  <a:lnTo>
                    <a:pt x="417595" y="29645"/>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96699"/>
              <a:ext cx="1461582" cy="69173"/>
            </a:xfrm>
            <a:custGeom>
              <a:avLst/>
              <a:pathLst>
                <a:path w="1461582" h="69173">
                  <a:moveTo>
                    <a:pt x="0" y="19763"/>
                  </a:moveTo>
                  <a:lnTo>
                    <a:pt x="208797" y="0"/>
                  </a:lnTo>
                  <a:lnTo>
                    <a:pt x="417595" y="29645"/>
                  </a:lnTo>
                  <a:lnTo>
                    <a:pt x="626392" y="69173"/>
                  </a:lnTo>
                  <a:lnTo>
                    <a:pt x="835190" y="49409"/>
                  </a:lnTo>
                  <a:lnTo>
                    <a:pt x="1043987" y="19763"/>
                  </a:lnTo>
                  <a:lnTo>
                    <a:pt x="1252785" y="9881"/>
                  </a:lnTo>
                  <a:lnTo>
                    <a:pt x="1461582" y="9881"/>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318825"/>
              <a:ext cx="1461582" cy="59291"/>
            </a:xfrm>
            <a:custGeom>
              <a:avLst/>
              <a:pathLst>
                <a:path w="1461582" h="59291">
                  <a:moveTo>
                    <a:pt x="0" y="59291"/>
                  </a:moveTo>
                  <a:lnTo>
                    <a:pt x="208797" y="19763"/>
                  </a:lnTo>
                  <a:lnTo>
                    <a:pt x="417595" y="29645"/>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318825"/>
              <a:ext cx="1461582" cy="59291"/>
            </a:xfrm>
            <a:custGeom>
              <a:avLst/>
              <a:pathLst>
                <a:path w="1461582" h="59291">
                  <a:moveTo>
                    <a:pt x="0" y="59291"/>
                  </a:moveTo>
                  <a:lnTo>
                    <a:pt x="208797" y="19763"/>
                  </a:lnTo>
                  <a:lnTo>
                    <a:pt x="417595" y="29645"/>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8" name="tx618"/>
            <p:cNvSpPr/>
            <p:nvPr/>
          </p:nvSpPr>
          <p:spPr>
            <a:xfrm>
              <a:off x="7688287" y="5160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9" name="tx619"/>
            <p:cNvSpPr/>
            <p:nvPr/>
          </p:nvSpPr>
          <p:spPr>
            <a:xfrm>
              <a:off x="7897085"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20" name="tx620"/>
            <p:cNvSpPr/>
            <p:nvPr/>
          </p:nvSpPr>
          <p:spPr>
            <a:xfrm>
              <a:off x="8105882"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1" name="tx621"/>
            <p:cNvSpPr/>
            <p:nvPr/>
          </p:nvSpPr>
          <p:spPr>
            <a:xfrm>
              <a:off x="8314680"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2" name="tx622"/>
            <p:cNvSpPr/>
            <p:nvPr/>
          </p:nvSpPr>
          <p:spPr>
            <a:xfrm>
              <a:off x="8523477"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3" name="tx623"/>
            <p:cNvSpPr/>
            <p:nvPr/>
          </p:nvSpPr>
          <p:spPr>
            <a:xfrm>
              <a:off x="8732275"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4" name="tx624"/>
            <p:cNvSpPr/>
            <p:nvPr/>
          </p:nvSpPr>
          <p:spPr>
            <a:xfrm>
              <a:off x="8941072"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5" name="tx625"/>
            <p:cNvSpPr/>
            <p:nvPr/>
          </p:nvSpPr>
          <p:spPr>
            <a:xfrm>
              <a:off x="1300296" y="4780070"/>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626" name="tx626"/>
            <p:cNvSpPr/>
            <p:nvPr/>
          </p:nvSpPr>
          <p:spPr>
            <a:xfrm>
              <a:off x="3105048" y="4780070"/>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27" name="tx627"/>
            <p:cNvSpPr/>
            <p:nvPr/>
          </p:nvSpPr>
          <p:spPr>
            <a:xfrm>
              <a:off x="473889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28" name="tx628"/>
            <p:cNvSpPr/>
            <p:nvPr/>
          </p:nvSpPr>
          <p:spPr>
            <a:xfrm>
              <a:off x="6016361" y="4780070"/>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29" name="tx629"/>
            <p:cNvSpPr/>
            <p:nvPr/>
          </p:nvSpPr>
          <p:spPr>
            <a:xfrm>
              <a:off x="8149336" y="478007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630" name="tx630"/>
            <p:cNvSpPr/>
            <p:nvPr/>
          </p:nvSpPr>
          <p:spPr>
            <a:xfrm>
              <a:off x="136553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1" name="tx631"/>
            <p:cNvSpPr/>
            <p:nvPr/>
          </p:nvSpPr>
          <p:spPr>
            <a:xfrm>
              <a:off x="305832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2" name="tx632"/>
            <p:cNvSpPr/>
            <p:nvPr/>
          </p:nvSpPr>
          <p:spPr>
            <a:xfrm>
              <a:off x="4549343" y="349558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33" name="tx633"/>
            <p:cNvSpPr/>
            <p:nvPr/>
          </p:nvSpPr>
          <p:spPr>
            <a:xfrm>
              <a:off x="6425463" y="3495580"/>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34" name="tx634"/>
            <p:cNvSpPr/>
            <p:nvPr/>
          </p:nvSpPr>
          <p:spPr>
            <a:xfrm>
              <a:off x="8168127" y="3495580"/>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5" name="tx635"/>
            <p:cNvSpPr/>
            <p:nvPr/>
          </p:nvSpPr>
          <p:spPr>
            <a:xfrm>
              <a:off x="1396537" y="2211091"/>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636" name="tx636"/>
            <p:cNvSpPr/>
            <p:nvPr/>
          </p:nvSpPr>
          <p:spPr>
            <a:xfrm>
              <a:off x="292655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37" name="tx637"/>
            <p:cNvSpPr/>
            <p:nvPr/>
          </p:nvSpPr>
          <p:spPr>
            <a:xfrm>
              <a:off x="479490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8" name="tx638"/>
            <p:cNvSpPr/>
            <p:nvPr/>
          </p:nvSpPr>
          <p:spPr>
            <a:xfrm>
              <a:off x="614579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39" name="tx639"/>
            <p:cNvSpPr/>
            <p:nvPr/>
          </p:nvSpPr>
          <p:spPr>
            <a:xfrm>
              <a:off x="810270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40" name="tx640"/>
            <p:cNvSpPr/>
            <p:nvPr/>
          </p:nvSpPr>
          <p:spPr>
            <a:xfrm>
              <a:off x="1418300"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41" name="tx641"/>
            <p:cNvSpPr/>
            <p:nvPr/>
          </p:nvSpPr>
          <p:spPr>
            <a:xfrm>
              <a:off x="2909320" y="92660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65495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43" name="tx64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4" name="tx64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20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73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65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60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13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6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051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11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45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51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96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425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55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96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82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5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74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7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8000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14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7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20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400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WCAR,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Burkina Faso had the highest coverage (91%), while CAR had the lowest coverage (46%).
DTP3 coverage increased in 11 out of these 20 countries between 2024 and 2025. The largest increase was 10 percentage points in Equatorial Guinea from 68% to 78%.
2 countries saw a decrease in coverage (Guinea-Bissau and Nigeria). The largest decline was 1% points in Guinea-Bissau from 85% to 84% and Nigeria from 63% to 62%. Coverage remained constant between 2024 and 2025 in the remaining 7 countries.
In 2025, 2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9" name="pl19"/>
            <p:cNvSpPr/>
            <p:nvPr/>
          </p:nvSpPr>
          <p:spPr>
            <a:xfrm>
              <a:off x="768815"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40651" cap="flat">
              <a:solidFill>
                <a:srgbClr val="BEBEBE">
                  <a:alpha val="69803"/>
                </a:srgbClr>
              </a:solidFill>
              <a:prstDash val="solid"/>
              <a:round/>
            </a:ln>
          </p:spPr>
          <p:txBody>
            <a:bodyPr/>
            <a:lstStyle/>
            <a:p/>
          </p:txBody>
        </p:sp>
        <p:sp>
          <p:nvSpPr>
            <p:cNvPr id="20" name="pl20"/>
            <p:cNvSpPr/>
            <p:nvPr/>
          </p:nvSpPr>
          <p:spPr>
            <a:xfrm>
              <a:off x="768815"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35231" cap="flat">
              <a:solidFill>
                <a:srgbClr val="BEBEBE">
                  <a:alpha val="69803"/>
                </a:srgbClr>
              </a:solidFill>
              <a:prstDash val="solid"/>
              <a:round/>
            </a:ln>
          </p:spPr>
          <p:txBody>
            <a:bodyPr/>
            <a:lstStyle/>
            <a:p/>
          </p:txBody>
        </p:sp>
        <p:sp>
          <p:nvSpPr>
            <p:cNvPr id="21" name="pl21"/>
            <p:cNvSpPr/>
            <p:nvPr/>
          </p:nvSpPr>
          <p:spPr>
            <a:xfrm>
              <a:off x="768815"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2" name="pl22"/>
            <p:cNvSpPr/>
            <p:nvPr/>
          </p:nvSpPr>
          <p:spPr>
            <a:xfrm>
              <a:off x="768815"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40651" cap="flat">
              <a:solidFill>
                <a:srgbClr val="000000">
                  <a:alpha val="100000"/>
                </a:srgbClr>
              </a:solidFill>
              <a:prstDash val="solid"/>
              <a:round/>
            </a:ln>
          </p:spPr>
          <p:txBody>
            <a:bodyPr/>
            <a:lstStyle/>
            <a:p/>
          </p:txBody>
        </p:sp>
        <p:sp>
          <p:nvSpPr>
            <p:cNvPr id="23" name="pl23"/>
            <p:cNvSpPr/>
            <p:nvPr/>
          </p:nvSpPr>
          <p:spPr>
            <a:xfrm>
              <a:off x="768815"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35231" cap="flat">
              <a:solidFill>
                <a:srgbClr val="80BD41">
                  <a:alpha val="100000"/>
                </a:srgbClr>
              </a:solidFill>
              <a:prstDash val="solid"/>
              <a:round/>
            </a:ln>
          </p:spPr>
          <p:txBody>
            <a:bodyPr/>
            <a:lstStyle/>
            <a:p/>
          </p:txBody>
        </p:sp>
        <p:sp>
          <p:nvSpPr>
            <p:cNvPr id="24" name="pl24"/>
            <p:cNvSpPr/>
            <p:nvPr/>
          </p:nvSpPr>
          <p:spPr>
            <a:xfrm>
              <a:off x="695171"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 name="tx26"/>
            <p:cNvSpPr/>
            <p:nvPr/>
          </p:nvSpPr>
          <p:spPr>
            <a:xfrm>
              <a:off x="949098"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 name="tx28"/>
            <p:cNvSpPr/>
            <p:nvPr/>
          </p:nvSpPr>
          <p:spPr>
            <a:xfrm>
              <a:off x="1351864"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1562276"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1772689"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1983102"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2193514"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7" name="pl47"/>
            <p:cNvSpPr/>
            <p:nvPr/>
          </p:nvSpPr>
          <p:spPr>
            <a:xfrm>
              <a:off x="768815" y="2746800"/>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40651" cap="flat">
              <a:solidFill>
                <a:srgbClr val="BEBEBE">
                  <a:alpha val="69803"/>
                </a:srgbClr>
              </a:solidFill>
              <a:prstDash val="solid"/>
              <a:round/>
            </a:ln>
          </p:spPr>
          <p:txBody>
            <a:bodyPr/>
            <a:lstStyle/>
            <a:p/>
          </p:txBody>
        </p:sp>
        <p:sp>
          <p:nvSpPr>
            <p:cNvPr id="48" name="pl48"/>
            <p:cNvSpPr/>
            <p:nvPr/>
          </p:nvSpPr>
          <p:spPr>
            <a:xfrm>
              <a:off x="768815" y="2746800"/>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35231" cap="flat">
              <a:solidFill>
                <a:srgbClr val="BEBEBE">
                  <a:alpha val="69803"/>
                </a:srgbClr>
              </a:solidFill>
              <a:prstDash val="solid"/>
              <a:round/>
            </a:ln>
          </p:spPr>
          <p:txBody>
            <a:bodyPr/>
            <a:lstStyle/>
            <a:p/>
          </p:txBody>
        </p:sp>
        <p:sp>
          <p:nvSpPr>
            <p:cNvPr id="49" name="pl49"/>
            <p:cNvSpPr/>
            <p:nvPr/>
          </p:nvSpPr>
          <p:spPr>
            <a:xfrm>
              <a:off x="768815"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50" name="pl50"/>
            <p:cNvSpPr/>
            <p:nvPr/>
          </p:nvSpPr>
          <p:spPr>
            <a:xfrm>
              <a:off x="768815" y="2746800"/>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40651" cap="flat">
              <a:solidFill>
                <a:srgbClr val="000000">
                  <a:alpha val="100000"/>
                </a:srgbClr>
              </a:solidFill>
              <a:prstDash val="solid"/>
              <a:round/>
            </a:ln>
          </p:spPr>
          <p:txBody>
            <a:bodyPr/>
            <a:lstStyle/>
            <a:p/>
          </p:txBody>
        </p:sp>
        <p:sp>
          <p:nvSpPr>
            <p:cNvPr id="51" name="pl51"/>
            <p:cNvSpPr/>
            <p:nvPr/>
          </p:nvSpPr>
          <p:spPr>
            <a:xfrm>
              <a:off x="768815" y="2746800"/>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35231" cap="flat">
              <a:solidFill>
                <a:srgbClr val="80BD41">
                  <a:alpha val="100000"/>
                </a:srgbClr>
              </a:solidFill>
              <a:prstDash val="solid"/>
              <a:round/>
            </a:ln>
          </p:spPr>
          <p:txBody>
            <a:bodyPr/>
            <a:lstStyle/>
            <a:p/>
          </p:txBody>
        </p:sp>
        <p:sp>
          <p:nvSpPr>
            <p:cNvPr id="52" name="pl52"/>
            <p:cNvSpPr/>
            <p:nvPr/>
          </p:nvSpPr>
          <p:spPr>
            <a:xfrm>
              <a:off x="695171"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 name="tx54"/>
            <p:cNvSpPr/>
            <p:nvPr/>
          </p:nvSpPr>
          <p:spPr>
            <a:xfrm>
              <a:off x="949098"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1351864"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7" name="tx57"/>
            <p:cNvSpPr/>
            <p:nvPr/>
          </p:nvSpPr>
          <p:spPr>
            <a:xfrm>
              <a:off x="1532147" y="28579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8" name="tx58"/>
            <p:cNvSpPr/>
            <p:nvPr/>
          </p:nvSpPr>
          <p:spPr>
            <a:xfrm>
              <a:off x="1772689" y="27999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 name="tx59"/>
            <p:cNvSpPr/>
            <p:nvPr/>
          </p:nvSpPr>
          <p:spPr>
            <a:xfrm>
              <a:off x="1956995" y="2877227"/>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 name="tx60"/>
            <p:cNvSpPr/>
            <p:nvPr/>
          </p:nvSpPr>
          <p:spPr>
            <a:xfrm>
              <a:off x="2193514" y="28386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75" name="pl75"/>
            <p:cNvSpPr/>
            <p:nvPr/>
          </p:nvSpPr>
          <p:spPr>
            <a:xfrm>
              <a:off x="768815" y="3915702"/>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40651" cap="flat">
              <a:solidFill>
                <a:srgbClr val="BEBEBE">
                  <a:alpha val="69803"/>
                </a:srgbClr>
              </a:solidFill>
              <a:prstDash val="solid"/>
              <a:round/>
            </a:ln>
          </p:spPr>
          <p:txBody>
            <a:bodyPr/>
            <a:lstStyle/>
            <a:p/>
          </p:txBody>
        </p:sp>
        <p:sp>
          <p:nvSpPr>
            <p:cNvPr id="76" name="pl76"/>
            <p:cNvSpPr/>
            <p:nvPr/>
          </p:nvSpPr>
          <p:spPr>
            <a:xfrm>
              <a:off x="768815" y="3915702"/>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35231" cap="flat">
              <a:solidFill>
                <a:srgbClr val="BEBEBE">
                  <a:alpha val="69803"/>
                </a:srgbClr>
              </a:solidFill>
              <a:prstDash val="solid"/>
              <a:round/>
            </a:ln>
          </p:spPr>
          <p:txBody>
            <a:bodyPr/>
            <a:lstStyle/>
            <a:p/>
          </p:txBody>
        </p:sp>
        <p:sp>
          <p:nvSpPr>
            <p:cNvPr id="77" name="pl77"/>
            <p:cNvSpPr/>
            <p:nvPr/>
          </p:nvSpPr>
          <p:spPr>
            <a:xfrm>
              <a:off x="768815"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78" name="pl78"/>
            <p:cNvSpPr/>
            <p:nvPr/>
          </p:nvSpPr>
          <p:spPr>
            <a:xfrm>
              <a:off x="768815" y="3915702"/>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40651" cap="flat">
              <a:solidFill>
                <a:srgbClr val="000000">
                  <a:alpha val="100000"/>
                </a:srgbClr>
              </a:solidFill>
              <a:prstDash val="solid"/>
              <a:round/>
            </a:ln>
          </p:spPr>
          <p:txBody>
            <a:bodyPr/>
            <a:lstStyle/>
            <a:p/>
          </p:txBody>
        </p:sp>
        <p:sp>
          <p:nvSpPr>
            <p:cNvPr id="79" name="pl79"/>
            <p:cNvSpPr/>
            <p:nvPr/>
          </p:nvSpPr>
          <p:spPr>
            <a:xfrm>
              <a:off x="768815" y="3915702"/>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35231" cap="flat">
              <a:solidFill>
                <a:srgbClr val="80BD41">
                  <a:alpha val="100000"/>
                </a:srgbClr>
              </a:solidFill>
              <a:prstDash val="solid"/>
              <a:round/>
            </a:ln>
          </p:spPr>
          <p:txBody>
            <a:bodyPr/>
            <a:lstStyle/>
            <a:p/>
          </p:txBody>
        </p:sp>
        <p:sp>
          <p:nvSpPr>
            <p:cNvPr id="80" name="pl80"/>
            <p:cNvSpPr/>
            <p:nvPr/>
          </p:nvSpPr>
          <p:spPr>
            <a:xfrm>
              <a:off x="695171"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20626" y="40075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2" name="tx82"/>
            <p:cNvSpPr/>
            <p:nvPr/>
          </p:nvSpPr>
          <p:spPr>
            <a:xfrm>
              <a:off x="949098"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1369923" y="3910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1580336"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 name="tx86"/>
            <p:cNvSpPr/>
            <p:nvPr/>
          </p:nvSpPr>
          <p:spPr>
            <a:xfrm>
              <a:off x="1790748" y="3833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7" name="tx87"/>
            <p:cNvSpPr/>
            <p:nvPr/>
          </p:nvSpPr>
          <p:spPr>
            <a:xfrm>
              <a:off x="1971031" y="377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8" name="tx88"/>
            <p:cNvSpPr/>
            <p:nvPr/>
          </p:nvSpPr>
          <p:spPr>
            <a:xfrm>
              <a:off x="2181444" y="373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03" name="pl103"/>
            <p:cNvSpPr/>
            <p:nvPr/>
          </p:nvSpPr>
          <p:spPr>
            <a:xfrm>
              <a:off x="768815" y="5451520"/>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40651" cap="flat">
              <a:solidFill>
                <a:srgbClr val="BEBEBE">
                  <a:alpha val="69803"/>
                </a:srgbClr>
              </a:solidFill>
              <a:prstDash val="solid"/>
              <a:round/>
            </a:ln>
          </p:spPr>
          <p:txBody>
            <a:bodyPr/>
            <a:lstStyle/>
            <a:p/>
          </p:txBody>
        </p:sp>
        <p:sp>
          <p:nvSpPr>
            <p:cNvPr id="104" name="pl104"/>
            <p:cNvSpPr/>
            <p:nvPr/>
          </p:nvSpPr>
          <p:spPr>
            <a:xfrm>
              <a:off x="768815" y="5451520"/>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451520"/>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451520"/>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3695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0" name="tx110"/>
            <p:cNvSpPr/>
            <p:nvPr/>
          </p:nvSpPr>
          <p:spPr>
            <a:xfrm>
              <a:off x="949098"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321734"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3" name="tx113"/>
            <p:cNvSpPr/>
            <p:nvPr/>
          </p:nvSpPr>
          <p:spPr>
            <a:xfrm>
              <a:off x="1536170" y="548539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4" name="tx114"/>
            <p:cNvSpPr/>
            <p:nvPr/>
          </p:nvSpPr>
          <p:spPr>
            <a:xfrm>
              <a:off x="1772689"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5" name="tx115"/>
            <p:cNvSpPr/>
            <p:nvPr/>
          </p:nvSpPr>
          <p:spPr>
            <a:xfrm>
              <a:off x="1983102"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2193514"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901339"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843357"/>
              <a:ext cx="1472887" cy="251047"/>
            </a:xfrm>
            <a:custGeom>
              <a:avLst/>
              <a:pathLst>
                <a:path w="1472887" h="251047">
                  <a:moveTo>
                    <a:pt x="0" y="38622"/>
                  </a:moveTo>
                  <a:lnTo>
                    <a:pt x="210412" y="0"/>
                  </a:lnTo>
                  <a:lnTo>
                    <a:pt x="420825" y="57934"/>
                  </a:lnTo>
                  <a:lnTo>
                    <a:pt x="631237" y="154490"/>
                  </a:lnTo>
                  <a:lnTo>
                    <a:pt x="841650" y="154490"/>
                  </a:lnTo>
                  <a:lnTo>
                    <a:pt x="1052062" y="251047"/>
                  </a:lnTo>
                  <a:lnTo>
                    <a:pt x="1262475" y="154490"/>
                  </a:lnTo>
                  <a:lnTo>
                    <a:pt x="1472887" y="15449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843357"/>
              <a:ext cx="1472887" cy="251047"/>
            </a:xfrm>
            <a:custGeom>
              <a:avLst/>
              <a:pathLst>
                <a:path w="1472887" h="251047">
                  <a:moveTo>
                    <a:pt x="0" y="38622"/>
                  </a:moveTo>
                  <a:lnTo>
                    <a:pt x="210412" y="0"/>
                  </a:lnTo>
                  <a:lnTo>
                    <a:pt x="420825" y="57934"/>
                  </a:lnTo>
                  <a:lnTo>
                    <a:pt x="631237" y="154490"/>
                  </a:lnTo>
                  <a:lnTo>
                    <a:pt x="841650" y="154490"/>
                  </a:lnTo>
                  <a:lnTo>
                    <a:pt x="1052062" y="251047"/>
                  </a:lnTo>
                  <a:lnTo>
                    <a:pt x="1262475" y="154490"/>
                  </a:lnTo>
                  <a:lnTo>
                    <a:pt x="1472887" y="15449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843357"/>
              <a:ext cx="1472887" cy="251047"/>
            </a:xfrm>
            <a:custGeom>
              <a:avLst/>
              <a:pathLst>
                <a:path w="1472887" h="251047">
                  <a:moveTo>
                    <a:pt x="0" y="38622"/>
                  </a:moveTo>
                  <a:lnTo>
                    <a:pt x="210412" y="0"/>
                  </a:lnTo>
                  <a:lnTo>
                    <a:pt x="420825" y="57934"/>
                  </a:lnTo>
                  <a:lnTo>
                    <a:pt x="631237" y="154490"/>
                  </a:lnTo>
                  <a:lnTo>
                    <a:pt x="841650" y="154490"/>
                  </a:lnTo>
                  <a:lnTo>
                    <a:pt x="1052062" y="251047"/>
                  </a:lnTo>
                  <a:lnTo>
                    <a:pt x="1262475" y="154490"/>
                  </a:lnTo>
                  <a:lnTo>
                    <a:pt x="1472887" y="15449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843357"/>
              <a:ext cx="1472887" cy="251047"/>
            </a:xfrm>
            <a:custGeom>
              <a:avLst/>
              <a:pathLst>
                <a:path w="1472887" h="251047">
                  <a:moveTo>
                    <a:pt x="0" y="38622"/>
                  </a:moveTo>
                  <a:lnTo>
                    <a:pt x="210412" y="0"/>
                  </a:lnTo>
                  <a:lnTo>
                    <a:pt x="420825" y="57934"/>
                  </a:lnTo>
                  <a:lnTo>
                    <a:pt x="631237" y="154490"/>
                  </a:lnTo>
                  <a:lnTo>
                    <a:pt x="841650" y="154490"/>
                  </a:lnTo>
                  <a:lnTo>
                    <a:pt x="1052062" y="251047"/>
                  </a:lnTo>
                  <a:lnTo>
                    <a:pt x="1262475" y="154490"/>
                  </a:lnTo>
                  <a:lnTo>
                    <a:pt x="1472887" y="15449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10392"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6" name="tx166"/>
            <p:cNvSpPr/>
            <p:nvPr/>
          </p:nvSpPr>
          <p:spPr>
            <a:xfrm>
              <a:off x="2638864"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8" name="tx168"/>
            <p:cNvSpPr/>
            <p:nvPr/>
          </p:nvSpPr>
          <p:spPr>
            <a:xfrm>
              <a:off x="3041630"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69" name="tx169"/>
            <p:cNvSpPr/>
            <p:nvPr/>
          </p:nvSpPr>
          <p:spPr>
            <a:xfrm>
              <a:off x="3252042"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0" name="tx170"/>
            <p:cNvSpPr/>
            <p:nvPr/>
          </p:nvSpPr>
          <p:spPr>
            <a:xfrm>
              <a:off x="3432325" y="29158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71" name="tx171"/>
            <p:cNvSpPr/>
            <p:nvPr/>
          </p:nvSpPr>
          <p:spPr>
            <a:xfrm>
              <a:off x="3672867"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2" name="tx172"/>
            <p:cNvSpPr/>
            <p:nvPr/>
          </p:nvSpPr>
          <p:spPr>
            <a:xfrm>
              <a:off x="3883280"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12259"/>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12259"/>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12259"/>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12259"/>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4" name="tx194"/>
            <p:cNvSpPr/>
            <p:nvPr/>
          </p:nvSpPr>
          <p:spPr>
            <a:xfrm>
              <a:off x="2638864"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40075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6" name="tx196"/>
            <p:cNvSpPr/>
            <p:nvPr/>
          </p:nvSpPr>
          <p:spPr>
            <a:xfrm>
              <a:off x="3041630" y="4084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7" name="tx197"/>
            <p:cNvSpPr/>
            <p:nvPr/>
          </p:nvSpPr>
          <p:spPr>
            <a:xfrm>
              <a:off x="3270102" y="3891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8" name="tx198"/>
            <p:cNvSpPr/>
            <p:nvPr/>
          </p:nvSpPr>
          <p:spPr>
            <a:xfrm>
              <a:off x="3480514" y="3833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9" name="tx199"/>
            <p:cNvSpPr/>
            <p:nvPr/>
          </p:nvSpPr>
          <p:spPr>
            <a:xfrm>
              <a:off x="3690927"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0" name="tx200"/>
            <p:cNvSpPr/>
            <p:nvPr/>
          </p:nvSpPr>
          <p:spPr>
            <a:xfrm>
              <a:off x="3901339"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412897"/>
              <a:ext cx="1472887" cy="193113"/>
            </a:xfrm>
            <a:custGeom>
              <a:avLst/>
              <a:pathLst>
                <a:path w="1472887" h="193113">
                  <a:moveTo>
                    <a:pt x="0" y="38622"/>
                  </a:moveTo>
                  <a:lnTo>
                    <a:pt x="210412" y="38622"/>
                  </a:lnTo>
                  <a:lnTo>
                    <a:pt x="420825" y="19311"/>
                  </a:lnTo>
                  <a:lnTo>
                    <a:pt x="631237" y="0"/>
                  </a:lnTo>
                  <a:lnTo>
                    <a:pt x="841650" y="96556"/>
                  </a:lnTo>
                  <a:lnTo>
                    <a:pt x="1052062" y="193113"/>
                  </a:lnTo>
                  <a:lnTo>
                    <a:pt x="1262475" y="193113"/>
                  </a:lnTo>
                  <a:lnTo>
                    <a:pt x="1472887" y="193113"/>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412897"/>
              <a:ext cx="1472887" cy="193113"/>
            </a:xfrm>
            <a:custGeom>
              <a:avLst/>
              <a:pathLst>
                <a:path w="1472887" h="193113">
                  <a:moveTo>
                    <a:pt x="0" y="38622"/>
                  </a:moveTo>
                  <a:lnTo>
                    <a:pt x="210412" y="38622"/>
                  </a:lnTo>
                  <a:lnTo>
                    <a:pt x="420825" y="19311"/>
                  </a:lnTo>
                  <a:lnTo>
                    <a:pt x="631237" y="0"/>
                  </a:lnTo>
                  <a:lnTo>
                    <a:pt x="841650" y="96556"/>
                  </a:lnTo>
                  <a:lnTo>
                    <a:pt x="1052062" y="193113"/>
                  </a:lnTo>
                  <a:lnTo>
                    <a:pt x="1262475" y="193113"/>
                  </a:lnTo>
                  <a:lnTo>
                    <a:pt x="1472887" y="193113"/>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412897"/>
              <a:ext cx="1472887" cy="193113"/>
            </a:xfrm>
            <a:custGeom>
              <a:avLst/>
              <a:pathLst>
                <a:path w="1472887" h="193113">
                  <a:moveTo>
                    <a:pt x="0" y="38622"/>
                  </a:moveTo>
                  <a:lnTo>
                    <a:pt x="210412" y="38622"/>
                  </a:lnTo>
                  <a:lnTo>
                    <a:pt x="420825" y="19311"/>
                  </a:lnTo>
                  <a:lnTo>
                    <a:pt x="631237" y="0"/>
                  </a:lnTo>
                  <a:lnTo>
                    <a:pt x="841650" y="96556"/>
                  </a:lnTo>
                  <a:lnTo>
                    <a:pt x="1052062" y="193113"/>
                  </a:lnTo>
                  <a:lnTo>
                    <a:pt x="1262475" y="193113"/>
                  </a:lnTo>
                  <a:lnTo>
                    <a:pt x="1472887" y="193113"/>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412897"/>
              <a:ext cx="1472887" cy="193113"/>
            </a:xfrm>
            <a:custGeom>
              <a:avLst/>
              <a:pathLst>
                <a:path w="1472887" h="193113">
                  <a:moveTo>
                    <a:pt x="0" y="38622"/>
                  </a:moveTo>
                  <a:lnTo>
                    <a:pt x="210412" y="38622"/>
                  </a:lnTo>
                  <a:lnTo>
                    <a:pt x="420825" y="19311"/>
                  </a:lnTo>
                  <a:lnTo>
                    <a:pt x="631237" y="0"/>
                  </a:lnTo>
                  <a:lnTo>
                    <a:pt x="841650" y="96556"/>
                  </a:lnTo>
                  <a:lnTo>
                    <a:pt x="1052062" y="193113"/>
                  </a:lnTo>
                  <a:lnTo>
                    <a:pt x="1262475" y="193113"/>
                  </a:lnTo>
                  <a:lnTo>
                    <a:pt x="1472887" y="193113"/>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38864"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53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3059689"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3252042"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6" name="tx226"/>
            <p:cNvSpPr/>
            <p:nvPr/>
          </p:nvSpPr>
          <p:spPr>
            <a:xfrm>
              <a:off x="3462455" y="54274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7" name="tx227"/>
            <p:cNvSpPr/>
            <p:nvPr/>
          </p:nvSpPr>
          <p:spPr>
            <a:xfrm>
              <a:off x="3672867" y="54274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8" name="tx228"/>
            <p:cNvSpPr/>
            <p:nvPr/>
          </p:nvSpPr>
          <p:spPr>
            <a:xfrm>
              <a:off x="3883280" y="54274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432863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2098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4731395"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4941808"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5152221"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5" name="tx255"/>
            <p:cNvSpPr/>
            <p:nvPr/>
          </p:nvSpPr>
          <p:spPr>
            <a:xfrm>
              <a:off x="5362633"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5573046"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46800"/>
              <a:ext cx="1472887" cy="289670"/>
            </a:xfrm>
            <a:custGeom>
              <a:avLst/>
              <a:pathLst>
                <a:path w="1472887" h="289670">
                  <a:moveTo>
                    <a:pt x="0" y="96556"/>
                  </a:moveTo>
                  <a:lnTo>
                    <a:pt x="210412" y="96556"/>
                  </a:lnTo>
                  <a:lnTo>
                    <a:pt x="420825" y="231736"/>
                  </a:lnTo>
                  <a:lnTo>
                    <a:pt x="631237" y="0"/>
                  </a:lnTo>
                  <a:lnTo>
                    <a:pt x="841650" y="289670"/>
                  </a:lnTo>
                  <a:lnTo>
                    <a:pt x="1052062" y="96556"/>
                  </a:lnTo>
                  <a:lnTo>
                    <a:pt x="1262475" y="270359"/>
                  </a:lnTo>
                  <a:lnTo>
                    <a:pt x="1472887" y="251047"/>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46800"/>
              <a:ext cx="1472887" cy="289670"/>
            </a:xfrm>
            <a:custGeom>
              <a:avLst/>
              <a:pathLst>
                <a:path w="1472887" h="289670">
                  <a:moveTo>
                    <a:pt x="0" y="96556"/>
                  </a:moveTo>
                  <a:lnTo>
                    <a:pt x="210412" y="96556"/>
                  </a:lnTo>
                  <a:lnTo>
                    <a:pt x="420825" y="231736"/>
                  </a:lnTo>
                  <a:lnTo>
                    <a:pt x="631237" y="0"/>
                  </a:lnTo>
                  <a:lnTo>
                    <a:pt x="841650" y="289670"/>
                  </a:lnTo>
                  <a:lnTo>
                    <a:pt x="1052062" y="96556"/>
                  </a:lnTo>
                  <a:lnTo>
                    <a:pt x="1262475" y="270359"/>
                  </a:lnTo>
                  <a:lnTo>
                    <a:pt x="1472887" y="251047"/>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46800"/>
              <a:ext cx="1472887" cy="289670"/>
            </a:xfrm>
            <a:custGeom>
              <a:avLst/>
              <a:pathLst>
                <a:path w="1472887" h="289670">
                  <a:moveTo>
                    <a:pt x="0" y="96556"/>
                  </a:moveTo>
                  <a:lnTo>
                    <a:pt x="210412" y="96556"/>
                  </a:lnTo>
                  <a:lnTo>
                    <a:pt x="420825" y="231736"/>
                  </a:lnTo>
                  <a:lnTo>
                    <a:pt x="631237" y="0"/>
                  </a:lnTo>
                  <a:lnTo>
                    <a:pt x="841650" y="289670"/>
                  </a:lnTo>
                  <a:lnTo>
                    <a:pt x="1052062" y="96556"/>
                  </a:lnTo>
                  <a:lnTo>
                    <a:pt x="1262475" y="270359"/>
                  </a:lnTo>
                  <a:lnTo>
                    <a:pt x="1472887" y="251047"/>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46800"/>
              <a:ext cx="1472887" cy="289670"/>
            </a:xfrm>
            <a:custGeom>
              <a:avLst/>
              <a:pathLst>
                <a:path w="1472887" h="289670">
                  <a:moveTo>
                    <a:pt x="0" y="96556"/>
                  </a:moveTo>
                  <a:lnTo>
                    <a:pt x="210412" y="96556"/>
                  </a:lnTo>
                  <a:lnTo>
                    <a:pt x="420825" y="231736"/>
                  </a:lnTo>
                  <a:lnTo>
                    <a:pt x="631237" y="0"/>
                  </a:lnTo>
                  <a:lnTo>
                    <a:pt x="841650" y="289670"/>
                  </a:lnTo>
                  <a:lnTo>
                    <a:pt x="1052062" y="96556"/>
                  </a:lnTo>
                  <a:lnTo>
                    <a:pt x="1262475" y="270359"/>
                  </a:lnTo>
                  <a:lnTo>
                    <a:pt x="1472887" y="251047"/>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328630"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20983" y="27999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80" name="tx280"/>
            <p:cNvSpPr/>
            <p:nvPr/>
          </p:nvSpPr>
          <p:spPr>
            <a:xfrm>
              <a:off x="4749455"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1" name="tx281"/>
            <p:cNvSpPr/>
            <p:nvPr/>
          </p:nvSpPr>
          <p:spPr>
            <a:xfrm>
              <a:off x="4911678" y="28579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2" name="tx282"/>
            <p:cNvSpPr/>
            <p:nvPr/>
          </p:nvSpPr>
          <p:spPr>
            <a:xfrm>
              <a:off x="5170280"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362633" y="28386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4" name="tx284"/>
            <p:cNvSpPr/>
            <p:nvPr/>
          </p:nvSpPr>
          <p:spPr>
            <a:xfrm>
              <a:off x="5573046"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99" name="pl299"/>
            <p:cNvSpPr/>
            <p:nvPr/>
          </p:nvSpPr>
          <p:spPr>
            <a:xfrm>
              <a:off x="4148347"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40651" cap="flat">
              <a:solidFill>
                <a:srgbClr val="BEBEBE">
                  <a:alpha val="69803"/>
                </a:srgbClr>
              </a:solidFill>
              <a:prstDash val="solid"/>
              <a:round/>
            </a:ln>
          </p:spPr>
          <p:txBody>
            <a:bodyPr/>
            <a:lstStyle/>
            <a:p/>
          </p:txBody>
        </p:sp>
        <p:sp>
          <p:nvSpPr>
            <p:cNvPr id="300" name="pl300"/>
            <p:cNvSpPr/>
            <p:nvPr/>
          </p:nvSpPr>
          <p:spPr>
            <a:xfrm>
              <a:off x="4148347"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20983" y="4084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8" name="tx308"/>
            <p:cNvSpPr/>
            <p:nvPr/>
          </p:nvSpPr>
          <p:spPr>
            <a:xfrm>
              <a:off x="4731395" y="3988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9" name="tx309"/>
            <p:cNvSpPr/>
            <p:nvPr/>
          </p:nvSpPr>
          <p:spPr>
            <a:xfrm>
              <a:off x="4959867"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0" name="tx310"/>
            <p:cNvSpPr/>
            <p:nvPr/>
          </p:nvSpPr>
          <p:spPr>
            <a:xfrm>
              <a:off x="5170280"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1" name="tx311"/>
            <p:cNvSpPr/>
            <p:nvPr/>
          </p:nvSpPr>
          <p:spPr>
            <a:xfrm>
              <a:off x="5380692" y="3833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2" name="tx312"/>
            <p:cNvSpPr/>
            <p:nvPr/>
          </p:nvSpPr>
          <p:spPr>
            <a:xfrm>
              <a:off x="5591105"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412897"/>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412897"/>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412897"/>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412897"/>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253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4328630"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4274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6" name="tx336"/>
            <p:cNvSpPr/>
            <p:nvPr/>
          </p:nvSpPr>
          <p:spPr>
            <a:xfrm>
              <a:off x="4731395" y="5388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7" name="tx337"/>
            <p:cNvSpPr/>
            <p:nvPr/>
          </p:nvSpPr>
          <p:spPr>
            <a:xfrm>
              <a:off x="495986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8" name="tx338"/>
            <p:cNvSpPr/>
            <p:nvPr/>
          </p:nvSpPr>
          <p:spPr>
            <a:xfrm>
              <a:off x="5170280" y="5253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5380692"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5591105"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384784"/>
              <a:ext cx="1472887" cy="251047"/>
            </a:xfrm>
            <a:custGeom>
              <a:avLst/>
              <a:pathLst>
                <a:path w="1472887" h="251047">
                  <a:moveTo>
                    <a:pt x="0" y="115868"/>
                  </a:moveTo>
                  <a:lnTo>
                    <a:pt x="210412" y="154490"/>
                  </a:lnTo>
                  <a:lnTo>
                    <a:pt x="420825" y="173802"/>
                  </a:lnTo>
                  <a:lnTo>
                    <a:pt x="631237" y="212425"/>
                  </a:lnTo>
                  <a:lnTo>
                    <a:pt x="841650" y="251047"/>
                  </a:lnTo>
                  <a:lnTo>
                    <a:pt x="1052062" y="115868"/>
                  </a:lnTo>
                  <a:lnTo>
                    <a:pt x="1262475" y="77245"/>
                  </a:lnTo>
                  <a:lnTo>
                    <a:pt x="1472887" y="0"/>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384784"/>
              <a:ext cx="1472887" cy="251047"/>
            </a:xfrm>
            <a:custGeom>
              <a:avLst/>
              <a:pathLst>
                <a:path w="1472887" h="251047">
                  <a:moveTo>
                    <a:pt x="0" y="115868"/>
                  </a:moveTo>
                  <a:lnTo>
                    <a:pt x="210412" y="154490"/>
                  </a:lnTo>
                  <a:lnTo>
                    <a:pt x="420825" y="173802"/>
                  </a:lnTo>
                  <a:lnTo>
                    <a:pt x="631237" y="212425"/>
                  </a:lnTo>
                  <a:lnTo>
                    <a:pt x="841650" y="251047"/>
                  </a:lnTo>
                  <a:lnTo>
                    <a:pt x="1052062" y="115868"/>
                  </a:lnTo>
                  <a:lnTo>
                    <a:pt x="1262475" y="77245"/>
                  </a:lnTo>
                  <a:lnTo>
                    <a:pt x="1472887" y="0"/>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384784"/>
              <a:ext cx="1472887" cy="251047"/>
            </a:xfrm>
            <a:custGeom>
              <a:avLst/>
              <a:pathLst>
                <a:path w="1472887" h="251047">
                  <a:moveTo>
                    <a:pt x="0" y="115868"/>
                  </a:moveTo>
                  <a:lnTo>
                    <a:pt x="210412" y="154490"/>
                  </a:lnTo>
                  <a:lnTo>
                    <a:pt x="420825" y="173802"/>
                  </a:lnTo>
                  <a:lnTo>
                    <a:pt x="631237" y="212425"/>
                  </a:lnTo>
                  <a:lnTo>
                    <a:pt x="841650" y="251047"/>
                  </a:lnTo>
                  <a:lnTo>
                    <a:pt x="1052062" y="115868"/>
                  </a:lnTo>
                  <a:lnTo>
                    <a:pt x="1262475" y="77245"/>
                  </a:lnTo>
                  <a:lnTo>
                    <a:pt x="1472887" y="0"/>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384784"/>
              <a:ext cx="1472887" cy="251047"/>
            </a:xfrm>
            <a:custGeom>
              <a:avLst/>
              <a:pathLst>
                <a:path w="1472887" h="251047">
                  <a:moveTo>
                    <a:pt x="0" y="115868"/>
                  </a:moveTo>
                  <a:lnTo>
                    <a:pt x="210412" y="154490"/>
                  </a:lnTo>
                  <a:lnTo>
                    <a:pt x="420825" y="173802"/>
                  </a:lnTo>
                  <a:lnTo>
                    <a:pt x="631237" y="212425"/>
                  </a:lnTo>
                  <a:lnTo>
                    <a:pt x="841650" y="251047"/>
                  </a:lnTo>
                  <a:lnTo>
                    <a:pt x="1052062" y="115868"/>
                  </a:lnTo>
                  <a:lnTo>
                    <a:pt x="1262475" y="77245"/>
                  </a:lnTo>
                  <a:lnTo>
                    <a:pt x="1472887" y="0"/>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601839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380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4" name="tx364"/>
            <p:cNvSpPr/>
            <p:nvPr/>
          </p:nvSpPr>
          <p:spPr>
            <a:xfrm>
              <a:off x="6421161"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5" name="tx365"/>
            <p:cNvSpPr/>
            <p:nvPr/>
          </p:nvSpPr>
          <p:spPr>
            <a:xfrm>
              <a:off x="6631574" y="1457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6" name="tx366"/>
            <p:cNvSpPr/>
            <p:nvPr/>
          </p:nvSpPr>
          <p:spPr>
            <a:xfrm>
              <a:off x="6860046"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7" name="tx367"/>
            <p:cNvSpPr/>
            <p:nvPr/>
          </p:nvSpPr>
          <p:spPr>
            <a:xfrm>
              <a:off x="7070458" y="1283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8" name="tx368"/>
            <p:cNvSpPr/>
            <p:nvPr/>
          </p:nvSpPr>
          <p:spPr>
            <a:xfrm>
              <a:off x="7280871"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0" name="tx390"/>
            <p:cNvSpPr/>
            <p:nvPr/>
          </p:nvSpPr>
          <p:spPr>
            <a:xfrm>
              <a:off x="6018395"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2" name="tx392"/>
            <p:cNvSpPr/>
            <p:nvPr/>
          </p:nvSpPr>
          <p:spPr>
            <a:xfrm>
              <a:off x="6421161"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3" name="tx393"/>
            <p:cNvSpPr/>
            <p:nvPr/>
          </p:nvSpPr>
          <p:spPr>
            <a:xfrm>
              <a:off x="6631574" y="28386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4" name="tx394"/>
            <p:cNvSpPr/>
            <p:nvPr/>
          </p:nvSpPr>
          <p:spPr>
            <a:xfrm>
              <a:off x="6841986"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5" name="tx395"/>
            <p:cNvSpPr/>
            <p:nvPr/>
          </p:nvSpPr>
          <p:spPr>
            <a:xfrm>
              <a:off x="7052399"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6" name="tx396"/>
            <p:cNvSpPr/>
            <p:nvPr/>
          </p:nvSpPr>
          <p:spPr>
            <a:xfrm>
              <a:off x="7262811"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11" name="pl411"/>
            <p:cNvSpPr/>
            <p:nvPr/>
          </p:nvSpPr>
          <p:spPr>
            <a:xfrm>
              <a:off x="5838112"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40651" cap="flat">
              <a:solidFill>
                <a:srgbClr val="BEBEBE">
                  <a:alpha val="69803"/>
                </a:srgbClr>
              </a:solidFill>
              <a:prstDash val="solid"/>
              <a:round/>
            </a:ln>
          </p:spPr>
          <p:txBody>
            <a:bodyPr/>
            <a:lstStyle/>
            <a:p/>
          </p:txBody>
        </p:sp>
        <p:sp>
          <p:nvSpPr>
            <p:cNvPr id="412" name="pl412"/>
            <p:cNvSpPr/>
            <p:nvPr/>
          </p:nvSpPr>
          <p:spPr>
            <a:xfrm>
              <a:off x="5838112"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89923"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8" name="tx418"/>
            <p:cNvSpPr/>
            <p:nvPr/>
          </p:nvSpPr>
          <p:spPr>
            <a:xfrm>
              <a:off x="6018395"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0" name="tx420"/>
            <p:cNvSpPr/>
            <p:nvPr/>
          </p:nvSpPr>
          <p:spPr>
            <a:xfrm>
              <a:off x="6421161"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tx421"/>
            <p:cNvSpPr/>
            <p:nvPr/>
          </p:nvSpPr>
          <p:spPr>
            <a:xfrm>
              <a:off x="6649633"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2" name="tx422"/>
            <p:cNvSpPr/>
            <p:nvPr/>
          </p:nvSpPr>
          <p:spPr>
            <a:xfrm>
              <a:off x="6829916" y="377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3" name="tx423"/>
            <p:cNvSpPr/>
            <p:nvPr/>
          </p:nvSpPr>
          <p:spPr>
            <a:xfrm>
              <a:off x="7070458"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4" name="tx424"/>
            <p:cNvSpPr/>
            <p:nvPr/>
          </p:nvSpPr>
          <p:spPr>
            <a:xfrm>
              <a:off x="7280871"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789923" y="5311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6" name="tx446"/>
            <p:cNvSpPr/>
            <p:nvPr/>
          </p:nvSpPr>
          <p:spPr>
            <a:xfrm>
              <a:off x="6018395"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1074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8" name="tx448"/>
            <p:cNvSpPr/>
            <p:nvPr/>
          </p:nvSpPr>
          <p:spPr>
            <a:xfrm>
              <a:off x="6421161"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9" name="tx449"/>
            <p:cNvSpPr/>
            <p:nvPr/>
          </p:nvSpPr>
          <p:spPr>
            <a:xfrm>
              <a:off x="6631574"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0" name="tx450"/>
            <p:cNvSpPr/>
            <p:nvPr/>
          </p:nvSpPr>
          <p:spPr>
            <a:xfrm>
              <a:off x="6841986"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1" name="tx451"/>
            <p:cNvSpPr/>
            <p:nvPr/>
          </p:nvSpPr>
          <p:spPr>
            <a:xfrm>
              <a:off x="705239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2" name="tx452"/>
            <p:cNvSpPr/>
            <p:nvPr/>
          </p:nvSpPr>
          <p:spPr>
            <a:xfrm>
              <a:off x="726281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23407"/>
              <a:ext cx="1472887" cy="231736"/>
            </a:xfrm>
            <a:custGeom>
              <a:avLst/>
              <a:pathLst>
                <a:path w="1472887" h="231736">
                  <a:moveTo>
                    <a:pt x="0" y="193113"/>
                  </a:moveTo>
                  <a:lnTo>
                    <a:pt x="210412" y="115868"/>
                  </a:lnTo>
                  <a:lnTo>
                    <a:pt x="420825" y="231736"/>
                  </a:lnTo>
                  <a:lnTo>
                    <a:pt x="631237" y="154490"/>
                  </a:lnTo>
                  <a:lnTo>
                    <a:pt x="841650" y="135179"/>
                  </a:lnTo>
                  <a:lnTo>
                    <a:pt x="1052062" y="135179"/>
                  </a:lnTo>
                  <a:lnTo>
                    <a:pt x="1262475" y="38622"/>
                  </a:lnTo>
                  <a:lnTo>
                    <a:pt x="1472887" y="0"/>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23407"/>
              <a:ext cx="1472887" cy="231736"/>
            </a:xfrm>
            <a:custGeom>
              <a:avLst/>
              <a:pathLst>
                <a:path w="1472887" h="231736">
                  <a:moveTo>
                    <a:pt x="0" y="193113"/>
                  </a:moveTo>
                  <a:lnTo>
                    <a:pt x="210412" y="115868"/>
                  </a:lnTo>
                  <a:lnTo>
                    <a:pt x="420825" y="231736"/>
                  </a:lnTo>
                  <a:lnTo>
                    <a:pt x="631237" y="154490"/>
                  </a:lnTo>
                  <a:lnTo>
                    <a:pt x="841650" y="135179"/>
                  </a:lnTo>
                  <a:lnTo>
                    <a:pt x="1052062" y="135179"/>
                  </a:lnTo>
                  <a:lnTo>
                    <a:pt x="1262475" y="38622"/>
                  </a:lnTo>
                  <a:lnTo>
                    <a:pt x="1472887" y="0"/>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539275"/>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23407"/>
              <a:ext cx="1472887" cy="231736"/>
            </a:xfrm>
            <a:custGeom>
              <a:avLst/>
              <a:pathLst>
                <a:path w="1472887" h="231736">
                  <a:moveTo>
                    <a:pt x="0" y="193113"/>
                  </a:moveTo>
                  <a:lnTo>
                    <a:pt x="210412" y="115868"/>
                  </a:lnTo>
                  <a:lnTo>
                    <a:pt x="420825" y="231736"/>
                  </a:lnTo>
                  <a:lnTo>
                    <a:pt x="631237" y="154490"/>
                  </a:lnTo>
                  <a:lnTo>
                    <a:pt x="841650" y="135179"/>
                  </a:lnTo>
                  <a:lnTo>
                    <a:pt x="1052062" y="135179"/>
                  </a:lnTo>
                  <a:lnTo>
                    <a:pt x="1262475" y="38622"/>
                  </a:lnTo>
                  <a:lnTo>
                    <a:pt x="1472887" y="0"/>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23407"/>
              <a:ext cx="1472887" cy="231736"/>
            </a:xfrm>
            <a:custGeom>
              <a:avLst/>
              <a:pathLst>
                <a:path w="1472887" h="231736">
                  <a:moveTo>
                    <a:pt x="0" y="193113"/>
                  </a:moveTo>
                  <a:lnTo>
                    <a:pt x="210412" y="115868"/>
                  </a:lnTo>
                  <a:lnTo>
                    <a:pt x="420825" y="231736"/>
                  </a:lnTo>
                  <a:lnTo>
                    <a:pt x="631237" y="154490"/>
                  </a:lnTo>
                  <a:lnTo>
                    <a:pt x="841650" y="135179"/>
                  </a:lnTo>
                  <a:lnTo>
                    <a:pt x="1052062" y="135179"/>
                  </a:lnTo>
                  <a:lnTo>
                    <a:pt x="1262475" y="38622"/>
                  </a:lnTo>
                  <a:lnTo>
                    <a:pt x="1472887" y="0"/>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79689"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4" name="tx474"/>
            <p:cNvSpPr/>
            <p:nvPr/>
          </p:nvSpPr>
          <p:spPr>
            <a:xfrm>
              <a:off x="7708161"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1476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76" name="tx476"/>
            <p:cNvSpPr/>
            <p:nvPr/>
          </p:nvSpPr>
          <p:spPr>
            <a:xfrm>
              <a:off x="8110927"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7" name="tx477"/>
            <p:cNvSpPr/>
            <p:nvPr/>
          </p:nvSpPr>
          <p:spPr>
            <a:xfrm>
              <a:off x="8321339" y="1380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8531752" y="1380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8760224" y="1283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0" name="tx480"/>
            <p:cNvSpPr/>
            <p:nvPr/>
          </p:nvSpPr>
          <p:spPr>
            <a:xfrm>
              <a:off x="8970637" y="12448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843357"/>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2" name="tx502"/>
            <p:cNvSpPr/>
            <p:nvPr/>
          </p:nvSpPr>
          <p:spPr>
            <a:xfrm>
              <a:off x="7708161"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00514"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4" name="tx504"/>
            <p:cNvSpPr/>
            <p:nvPr/>
          </p:nvSpPr>
          <p:spPr>
            <a:xfrm>
              <a:off x="8128986"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5" name="tx505"/>
            <p:cNvSpPr/>
            <p:nvPr/>
          </p:nvSpPr>
          <p:spPr>
            <a:xfrm>
              <a:off x="8339399"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6" name="tx506"/>
            <p:cNvSpPr/>
            <p:nvPr/>
          </p:nvSpPr>
          <p:spPr>
            <a:xfrm>
              <a:off x="8531752"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7" name="tx507"/>
            <p:cNvSpPr/>
            <p:nvPr/>
          </p:nvSpPr>
          <p:spPr>
            <a:xfrm>
              <a:off x="8742165"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8" name="tx508"/>
            <p:cNvSpPr/>
            <p:nvPr/>
          </p:nvSpPr>
          <p:spPr>
            <a:xfrm>
              <a:off x="8970637"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147438"/>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79689" y="40075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0" name="tx530"/>
            <p:cNvSpPr/>
            <p:nvPr/>
          </p:nvSpPr>
          <p:spPr>
            <a:xfrm>
              <a:off x="7708161"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tx532"/>
            <p:cNvSpPr/>
            <p:nvPr/>
          </p:nvSpPr>
          <p:spPr>
            <a:xfrm>
              <a:off x="8128986"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3" name="tx533"/>
            <p:cNvSpPr/>
            <p:nvPr/>
          </p:nvSpPr>
          <p:spPr>
            <a:xfrm>
              <a:off x="8339399" y="3910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4" name="tx534"/>
            <p:cNvSpPr/>
            <p:nvPr/>
          </p:nvSpPr>
          <p:spPr>
            <a:xfrm>
              <a:off x="8549811" y="3891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5" name="tx535"/>
            <p:cNvSpPr/>
            <p:nvPr/>
          </p:nvSpPr>
          <p:spPr>
            <a:xfrm>
              <a:off x="8760224"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36" name="tx536"/>
            <p:cNvSpPr/>
            <p:nvPr/>
          </p:nvSpPr>
          <p:spPr>
            <a:xfrm>
              <a:off x="8970637"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451520"/>
              <a:ext cx="1472887" cy="135179"/>
            </a:xfrm>
            <a:custGeom>
              <a:avLst/>
              <a:pathLst>
                <a:path w="1472887" h="135179">
                  <a:moveTo>
                    <a:pt x="0" y="38622"/>
                  </a:moveTo>
                  <a:lnTo>
                    <a:pt x="210412" y="0"/>
                  </a:lnTo>
                  <a:lnTo>
                    <a:pt x="420825" y="57934"/>
                  </a:lnTo>
                  <a:lnTo>
                    <a:pt x="631237" y="135179"/>
                  </a:lnTo>
                  <a:lnTo>
                    <a:pt x="841650" y="96556"/>
                  </a:lnTo>
                  <a:lnTo>
                    <a:pt x="1052062" y="38622"/>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7968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8" name="tx558"/>
            <p:cNvSpPr/>
            <p:nvPr/>
          </p:nvSpPr>
          <p:spPr>
            <a:xfrm>
              <a:off x="7708161"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00514" y="5292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0" name="tx560"/>
            <p:cNvSpPr/>
            <p:nvPr/>
          </p:nvSpPr>
          <p:spPr>
            <a:xfrm>
              <a:off x="8128986"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1" name="tx561"/>
            <p:cNvSpPr/>
            <p:nvPr/>
          </p:nvSpPr>
          <p:spPr>
            <a:xfrm>
              <a:off x="8339399"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2" name="tx562"/>
            <p:cNvSpPr/>
            <p:nvPr/>
          </p:nvSpPr>
          <p:spPr>
            <a:xfrm>
              <a:off x="8549811"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3" name="tx563"/>
            <p:cNvSpPr/>
            <p:nvPr/>
          </p:nvSpPr>
          <p:spPr>
            <a:xfrm>
              <a:off x="8760224"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4" name="tx564"/>
            <p:cNvSpPr/>
            <p:nvPr/>
          </p:nvSpPr>
          <p:spPr>
            <a:xfrm>
              <a:off x="897063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5" name="tx565"/>
            <p:cNvSpPr/>
            <p:nvPr/>
          </p:nvSpPr>
          <p:spPr>
            <a:xfrm>
              <a:off x="1328277" y="463977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66" name="tx566"/>
            <p:cNvSpPr/>
            <p:nvPr/>
          </p:nvSpPr>
          <p:spPr>
            <a:xfrm>
              <a:off x="2618176"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567" name="tx567"/>
            <p:cNvSpPr/>
            <p:nvPr/>
          </p:nvSpPr>
          <p:spPr>
            <a:xfrm>
              <a:off x="4679691" y="46397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568" name="tx568"/>
            <p:cNvSpPr/>
            <p:nvPr/>
          </p:nvSpPr>
          <p:spPr>
            <a:xfrm>
              <a:off x="6254516"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69" name="tx569"/>
            <p:cNvSpPr/>
            <p:nvPr/>
          </p:nvSpPr>
          <p:spPr>
            <a:xfrm>
              <a:off x="8143118" y="463977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570" name="tx570"/>
            <p:cNvSpPr/>
            <p:nvPr/>
          </p:nvSpPr>
          <p:spPr>
            <a:xfrm>
              <a:off x="1325031" y="3335696"/>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571" name="tx571"/>
            <p:cNvSpPr/>
            <p:nvPr/>
          </p:nvSpPr>
          <p:spPr>
            <a:xfrm>
              <a:off x="2828488" y="3335696"/>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72" name="tx572"/>
            <p:cNvSpPr/>
            <p:nvPr/>
          </p:nvSpPr>
          <p:spPr>
            <a:xfrm>
              <a:off x="4782378"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573" name="tx573"/>
            <p:cNvSpPr/>
            <p:nvPr/>
          </p:nvSpPr>
          <p:spPr>
            <a:xfrm>
              <a:off x="6313632"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574" name="tx574"/>
            <p:cNvSpPr/>
            <p:nvPr/>
          </p:nvSpPr>
          <p:spPr>
            <a:xfrm>
              <a:off x="8130820"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575" name="tx575"/>
            <p:cNvSpPr/>
            <p:nvPr/>
          </p:nvSpPr>
          <p:spPr>
            <a:xfrm>
              <a:off x="1193266" y="2031614"/>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76" name="tx576"/>
            <p:cNvSpPr/>
            <p:nvPr/>
          </p:nvSpPr>
          <p:spPr>
            <a:xfrm>
              <a:off x="3074050"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577" name="tx577"/>
            <p:cNvSpPr/>
            <p:nvPr/>
          </p:nvSpPr>
          <p:spPr>
            <a:xfrm>
              <a:off x="4716952"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578" name="tx578"/>
            <p:cNvSpPr/>
            <p:nvPr/>
          </p:nvSpPr>
          <p:spPr>
            <a:xfrm>
              <a:off x="6378875"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79" name="tx579"/>
            <p:cNvSpPr/>
            <p:nvPr/>
          </p:nvSpPr>
          <p:spPr>
            <a:xfrm>
              <a:off x="8096484"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580" name="tx580"/>
            <p:cNvSpPr/>
            <p:nvPr/>
          </p:nvSpPr>
          <p:spPr>
            <a:xfrm>
              <a:off x="1362338"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581" name="tx581"/>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582" name="tx582"/>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83" name="tx583"/>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584" name="tx584"/>
            <p:cNvSpPr/>
            <p:nvPr/>
          </p:nvSpPr>
          <p:spPr>
            <a:xfrm>
              <a:off x="8099639" y="72753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992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10164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5392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10564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803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3205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843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605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1074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6246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1474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646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4115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92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4515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687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6928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WCAR,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8 of these 20 countries (CAR, Congo, Ghana, Guinea, Mali, Mauritania, Niger, and Togo). The largest increase in coverage was 12% points in Guinea from 53% in 2019 to 65% in 2025. Coverage was lower than in 2019 in 9 of these 20 countries (Benin, Cabo Verde, Cote d'Ivoire, DRC, Gabon, Gambia, Nigeria, Sao Tome and Principe, and Sierra Leone). The largest decline in coverage was 9% points in Cote d'Ivoire from 79% in 2019 to 70% in 2025. Coverage was unchanged in 3 of these 20 countries (Burkina Faso, Guinea-Bissau, and Senegal).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70314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548945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527576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506207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484839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463470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442101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420732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399364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015656" y="377995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8" name="pl18"/>
            <p:cNvSpPr/>
            <p:nvPr/>
          </p:nvSpPr>
          <p:spPr>
            <a:xfrm>
              <a:off x="2015656" y="356626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9" name="pl19"/>
            <p:cNvSpPr/>
            <p:nvPr/>
          </p:nvSpPr>
          <p:spPr>
            <a:xfrm>
              <a:off x="2015656" y="335257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0" name="pl20"/>
            <p:cNvSpPr/>
            <p:nvPr/>
          </p:nvSpPr>
          <p:spPr>
            <a:xfrm>
              <a:off x="2015656" y="313888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1" name="pl21"/>
            <p:cNvSpPr/>
            <p:nvPr/>
          </p:nvSpPr>
          <p:spPr>
            <a:xfrm>
              <a:off x="2015656" y="292520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2" name="pl22"/>
            <p:cNvSpPr/>
            <p:nvPr/>
          </p:nvSpPr>
          <p:spPr>
            <a:xfrm>
              <a:off x="2015656" y="271151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3" name="pl23"/>
            <p:cNvSpPr/>
            <p:nvPr/>
          </p:nvSpPr>
          <p:spPr>
            <a:xfrm>
              <a:off x="2015656" y="249782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4" name="pl24"/>
            <p:cNvSpPr/>
            <p:nvPr/>
          </p:nvSpPr>
          <p:spPr>
            <a:xfrm>
              <a:off x="2015656" y="228413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5" name="pl25"/>
            <p:cNvSpPr/>
            <p:nvPr/>
          </p:nvSpPr>
          <p:spPr>
            <a:xfrm>
              <a:off x="2015656" y="207045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6" name="pl26"/>
            <p:cNvSpPr/>
            <p:nvPr/>
          </p:nvSpPr>
          <p:spPr>
            <a:xfrm>
              <a:off x="2015656" y="185676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7" name="pl27"/>
            <p:cNvSpPr/>
            <p:nvPr/>
          </p:nvSpPr>
          <p:spPr>
            <a:xfrm>
              <a:off x="2015656" y="164307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8" name="pl28"/>
            <p:cNvSpPr/>
            <p:nvPr/>
          </p:nvSpPr>
          <p:spPr>
            <a:xfrm>
              <a:off x="2015656" y="142938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9" name="pl29"/>
            <p:cNvSpPr/>
            <p:nvPr/>
          </p:nvSpPr>
          <p:spPr>
            <a:xfrm>
              <a:off x="2015656" y="121569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0" name="pl30"/>
            <p:cNvSpPr/>
            <p:nvPr/>
          </p:nvSpPr>
          <p:spPr>
            <a:xfrm>
              <a:off x="2015656" y="100201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1" name="pl31"/>
            <p:cNvSpPr/>
            <p:nvPr/>
          </p:nvSpPr>
          <p:spPr>
            <a:xfrm>
              <a:off x="2015656" y="78832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2" name="pl32"/>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34029" y="788324"/>
              <a:ext cx="283756" cy="0"/>
            </a:xfrm>
            <a:custGeom>
              <a:avLst/>
              <a:pathLst>
                <a:path w="283756" h="0">
                  <a:moveTo>
                    <a:pt x="0" y="0"/>
                  </a:moveTo>
                  <a:lnTo>
                    <a:pt x="56751" y="0"/>
                  </a:lnTo>
                  <a:lnTo>
                    <a:pt x="56751" y="0"/>
                  </a:lnTo>
                  <a:lnTo>
                    <a:pt x="170253" y="0"/>
                  </a:lnTo>
                  <a:lnTo>
                    <a:pt x="227004" y="0"/>
                  </a:lnTo>
                  <a:lnTo>
                    <a:pt x="283756" y="0"/>
                  </a:lnTo>
                  <a:lnTo>
                    <a:pt x="283756" y="0"/>
                  </a:lnTo>
                </a:path>
              </a:pathLst>
            </a:custGeom>
            <a:ln w="108405" cap="flat">
              <a:solidFill>
                <a:srgbClr val="E8E8E8">
                  <a:alpha val="100000"/>
                </a:srgbClr>
              </a:solidFill>
              <a:prstDash val="solid"/>
              <a:round/>
            </a:ln>
          </p:spPr>
          <p:txBody>
            <a:bodyPr/>
            <a:lstStyle/>
            <a:p/>
          </p:txBody>
        </p:sp>
        <p:sp>
          <p:nvSpPr>
            <p:cNvPr id="38" name="pl38"/>
            <p:cNvSpPr/>
            <p:nvPr/>
          </p:nvSpPr>
          <p:spPr>
            <a:xfrm>
              <a:off x="7577278" y="1002012"/>
              <a:ext cx="170253" cy="0"/>
            </a:xfrm>
            <a:custGeom>
              <a:avLst/>
              <a:pathLst>
                <a:path w="170253" h="0">
                  <a:moveTo>
                    <a:pt x="0" y="0"/>
                  </a:moveTo>
                  <a:lnTo>
                    <a:pt x="0" y="0"/>
                  </a:lnTo>
                  <a:lnTo>
                    <a:pt x="0" y="0"/>
                  </a:lnTo>
                  <a:lnTo>
                    <a:pt x="0" y="0"/>
                  </a:lnTo>
                  <a:lnTo>
                    <a:pt x="0" y="0"/>
                  </a:lnTo>
                  <a:lnTo>
                    <a:pt x="0" y="0"/>
                  </a:lnTo>
                  <a:lnTo>
                    <a:pt x="170253" y="0"/>
                  </a:lnTo>
                </a:path>
              </a:pathLst>
            </a:custGeom>
            <a:ln w="108405" cap="flat">
              <a:solidFill>
                <a:srgbClr val="E8E8E8">
                  <a:alpha val="100000"/>
                </a:srgbClr>
              </a:solidFill>
              <a:prstDash val="solid"/>
              <a:round/>
            </a:ln>
          </p:spPr>
          <p:txBody>
            <a:bodyPr/>
            <a:lstStyle/>
            <a:p/>
          </p:txBody>
        </p:sp>
        <p:sp>
          <p:nvSpPr>
            <p:cNvPr id="39" name="pl39"/>
            <p:cNvSpPr/>
            <p:nvPr/>
          </p:nvSpPr>
          <p:spPr>
            <a:xfrm>
              <a:off x="7463775" y="1215699"/>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0" name="pl40"/>
            <p:cNvSpPr/>
            <p:nvPr/>
          </p:nvSpPr>
          <p:spPr>
            <a:xfrm>
              <a:off x="7009765" y="1429387"/>
              <a:ext cx="567512" cy="0"/>
            </a:xfrm>
            <a:custGeom>
              <a:avLst/>
              <a:pathLst>
                <a:path w="567512" h="0">
                  <a:moveTo>
                    <a:pt x="0" y="0"/>
                  </a:moveTo>
                  <a:lnTo>
                    <a:pt x="113502" y="0"/>
                  </a:lnTo>
                  <a:lnTo>
                    <a:pt x="454009" y="0"/>
                  </a:lnTo>
                  <a:lnTo>
                    <a:pt x="454009" y="0"/>
                  </a:lnTo>
                  <a:lnTo>
                    <a:pt x="454009" y="0"/>
                  </a:lnTo>
                  <a:lnTo>
                    <a:pt x="510761" y="0"/>
                  </a:lnTo>
                  <a:lnTo>
                    <a:pt x="567512" y="0"/>
                  </a:lnTo>
                </a:path>
              </a:pathLst>
            </a:custGeom>
            <a:ln w="108405" cap="flat">
              <a:solidFill>
                <a:srgbClr val="E8E8E8">
                  <a:alpha val="100000"/>
                </a:srgbClr>
              </a:solidFill>
              <a:prstDash val="solid"/>
              <a:round/>
            </a:ln>
          </p:spPr>
          <p:txBody>
            <a:bodyPr/>
            <a:lstStyle/>
            <a:p/>
          </p:txBody>
        </p:sp>
        <p:sp>
          <p:nvSpPr>
            <p:cNvPr id="41" name="pl41"/>
            <p:cNvSpPr/>
            <p:nvPr/>
          </p:nvSpPr>
          <p:spPr>
            <a:xfrm>
              <a:off x="7463775" y="1643075"/>
              <a:ext cx="227004" cy="0"/>
            </a:xfrm>
            <a:custGeom>
              <a:avLst/>
              <a:pathLst>
                <a:path w="227004" h="0">
                  <a:moveTo>
                    <a:pt x="0" y="0"/>
                  </a:moveTo>
                  <a:lnTo>
                    <a:pt x="0" y="0"/>
                  </a:lnTo>
                  <a:lnTo>
                    <a:pt x="0" y="0"/>
                  </a:lnTo>
                  <a:lnTo>
                    <a:pt x="0" y="0"/>
                  </a:lnTo>
                  <a:lnTo>
                    <a:pt x="0" y="0"/>
                  </a:lnTo>
                  <a:lnTo>
                    <a:pt x="56751" y="0"/>
                  </a:lnTo>
                  <a:lnTo>
                    <a:pt x="227004" y="0"/>
                  </a:lnTo>
                </a:path>
              </a:pathLst>
            </a:custGeom>
            <a:ln w="108405" cap="flat">
              <a:solidFill>
                <a:srgbClr val="E8E8E8">
                  <a:alpha val="100000"/>
                </a:srgbClr>
              </a:solidFill>
              <a:prstDash val="solid"/>
              <a:round/>
            </a:ln>
          </p:spPr>
          <p:txBody>
            <a:bodyPr/>
            <a:lstStyle/>
            <a:p/>
          </p:txBody>
        </p:sp>
        <p:sp>
          <p:nvSpPr>
            <p:cNvPr id="42" name="pl42"/>
            <p:cNvSpPr/>
            <p:nvPr/>
          </p:nvSpPr>
          <p:spPr>
            <a:xfrm>
              <a:off x="7236770" y="1856763"/>
              <a:ext cx="170253" cy="0"/>
            </a:xfrm>
            <a:custGeom>
              <a:avLst/>
              <a:pathLst>
                <a:path w="170253" h="0">
                  <a:moveTo>
                    <a:pt x="0" y="0"/>
                  </a:moveTo>
                  <a:lnTo>
                    <a:pt x="56751" y="0"/>
                  </a:lnTo>
                  <a:lnTo>
                    <a:pt x="170253" y="0"/>
                  </a:lnTo>
                  <a:lnTo>
                    <a:pt x="170253" y="0"/>
                  </a:lnTo>
                  <a:lnTo>
                    <a:pt x="170253" y="0"/>
                  </a:lnTo>
                  <a:lnTo>
                    <a:pt x="170253" y="0"/>
                  </a:lnTo>
                  <a:lnTo>
                    <a:pt x="170253" y="0"/>
                  </a:lnTo>
                </a:path>
              </a:pathLst>
            </a:custGeom>
            <a:ln w="108405" cap="flat">
              <a:solidFill>
                <a:srgbClr val="E8E8E8">
                  <a:alpha val="100000"/>
                </a:srgbClr>
              </a:solidFill>
              <a:prstDash val="solid"/>
              <a:round/>
            </a:ln>
          </p:spPr>
          <p:txBody>
            <a:bodyPr/>
            <a:lstStyle/>
            <a:p/>
          </p:txBody>
        </p:sp>
        <p:sp>
          <p:nvSpPr>
            <p:cNvPr id="43" name="pl43"/>
            <p:cNvSpPr/>
            <p:nvPr/>
          </p:nvSpPr>
          <p:spPr>
            <a:xfrm>
              <a:off x="6896263" y="2070451"/>
              <a:ext cx="340507" cy="0"/>
            </a:xfrm>
            <a:custGeom>
              <a:avLst/>
              <a:pathLst>
                <a:path w="340507" h="0">
                  <a:moveTo>
                    <a:pt x="0" y="0"/>
                  </a:moveTo>
                  <a:lnTo>
                    <a:pt x="0" y="0"/>
                  </a:lnTo>
                  <a:lnTo>
                    <a:pt x="56751" y="0"/>
                  </a:lnTo>
                  <a:lnTo>
                    <a:pt x="170253" y="0"/>
                  </a:lnTo>
                  <a:lnTo>
                    <a:pt x="227004" y="0"/>
                  </a:lnTo>
                  <a:lnTo>
                    <a:pt x="283756" y="0"/>
                  </a:lnTo>
                  <a:lnTo>
                    <a:pt x="340507" y="0"/>
                  </a:lnTo>
                </a:path>
              </a:pathLst>
            </a:custGeom>
            <a:ln w="108405" cap="flat">
              <a:solidFill>
                <a:srgbClr val="E8E8E8">
                  <a:alpha val="100000"/>
                </a:srgbClr>
              </a:solidFill>
              <a:prstDash val="solid"/>
              <a:round/>
            </a:ln>
          </p:spPr>
          <p:txBody>
            <a:bodyPr/>
            <a:lstStyle/>
            <a:p/>
          </p:txBody>
        </p:sp>
        <p:sp>
          <p:nvSpPr>
            <p:cNvPr id="44" name="pl44"/>
            <p:cNvSpPr/>
            <p:nvPr/>
          </p:nvSpPr>
          <p:spPr>
            <a:xfrm>
              <a:off x="7236770" y="2284138"/>
              <a:ext cx="567512" cy="0"/>
            </a:xfrm>
            <a:custGeom>
              <a:avLst/>
              <a:pathLst>
                <a:path w="567512" h="0">
                  <a:moveTo>
                    <a:pt x="0" y="0"/>
                  </a:moveTo>
                  <a:lnTo>
                    <a:pt x="0" y="0"/>
                  </a:lnTo>
                  <a:lnTo>
                    <a:pt x="0" y="0"/>
                  </a:lnTo>
                  <a:lnTo>
                    <a:pt x="283756" y="0"/>
                  </a:lnTo>
                  <a:lnTo>
                    <a:pt x="454009" y="0"/>
                  </a:lnTo>
                  <a:lnTo>
                    <a:pt x="510761" y="0"/>
                  </a:lnTo>
                  <a:lnTo>
                    <a:pt x="567512" y="0"/>
                  </a:lnTo>
                </a:path>
              </a:pathLst>
            </a:custGeom>
            <a:ln w="108405" cap="flat">
              <a:solidFill>
                <a:srgbClr val="E8E8E8">
                  <a:alpha val="100000"/>
                </a:srgbClr>
              </a:solidFill>
              <a:prstDash val="solid"/>
              <a:round/>
            </a:ln>
          </p:spPr>
          <p:txBody>
            <a:bodyPr/>
            <a:lstStyle/>
            <a:p/>
          </p:txBody>
        </p:sp>
        <p:sp>
          <p:nvSpPr>
            <p:cNvPr id="45" name="pl45"/>
            <p:cNvSpPr/>
            <p:nvPr/>
          </p:nvSpPr>
          <p:spPr>
            <a:xfrm>
              <a:off x="6669258" y="2497826"/>
              <a:ext cx="737766" cy="0"/>
            </a:xfrm>
            <a:custGeom>
              <a:avLst/>
              <a:pathLst>
                <a:path w="737766" h="0">
                  <a:moveTo>
                    <a:pt x="0" y="0"/>
                  </a:moveTo>
                  <a:lnTo>
                    <a:pt x="170253" y="0"/>
                  </a:lnTo>
                  <a:lnTo>
                    <a:pt x="227004" y="0"/>
                  </a:lnTo>
                  <a:lnTo>
                    <a:pt x="454009" y="0"/>
                  </a:lnTo>
                  <a:lnTo>
                    <a:pt x="510761" y="0"/>
                  </a:lnTo>
                  <a:lnTo>
                    <a:pt x="510761" y="0"/>
                  </a:lnTo>
                  <a:lnTo>
                    <a:pt x="737766" y="0"/>
                  </a:lnTo>
                </a:path>
              </a:pathLst>
            </a:custGeom>
            <a:ln w="108405" cap="flat">
              <a:solidFill>
                <a:srgbClr val="E8E8E8">
                  <a:alpha val="100000"/>
                </a:srgbClr>
              </a:solidFill>
              <a:prstDash val="solid"/>
              <a:round/>
            </a:ln>
          </p:spPr>
          <p:txBody>
            <a:bodyPr/>
            <a:lstStyle/>
            <a:p/>
          </p:txBody>
        </p:sp>
        <p:sp>
          <p:nvSpPr>
            <p:cNvPr id="46" name="pl46"/>
            <p:cNvSpPr/>
            <p:nvPr/>
          </p:nvSpPr>
          <p:spPr>
            <a:xfrm>
              <a:off x="6442253" y="2711514"/>
              <a:ext cx="681014" cy="0"/>
            </a:xfrm>
            <a:custGeom>
              <a:avLst/>
              <a:pathLst>
                <a:path w="681014" h="0">
                  <a:moveTo>
                    <a:pt x="0" y="0"/>
                  </a:moveTo>
                  <a:lnTo>
                    <a:pt x="227004" y="0"/>
                  </a:lnTo>
                  <a:lnTo>
                    <a:pt x="283756" y="0"/>
                  </a:lnTo>
                  <a:lnTo>
                    <a:pt x="283756" y="0"/>
                  </a:lnTo>
                  <a:lnTo>
                    <a:pt x="340507" y="0"/>
                  </a:lnTo>
                  <a:lnTo>
                    <a:pt x="567512" y="0"/>
                  </a:lnTo>
                  <a:lnTo>
                    <a:pt x="681014" y="0"/>
                  </a:lnTo>
                </a:path>
              </a:pathLst>
            </a:custGeom>
            <a:ln w="108405" cap="flat">
              <a:solidFill>
                <a:srgbClr val="E8E8E8">
                  <a:alpha val="100000"/>
                </a:srgbClr>
              </a:solidFill>
              <a:prstDash val="solid"/>
              <a:round/>
            </a:ln>
          </p:spPr>
          <p:txBody>
            <a:bodyPr/>
            <a:lstStyle/>
            <a:p/>
          </p:txBody>
        </p:sp>
        <p:sp>
          <p:nvSpPr>
            <p:cNvPr id="47" name="pl47"/>
            <p:cNvSpPr/>
            <p:nvPr/>
          </p:nvSpPr>
          <p:spPr>
            <a:xfrm>
              <a:off x="6726009" y="2925202"/>
              <a:ext cx="737766" cy="0"/>
            </a:xfrm>
            <a:custGeom>
              <a:avLst/>
              <a:pathLst>
                <a:path w="737766" h="0">
                  <a:moveTo>
                    <a:pt x="0" y="0"/>
                  </a:moveTo>
                  <a:lnTo>
                    <a:pt x="227004" y="0"/>
                  </a:lnTo>
                  <a:lnTo>
                    <a:pt x="340507" y="0"/>
                  </a:lnTo>
                  <a:lnTo>
                    <a:pt x="340507" y="0"/>
                  </a:lnTo>
                  <a:lnTo>
                    <a:pt x="397258" y="0"/>
                  </a:lnTo>
                  <a:lnTo>
                    <a:pt x="567512" y="0"/>
                  </a:lnTo>
                  <a:lnTo>
                    <a:pt x="737766" y="0"/>
                  </a:lnTo>
                </a:path>
              </a:pathLst>
            </a:custGeom>
            <a:ln w="108405" cap="flat">
              <a:solidFill>
                <a:srgbClr val="E8E8E8">
                  <a:alpha val="100000"/>
                </a:srgbClr>
              </a:solidFill>
              <a:prstDash val="solid"/>
              <a:round/>
            </a:ln>
          </p:spPr>
          <p:txBody>
            <a:bodyPr/>
            <a:lstStyle/>
            <a:p/>
          </p:txBody>
        </p:sp>
        <p:sp>
          <p:nvSpPr>
            <p:cNvPr id="48" name="pl48"/>
            <p:cNvSpPr/>
            <p:nvPr/>
          </p:nvSpPr>
          <p:spPr>
            <a:xfrm>
              <a:off x="6271999" y="3138889"/>
              <a:ext cx="794517" cy="0"/>
            </a:xfrm>
            <a:custGeom>
              <a:avLst/>
              <a:pathLst>
                <a:path w="794517" h="0">
                  <a:moveTo>
                    <a:pt x="0" y="0"/>
                  </a:moveTo>
                  <a:lnTo>
                    <a:pt x="283756" y="0"/>
                  </a:lnTo>
                  <a:lnTo>
                    <a:pt x="340507" y="0"/>
                  </a:lnTo>
                  <a:lnTo>
                    <a:pt x="340507" y="0"/>
                  </a:lnTo>
                  <a:lnTo>
                    <a:pt x="340507" y="0"/>
                  </a:lnTo>
                  <a:lnTo>
                    <a:pt x="737766" y="0"/>
                  </a:lnTo>
                  <a:lnTo>
                    <a:pt x="794517" y="0"/>
                  </a:lnTo>
                </a:path>
              </a:pathLst>
            </a:custGeom>
            <a:ln w="108405" cap="flat">
              <a:solidFill>
                <a:srgbClr val="E8E8E8">
                  <a:alpha val="100000"/>
                </a:srgbClr>
              </a:solidFill>
              <a:prstDash val="solid"/>
              <a:round/>
            </a:ln>
          </p:spPr>
          <p:txBody>
            <a:bodyPr/>
            <a:lstStyle/>
            <a:p/>
          </p:txBody>
        </p:sp>
        <p:sp>
          <p:nvSpPr>
            <p:cNvPr id="49" name="pl49"/>
            <p:cNvSpPr/>
            <p:nvPr/>
          </p:nvSpPr>
          <p:spPr>
            <a:xfrm>
              <a:off x="6101745" y="3352577"/>
              <a:ext cx="908019" cy="0"/>
            </a:xfrm>
            <a:custGeom>
              <a:avLst/>
              <a:pathLst>
                <a:path w="908019" h="0">
                  <a:moveTo>
                    <a:pt x="0" y="0"/>
                  </a:moveTo>
                  <a:lnTo>
                    <a:pt x="56751" y="0"/>
                  </a:lnTo>
                  <a:lnTo>
                    <a:pt x="227004" y="0"/>
                  </a:lnTo>
                  <a:lnTo>
                    <a:pt x="227004" y="0"/>
                  </a:lnTo>
                  <a:lnTo>
                    <a:pt x="454009" y="0"/>
                  </a:lnTo>
                  <a:lnTo>
                    <a:pt x="567512" y="0"/>
                  </a:lnTo>
                  <a:lnTo>
                    <a:pt x="908019" y="0"/>
                  </a:lnTo>
                </a:path>
              </a:pathLst>
            </a:custGeom>
            <a:ln w="108405" cap="flat">
              <a:solidFill>
                <a:srgbClr val="E8E8E8">
                  <a:alpha val="100000"/>
                </a:srgbClr>
              </a:solidFill>
              <a:prstDash val="solid"/>
              <a:round/>
            </a:ln>
          </p:spPr>
          <p:txBody>
            <a:bodyPr/>
            <a:lstStyle/>
            <a:p/>
          </p:txBody>
        </p:sp>
        <p:sp>
          <p:nvSpPr>
            <p:cNvPr id="50" name="pl50"/>
            <p:cNvSpPr/>
            <p:nvPr/>
          </p:nvSpPr>
          <p:spPr>
            <a:xfrm>
              <a:off x="6044994" y="3566265"/>
              <a:ext cx="964771" cy="0"/>
            </a:xfrm>
            <a:custGeom>
              <a:avLst/>
              <a:pathLst>
                <a:path w="964771" h="0">
                  <a:moveTo>
                    <a:pt x="0" y="0"/>
                  </a:moveTo>
                  <a:lnTo>
                    <a:pt x="56751" y="0"/>
                  </a:lnTo>
                  <a:lnTo>
                    <a:pt x="283756" y="0"/>
                  </a:lnTo>
                  <a:lnTo>
                    <a:pt x="737766" y="0"/>
                  </a:lnTo>
                  <a:lnTo>
                    <a:pt x="964771" y="0"/>
                  </a:lnTo>
                  <a:lnTo>
                    <a:pt x="964771" y="0"/>
                  </a:lnTo>
                  <a:lnTo>
                    <a:pt x="964771" y="0"/>
                  </a:lnTo>
                </a:path>
              </a:pathLst>
            </a:custGeom>
            <a:ln w="108405" cap="flat">
              <a:solidFill>
                <a:srgbClr val="E8E8E8">
                  <a:alpha val="100000"/>
                </a:srgbClr>
              </a:solidFill>
              <a:prstDash val="solid"/>
              <a:round/>
            </a:ln>
          </p:spPr>
          <p:txBody>
            <a:bodyPr/>
            <a:lstStyle/>
            <a:p/>
          </p:txBody>
        </p:sp>
        <p:sp>
          <p:nvSpPr>
            <p:cNvPr id="51" name="pl51"/>
            <p:cNvSpPr/>
            <p:nvPr/>
          </p:nvSpPr>
          <p:spPr>
            <a:xfrm>
              <a:off x="6782760" y="3779953"/>
              <a:ext cx="510761" cy="0"/>
            </a:xfrm>
            <a:custGeom>
              <a:avLst/>
              <a:pathLst>
                <a:path w="510761" h="0">
                  <a:moveTo>
                    <a:pt x="0" y="0"/>
                  </a:moveTo>
                  <a:lnTo>
                    <a:pt x="56751" y="0"/>
                  </a:lnTo>
                  <a:lnTo>
                    <a:pt x="170253" y="0"/>
                  </a:lnTo>
                  <a:lnTo>
                    <a:pt x="170253" y="0"/>
                  </a:lnTo>
                  <a:lnTo>
                    <a:pt x="283756" y="0"/>
                  </a:lnTo>
                  <a:lnTo>
                    <a:pt x="340507" y="0"/>
                  </a:lnTo>
                  <a:lnTo>
                    <a:pt x="510761" y="0"/>
                  </a:lnTo>
                </a:path>
              </a:pathLst>
            </a:custGeom>
            <a:ln w="108405" cap="flat">
              <a:solidFill>
                <a:srgbClr val="E8E8E8">
                  <a:alpha val="100000"/>
                </a:srgbClr>
              </a:solidFill>
              <a:prstDash val="solid"/>
              <a:round/>
            </a:ln>
          </p:spPr>
          <p:txBody>
            <a:bodyPr/>
            <a:lstStyle/>
            <a:p/>
          </p:txBody>
        </p:sp>
        <p:sp>
          <p:nvSpPr>
            <p:cNvPr id="52" name="pl52"/>
            <p:cNvSpPr/>
            <p:nvPr/>
          </p:nvSpPr>
          <p:spPr>
            <a:xfrm>
              <a:off x="5817989" y="3993640"/>
              <a:ext cx="908019" cy="0"/>
            </a:xfrm>
            <a:custGeom>
              <a:avLst/>
              <a:pathLst>
                <a:path w="908019" h="0">
                  <a:moveTo>
                    <a:pt x="0" y="0"/>
                  </a:moveTo>
                  <a:lnTo>
                    <a:pt x="113502" y="0"/>
                  </a:lnTo>
                  <a:lnTo>
                    <a:pt x="283756" y="0"/>
                  </a:lnTo>
                  <a:lnTo>
                    <a:pt x="340507" y="0"/>
                  </a:lnTo>
                  <a:lnTo>
                    <a:pt x="454009" y="0"/>
                  </a:lnTo>
                  <a:lnTo>
                    <a:pt x="681014" y="0"/>
                  </a:lnTo>
                  <a:lnTo>
                    <a:pt x="908019" y="0"/>
                  </a:lnTo>
                </a:path>
              </a:pathLst>
            </a:custGeom>
            <a:ln w="108405" cap="flat">
              <a:solidFill>
                <a:srgbClr val="E8E8E8">
                  <a:alpha val="100000"/>
                </a:srgbClr>
              </a:solidFill>
              <a:prstDash val="solid"/>
              <a:round/>
            </a:ln>
          </p:spPr>
          <p:txBody>
            <a:bodyPr/>
            <a:lstStyle/>
            <a:p/>
          </p:txBody>
        </p:sp>
        <p:sp>
          <p:nvSpPr>
            <p:cNvPr id="53" name="pl53"/>
            <p:cNvSpPr/>
            <p:nvPr/>
          </p:nvSpPr>
          <p:spPr>
            <a:xfrm>
              <a:off x="5307228" y="4207328"/>
              <a:ext cx="1021522" cy="0"/>
            </a:xfrm>
            <a:custGeom>
              <a:avLst/>
              <a:pathLst>
                <a:path w="1021522" h="0">
                  <a:moveTo>
                    <a:pt x="0" y="0"/>
                  </a:moveTo>
                  <a:lnTo>
                    <a:pt x="113502" y="0"/>
                  </a:lnTo>
                  <a:lnTo>
                    <a:pt x="510761" y="0"/>
                  </a:lnTo>
                  <a:lnTo>
                    <a:pt x="737766" y="0"/>
                  </a:lnTo>
                  <a:lnTo>
                    <a:pt x="794517" y="0"/>
                  </a:lnTo>
                  <a:lnTo>
                    <a:pt x="851268" y="0"/>
                  </a:lnTo>
                  <a:lnTo>
                    <a:pt x="1021522" y="0"/>
                  </a:lnTo>
                </a:path>
              </a:pathLst>
            </a:custGeom>
            <a:ln w="108405" cap="flat">
              <a:solidFill>
                <a:srgbClr val="E8E8E8">
                  <a:alpha val="100000"/>
                </a:srgbClr>
              </a:solidFill>
              <a:prstDash val="solid"/>
              <a:round/>
            </a:ln>
          </p:spPr>
          <p:txBody>
            <a:bodyPr/>
            <a:lstStyle/>
            <a:p/>
          </p:txBody>
        </p:sp>
        <p:sp>
          <p:nvSpPr>
            <p:cNvPr id="54" name="pl54"/>
            <p:cNvSpPr/>
            <p:nvPr/>
          </p:nvSpPr>
          <p:spPr>
            <a:xfrm>
              <a:off x="6158496" y="4421016"/>
              <a:ext cx="624263" cy="0"/>
            </a:xfrm>
            <a:custGeom>
              <a:avLst/>
              <a:pathLst>
                <a:path w="624263" h="0">
                  <a:moveTo>
                    <a:pt x="0" y="0"/>
                  </a:moveTo>
                  <a:lnTo>
                    <a:pt x="56751" y="0"/>
                  </a:lnTo>
                  <a:lnTo>
                    <a:pt x="113502" y="0"/>
                  </a:lnTo>
                  <a:lnTo>
                    <a:pt x="170253" y="0"/>
                  </a:lnTo>
                  <a:lnTo>
                    <a:pt x="227004" y="0"/>
                  </a:lnTo>
                  <a:lnTo>
                    <a:pt x="283756" y="0"/>
                  </a:lnTo>
                  <a:lnTo>
                    <a:pt x="624263" y="0"/>
                  </a:lnTo>
                </a:path>
              </a:pathLst>
            </a:custGeom>
            <a:ln w="108405" cap="flat">
              <a:solidFill>
                <a:srgbClr val="E8E8E8">
                  <a:alpha val="100000"/>
                </a:srgbClr>
              </a:solidFill>
              <a:prstDash val="solid"/>
              <a:round/>
            </a:ln>
          </p:spPr>
          <p:txBody>
            <a:bodyPr/>
            <a:lstStyle/>
            <a:p/>
          </p:txBody>
        </p:sp>
        <p:sp>
          <p:nvSpPr>
            <p:cNvPr id="55" name="pl55"/>
            <p:cNvSpPr/>
            <p:nvPr/>
          </p:nvSpPr>
          <p:spPr>
            <a:xfrm>
              <a:off x="6215248" y="4634704"/>
              <a:ext cx="170253" cy="0"/>
            </a:xfrm>
            <a:custGeom>
              <a:avLst/>
              <a:pathLst>
                <a:path w="170253" h="0">
                  <a:moveTo>
                    <a:pt x="0" y="0"/>
                  </a:moveTo>
                  <a:lnTo>
                    <a:pt x="0" y="0"/>
                  </a:lnTo>
                  <a:lnTo>
                    <a:pt x="0" y="0"/>
                  </a:lnTo>
                  <a:lnTo>
                    <a:pt x="0" y="0"/>
                  </a:lnTo>
                  <a:lnTo>
                    <a:pt x="56751" y="0"/>
                  </a:lnTo>
                  <a:lnTo>
                    <a:pt x="56751" y="0"/>
                  </a:lnTo>
                  <a:lnTo>
                    <a:pt x="170253" y="0"/>
                  </a:lnTo>
                </a:path>
              </a:pathLst>
            </a:custGeom>
            <a:ln w="108405" cap="flat">
              <a:solidFill>
                <a:srgbClr val="E8E8E8">
                  <a:alpha val="100000"/>
                </a:srgbClr>
              </a:solidFill>
              <a:prstDash val="solid"/>
              <a:round/>
            </a:ln>
          </p:spPr>
          <p:txBody>
            <a:bodyPr/>
            <a:lstStyle/>
            <a:p/>
          </p:txBody>
        </p:sp>
        <p:sp>
          <p:nvSpPr>
            <p:cNvPr id="56" name="pl56"/>
            <p:cNvSpPr/>
            <p:nvPr/>
          </p:nvSpPr>
          <p:spPr>
            <a:xfrm>
              <a:off x="5704487" y="4848391"/>
              <a:ext cx="737766" cy="0"/>
            </a:xfrm>
            <a:custGeom>
              <a:avLst/>
              <a:pathLst>
                <a:path w="737766" h="0">
                  <a:moveTo>
                    <a:pt x="0" y="0"/>
                  </a:moveTo>
                  <a:lnTo>
                    <a:pt x="283756" y="0"/>
                  </a:lnTo>
                  <a:lnTo>
                    <a:pt x="283756" y="0"/>
                  </a:lnTo>
                  <a:lnTo>
                    <a:pt x="283756" y="0"/>
                  </a:lnTo>
                  <a:lnTo>
                    <a:pt x="283756" y="0"/>
                  </a:lnTo>
                  <a:lnTo>
                    <a:pt x="567512" y="0"/>
                  </a:lnTo>
                  <a:lnTo>
                    <a:pt x="737766" y="0"/>
                  </a:lnTo>
                </a:path>
              </a:pathLst>
            </a:custGeom>
            <a:ln w="108405" cap="flat">
              <a:solidFill>
                <a:srgbClr val="E8E8E8">
                  <a:alpha val="100000"/>
                </a:srgbClr>
              </a:solidFill>
              <a:prstDash val="solid"/>
              <a:round/>
            </a:ln>
          </p:spPr>
          <p:txBody>
            <a:bodyPr/>
            <a:lstStyle/>
            <a:p/>
          </p:txBody>
        </p:sp>
        <p:sp>
          <p:nvSpPr>
            <p:cNvPr id="57" name="pl57"/>
            <p:cNvSpPr/>
            <p:nvPr/>
          </p:nvSpPr>
          <p:spPr>
            <a:xfrm>
              <a:off x="5307228" y="5062079"/>
              <a:ext cx="681014" cy="0"/>
            </a:xfrm>
            <a:custGeom>
              <a:avLst/>
              <a:pathLst>
                <a:path w="681014" h="0">
                  <a:moveTo>
                    <a:pt x="0" y="0"/>
                  </a:moveTo>
                  <a:lnTo>
                    <a:pt x="56751" y="0"/>
                  </a:lnTo>
                  <a:lnTo>
                    <a:pt x="170253" y="0"/>
                  </a:lnTo>
                  <a:lnTo>
                    <a:pt x="283756" y="0"/>
                  </a:lnTo>
                  <a:lnTo>
                    <a:pt x="397258" y="0"/>
                  </a:lnTo>
                  <a:lnTo>
                    <a:pt x="567512" y="0"/>
                  </a:lnTo>
                  <a:lnTo>
                    <a:pt x="681014" y="0"/>
                  </a:lnTo>
                </a:path>
              </a:pathLst>
            </a:custGeom>
            <a:ln w="108405" cap="flat">
              <a:solidFill>
                <a:srgbClr val="E8E8E8">
                  <a:alpha val="100000"/>
                </a:srgbClr>
              </a:solidFill>
              <a:prstDash val="solid"/>
              <a:round/>
            </a:ln>
          </p:spPr>
          <p:txBody>
            <a:bodyPr/>
            <a:lstStyle/>
            <a:p/>
          </p:txBody>
        </p:sp>
        <p:sp>
          <p:nvSpPr>
            <p:cNvPr id="58" name="pl58"/>
            <p:cNvSpPr/>
            <p:nvPr/>
          </p:nvSpPr>
          <p:spPr>
            <a:xfrm>
              <a:off x="5704487" y="5275767"/>
              <a:ext cx="851268" cy="0"/>
            </a:xfrm>
            <a:custGeom>
              <a:avLst/>
              <a:pathLst>
                <a:path w="851268" h="0">
                  <a:moveTo>
                    <a:pt x="0" y="0"/>
                  </a:moveTo>
                  <a:lnTo>
                    <a:pt x="56751" y="0"/>
                  </a:lnTo>
                  <a:lnTo>
                    <a:pt x="113502" y="0"/>
                  </a:lnTo>
                  <a:lnTo>
                    <a:pt x="170253" y="0"/>
                  </a:lnTo>
                  <a:lnTo>
                    <a:pt x="567512" y="0"/>
                  </a:lnTo>
                  <a:lnTo>
                    <a:pt x="567512" y="0"/>
                  </a:lnTo>
                  <a:lnTo>
                    <a:pt x="851268" y="0"/>
                  </a:lnTo>
                </a:path>
              </a:pathLst>
            </a:custGeom>
            <a:ln w="108405" cap="flat">
              <a:solidFill>
                <a:srgbClr val="E8E8E8">
                  <a:alpha val="100000"/>
                </a:srgbClr>
              </a:solidFill>
              <a:prstDash val="solid"/>
              <a:round/>
            </a:ln>
          </p:spPr>
          <p:txBody>
            <a:bodyPr/>
            <a:lstStyle/>
            <a:p/>
          </p:txBody>
        </p:sp>
        <p:sp>
          <p:nvSpPr>
            <p:cNvPr id="59" name="pl59"/>
            <p:cNvSpPr/>
            <p:nvPr/>
          </p:nvSpPr>
          <p:spPr>
            <a:xfrm>
              <a:off x="5136974" y="5489455"/>
              <a:ext cx="908019" cy="0"/>
            </a:xfrm>
            <a:custGeom>
              <a:avLst/>
              <a:pathLst>
                <a:path w="908019" h="0">
                  <a:moveTo>
                    <a:pt x="0" y="0"/>
                  </a:moveTo>
                  <a:lnTo>
                    <a:pt x="283756" y="0"/>
                  </a:lnTo>
                  <a:lnTo>
                    <a:pt x="681014" y="0"/>
                  </a:lnTo>
                  <a:lnTo>
                    <a:pt x="681014" y="0"/>
                  </a:lnTo>
                  <a:lnTo>
                    <a:pt x="737766" y="0"/>
                  </a:lnTo>
                  <a:lnTo>
                    <a:pt x="737766" y="0"/>
                  </a:lnTo>
                  <a:lnTo>
                    <a:pt x="908019" y="0"/>
                  </a:lnTo>
                </a:path>
              </a:pathLst>
            </a:custGeom>
            <a:ln w="108405" cap="flat">
              <a:solidFill>
                <a:srgbClr val="E8E8E8">
                  <a:alpha val="100000"/>
                </a:srgbClr>
              </a:solidFill>
              <a:prstDash val="solid"/>
              <a:round/>
            </a:ln>
          </p:spPr>
          <p:txBody>
            <a:bodyPr/>
            <a:lstStyle/>
            <a:p/>
          </p:txBody>
        </p:sp>
        <p:sp>
          <p:nvSpPr>
            <p:cNvPr id="60" name="pl60"/>
            <p:cNvSpPr/>
            <p:nvPr/>
          </p:nvSpPr>
          <p:spPr>
            <a:xfrm>
              <a:off x="4172203" y="5703143"/>
              <a:ext cx="737766" cy="0"/>
            </a:xfrm>
            <a:custGeom>
              <a:avLst/>
              <a:pathLst>
                <a:path w="737766" h="0">
                  <a:moveTo>
                    <a:pt x="0" y="0"/>
                  </a:moveTo>
                  <a:lnTo>
                    <a:pt x="113502" y="0"/>
                  </a:lnTo>
                  <a:lnTo>
                    <a:pt x="227004" y="0"/>
                  </a:lnTo>
                  <a:lnTo>
                    <a:pt x="283756" y="0"/>
                  </a:lnTo>
                  <a:lnTo>
                    <a:pt x="397258" y="0"/>
                  </a:lnTo>
                  <a:lnTo>
                    <a:pt x="510761" y="0"/>
                  </a:lnTo>
                  <a:lnTo>
                    <a:pt x="737766" y="0"/>
                  </a:lnTo>
                </a:path>
              </a:pathLst>
            </a:custGeom>
            <a:ln w="108405" cap="flat">
              <a:solidFill>
                <a:srgbClr val="E8E8E8">
                  <a:alpha val="100000"/>
                </a:srgbClr>
              </a:solidFill>
              <a:prstDash val="solid"/>
              <a:round/>
            </a:ln>
          </p:spPr>
          <p:txBody>
            <a:bodyPr/>
            <a:lstStyle/>
            <a:p/>
          </p:txBody>
        </p:sp>
        <p:sp>
          <p:nvSpPr>
            <p:cNvPr id="61" name="pt61"/>
            <p:cNvSpPr/>
            <p:nvPr/>
          </p:nvSpPr>
          <p:spPr>
            <a:xfrm>
              <a:off x="638100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267499"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67499"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1074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1074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1074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10748"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5927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43031"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9724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5399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425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32425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5125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64758"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0526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451459"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394708"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281205"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167703"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564962"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678464"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905469"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02728"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416230"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1348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40494"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97245"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53996"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24250"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78260"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3775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64758"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721509"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21509"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05265"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18768"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778260"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37753"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24250"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210748"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381001"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153996"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267499"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3775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267499"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8374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8374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99987"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8374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8374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813489"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2699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097245"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267499"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494504"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15399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721509"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26749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87024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551255"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699987"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26749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756738"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81348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289021"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8768"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948514"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778260"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6201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835011"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948514"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99783"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29529"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56534"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13285"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302728"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359479"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472982"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586484"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69998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870240"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83743"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062016"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948514"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721509"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289021"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459275"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118768"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062016"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324250"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040494"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09724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778260"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0052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0052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0052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608006"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267499"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55125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608006"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608006"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00526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062016"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835011"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891763"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66475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11876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402524"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7551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75519"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891763"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891763"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948514"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062016"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11876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17551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23227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04049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813489"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13247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41623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87024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870240"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5813489"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459275"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005265"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876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572778"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516026"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459275"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459275"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68628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459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516026"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459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459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459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459275"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68628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743031"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79978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516026"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23227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23227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232270"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232270"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40252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40252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40252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40252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402524"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326799"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156545"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156545"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405073"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405073"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405073"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688829"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518575"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518575"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043043"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610555"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951063"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4397257"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4624262"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4851267"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5248525"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099794"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270048"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724058"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951063"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064565"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724058"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099794"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213296"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383550"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5929540"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5929540"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5759286"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099794"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6667306"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213296"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5702535"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5759286"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234819"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780809"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894311"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745580"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632078"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859082"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5248525"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5816038"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5929540"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007814"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064565"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007814"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270048"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951063"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6951063"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6553804"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951063"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007814"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780809"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121316"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121316"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6837560"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121316"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178068"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5986291"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5816038"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5759286"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405073"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405073"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405073"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632078"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405073"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405073"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632078"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178068"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178068"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234819"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348321"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348321"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603725" y="563840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2" name="tx302"/>
            <p:cNvSpPr/>
            <p:nvPr/>
          </p:nvSpPr>
          <p:spPr>
            <a:xfrm>
              <a:off x="1456049" y="5424715"/>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03" name="tx303"/>
            <p:cNvSpPr/>
            <p:nvPr/>
          </p:nvSpPr>
          <p:spPr>
            <a:xfrm>
              <a:off x="1533407" y="5211027"/>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304" name="tx304"/>
            <p:cNvSpPr/>
            <p:nvPr/>
          </p:nvSpPr>
          <p:spPr>
            <a:xfrm>
              <a:off x="1448002" y="4997340"/>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5" name="tx305"/>
            <p:cNvSpPr/>
            <p:nvPr/>
          </p:nvSpPr>
          <p:spPr>
            <a:xfrm>
              <a:off x="1596044" y="4783652"/>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06" name="tx306"/>
            <p:cNvSpPr/>
            <p:nvPr/>
          </p:nvSpPr>
          <p:spPr>
            <a:xfrm>
              <a:off x="1541271" y="4569964"/>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307" name="tx307"/>
            <p:cNvSpPr/>
            <p:nvPr/>
          </p:nvSpPr>
          <p:spPr>
            <a:xfrm>
              <a:off x="1114155" y="4356276"/>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308" name="tx308"/>
            <p:cNvSpPr/>
            <p:nvPr/>
          </p:nvSpPr>
          <p:spPr>
            <a:xfrm>
              <a:off x="1448185" y="4356276"/>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309" name="tx309"/>
            <p:cNvSpPr/>
            <p:nvPr/>
          </p:nvSpPr>
          <p:spPr>
            <a:xfrm>
              <a:off x="1564588" y="4142589"/>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10" name="tx310"/>
            <p:cNvSpPr/>
            <p:nvPr/>
          </p:nvSpPr>
          <p:spPr>
            <a:xfrm>
              <a:off x="834349" y="3928901"/>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311" name="tx311"/>
            <p:cNvSpPr/>
            <p:nvPr/>
          </p:nvSpPr>
          <p:spPr>
            <a:xfrm>
              <a:off x="1502409" y="3928901"/>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12" name="tx312"/>
            <p:cNvSpPr/>
            <p:nvPr/>
          </p:nvSpPr>
          <p:spPr>
            <a:xfrm>
              <a:off x="1409323" y="3715213"/>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13" name="tx313"/>
            <p:cNvSpPr/>
            <p:nvPr/>
          </p:nvSpPr>
          <p:spPr>
            <a:xfrm>
              <a:off x="1533590" y="3501525"/>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14" name="tx314"/>
            <p:cNvSpPr/>
            <p:nvPr/>
          </p:nvSpPr>
          <p:spPr>
            <a:xfrm>
              <a:off x="1246194" y="3287838"/>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5" name="tx315"/>
            <p:cNvSpPr/>
            <p:nvPr/>
          </p:nvSpPr>
          <p:spPr>
            <a:xfrm>
              <a:off x="1642495" y="3074150"/>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16" name="tx316"/>
            <p:cNvSpPr/>
            <p:nvPr/>
          </p:nvSpPr>
          <p:spPr>
            <a:xfrm>
              <a:off x="982116" y="2860462"/>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Guinea-Bissau*</a:t>
              </a:r>
            </a:p>
          </p:txBody>
        </p:sp>
        <p:sp>
          <p:nvSpPr>
            <p:cNvPr id="317" name="tx317"/>
            <p:cNvSpPr/>
            <p:nvPr/>
          </p:nvSpPr>
          <p:spPr>
            <a:xfrm>
              <a:off x="1541271" y="2646774"/>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18" name="tx318"/>
            <p:cNvSpPr/>
            <p:nvPr/>
          </p:nvSpPr>
          <p:spPr>
            <a:xfrm>
              <a:off x="1246194" y="2433087"/>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319" name="tx319"/>
            <p:cNvSpPr/>
            <p:nvPr/>
          </p:nvSpPr>
          <p:spPr>
            <a:xfrm>
              <a:off x="508182" y="2219399"/>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320" name="tx320"/>
            <p:cNvSpPr/>
            <p:nvPr/>
          </p:nvSpPr>
          <p:spPr>
            <a:xfrm>
              <a:off x="795669" y="2219399"/>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321" name="tx321"/>
            <p:cNvSpPr/>
            <p:nvPr/>
          </p:nvSpPr>
          <p:spPr>
            <a:xfrm>
              <a:off x="1176243" y="2219399"/>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322" name="tx322"/>
            <p:cNvSpPr/>
            <p:nvPr/>
          </p:nvSpPr>
          <p:spPr>
            <a:xfrm>
              <a:off x="1448277" y="2219399"/>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323" name="tx323"/>
            <p:cNvSpPr/>
            <p:nvPr/>
          </p:nvSpPr>
          <p:spPr>
            <a:xfrm>
              <a:off x="1564771" y="2005711"/>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24" name="tx324"/>
            <p:cNvSpPr/>
            <p:nvPr/>
          </p:nvSpPr>
          <p:spPr>
            <a:xfrm>
              <a:off x="1595587" y="1792023"/>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325" name="tx325"/>
            <p:cNvSpPr/>
            <p:nvPr/>
          </p:nvSpPr>
          <p:spPr>
            <a:xfrm>
              <a:off x="1152834" y="1578335"/>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26" name="tx326"/>
            <p:cNvSpPr/>
            <p:nvPr/>
          </p:nvSpPr>
          <p:spPr>
            <a:xfrm>
              <a:off x="1564406" y="1578335"/>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27" name="tx327"/>
            <p:cNvSpPr/>
            <p:nvPr/>
          </p:nvSpPr>
          <p:spPr>
            <a:xfrm>
              <a:off x="1440230" y="1364648"/>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Senegal</a:t>
              </a:r>
            </a:p>
          </p:txBody>
        </p:sp>
        <p:sp>
          <p:nvSpPr>
            <p:cNvPr id="328" name="tx328"/>
            <p:cNvSpPr/>
            <p:nvPr/>
          </p:nvSpPr>
          <p:spPr>
            <a:xfrm>
              <a:off x="1075384" y="1150960"/>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29" name="tx329"/>
            <p:cNvSpPr/>
            <p:nvPr/>
          </p:nvSpPr>
          <p:spPr>
            <a:xfrm>
              <a:off x="1587997" y="1150960"/>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30" name="tx330"/>
            <p:cNvSpPr/>
            <p:nvPr/>
          </p:nvSpPr>
          <p:spPr>
            <a:xfrm>
              <a:off x="1214922" y="937272"/>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331" name="tx331"/>
            <p:cNvSpPr/>
            <p:nvPr/>
          </p:nvSpPr>
          <p:spPr>
            <a:xfrm>
              <a:off x="1587814" y="93727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332" name="tx332"/>
            <p:cNvSpPr/>
            <p:nvPr/>
          </p:nvSpPr>
          <p:spPr>
            <a:xfrm>
              <a:off x="1533407" y="723584"/>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333" name="tx333"/>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4" name="tx334"/>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5" name="tx335"/>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6" name="tx336"/>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7" name="tx337"/>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8" name="tx338"/>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9" name="pt3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1" name="pt3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2" name="tx3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3" name="tx3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4" name="tx3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5" name="tx345"/>
            <p:cNvSpPr/>
            <p:nvPr/>
          </p:nvSpPr>
          <p:spPr>
            <a:xfrm>
              <a:off x="2015656" y="435349"/>
              <a:ext cx="35165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WCAR, 2019-2025</a:t>
              </a:r>
            </a:p>
          </p:txBody>
        </p:sp>
        <p:sp>
          <p:nvSpPr>
            <p:cNvPr id="346" name="tx3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10 (out of 24) countries had lower coverage than in 2019.
In 2025, 2 countries had lower DTP3 coverage than in 2024.
In 2025, 9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328394"/>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919005"/>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6" name="pl6"/>
            <p:cNvSpPr/>
            <p:nvPr/>
          </p:nvSpPr>
          <p:spPr>
            <a:xfrm>
              <a:off x="1743716" y="4509617"/>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 name="pl7"/>
            <p:cNvSpPr/>
            <p:nvPr/>
          </p:nvSpPr>
          <p:spPr>
            <a:xfrm>
              <a:off x="1743716" y="410022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 name="pl8"/>
            <p:cNvSpPr/>
            <p:nvPr/>
          </p:nvSpPr>
          <p:spPr>
            <a:xfrm>
              <a:off x="1743716" y="3690839"/>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9" name="pl9"/>
            <p:cNvSpPr/>
            <p:nvPr/>
          </p:nvSpPr>
          <p:spPr>
            <a:xfrm>
              <a:off x="1743716" y="328145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0" name="pl10"/>
            <p:cNvSpPr/>
            <p:nvPr/>
          </p:nvSpPr>
          <p:spPr>
            <a:xfrm>
              <a:off x="1743716" y="2872062"/>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1" name="pl11"/>
            <p:cNvSpPr/>
            <p:nvPr/>
          </p:nvSpPr>
          <p:spPr>
            <a:xfrm>
              <a:off x="1743716" y="2462674"/>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 name="pl12"/>
            <p:cNvSpPr/>
            <p:nvPr/>
          </p:nvSpPr>
          <p:spPr>
            <a:xfrm>
              <a:off x="1743716" y="2053285"/>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3" name="pl13"/>
            <p:cNvSpPr/>
            <p:nvPr/>
          </p:nvSpPr>
          <p:spPr>
            <a:xfrm>
              <a:off x="18255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982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09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37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164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891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0068" y="2053285"/>
              <a:ext cx="122725" cy="0"/>
            </a:xfrm>
            <a:custGeom>
              <a:avLst/>
              <a:pathLst>
                <a:path w="122725" h="0">
                  <a:moveTo>
                    <a:pt x="0" y="0"/>
                  </a:moveTo>
                  <a:lnTo>
                    <a:pt x="122725" y="0"/>
                  </a:lnTo>
                </a:path>
              </a:pathLst>
            </a:custGeom>
            <a:ln w="81303" cap="flat">
              <a:solidFill>
                <a:srgbClr val="E8E8E8">
                  <a:alpha val="100000"/>
                </a:srgbClr>
              </a:solidFill>
              <a:prstDash val="solid"/>
              <a:round/>
            </a:ln>
          </p:spPr>
          <p:txBody>
            <a:bodyPr/>
            <a:lstStyle/>
            <a:p/>
          </p:txBody>
        </p:sp>
        <p:sp>
          <p:nvSpPr>
            <p:cNvPr id="20" name="pl20"/>
            <p:cNvSpPr/>
            <p:nvPr/>
          </p:nvSpPr>
          <p:spPr>
            <a:xfrm>
              <a:off x="2711887" y="2462674"/>
              <a:ext cx="109089" cy="0"/>
            </a:xfrm>
            <a:custGeom>
              <a:avLst/>
              <a:pathLst>
                <a:path w="109089" h="0">
                  <a:moveTo>
                    <a:pt x="0" y="0"/>
                  </a:moveTo>
                  <a:lnTo>
                    <a:pt x="109089" y="0"/>
                  </a:lnTo>
                </a:path>
              </a:pathLst>
            </a:custGeom>
            <a:ln w="81303" cap="flat">
              <a:solidFill>
                <a:srgbClr val="E8E8E8">
                  <a:alpha val="100000"/>
                </a:srgbClr>
              </a:solidFill>
              <a:prstDash val="solid"/>
              <a:round/>
            </a:ln>
          </p:spPr>
          <p:txBody>
            <a:bodyPr/>
            <a:lstStyle/>
            <a:p/>
          </p:txBody>
        </p:sp>
        <p:sp>
          <p:nvSpPr>
            <p:cNvPr id="21" name="pl21"/>
            <p:cNvSpPr/>
            <p:nvPr/>
          </p:nvSpPr>
          <p:spPr>
            <a:xfrm>
              <a:off x="2670978" y="2872062"/>
              <a:ext cx="109089" cy="0"/>
            </a:xfrm>
            <a:custGeom>
              <a:avLst/>
              <a:pathLst>
                <a:path w="109089" h="0">
                  <a:moveTo>
                    <a:pt x="0" y="0"/>
                  </a:moveTo>
                  <a:lnTo>
                    <a:pt x="109089" y="0"/>
                  </a:lnTo>
                </a:path>
              </a:pathLst>
            </a:custGeom>
            <a:ln w="81303" cap="flat">
              <a:solidFill>
                <a:srgbClr val="E8E8E8">
                  <a:alpha val="100000"/>
                </a:srgbClr>
              </a:solidFill>
              <a:prstDash val="solid"/>
              <a:round/>
            </a:ln>
          </p:spPr>
          <p:txBody>
            <a:bodyPr/>
            <a:lstStyle/>
            <a:p/>
          </p:txBody>
        </p:sp>
        <p:sp>
          <p:nvSpPr>
            <p:cNvPr id="22" name="pl22"/>
            <p:cNvSpPr/>
            <p:nvPr/>
          </p:nvSpPr>
          <p:spPr>
            <a:xfrm>
              <a:off x="3011884" y="3281451"/>
              <a:ext cx="109089" cy="0"/>
            </a:xfrm>
            <a:custGeom>
              <a:avLst/>
              <a:pathLst>
                <a:path w="109089" h="0">
                  <a:moveTo>
                    <a:pt x="0" y="0"/>
                  </a:moveTo>
                  <a:lnTo>
                    <a:pt x="109089" y="0"/>
                  </a:lnTo>
                </a:path>
              </a:pathLst>
            </a:custGeom>
            <a:ln w="81303" cap="flat">
              <a:solidFill>
                <a:srgbClr val="E8E8E8">
                  <a:alpha val="100000"/>
                </a:srgbClr>
              </a:solidFill>
              <a:prstDash val="solid"/>
              <a:round/>
            </a:ln>
          </p:spPr>
          <p:txBody>
            <a:bodyPr/>
            <a:lstStyle/>
            <a:p/>
          </p:txBody>
        </p:sp>
        <p:sp>
          <p:nvSpPr>
            <p:cNvPr id="23" name="pl23"/>
            <p:cNvSpPr/>
            <p:nvPr/>
          </p:nvSpPr>
          <p:spPr>
            <a:xfrm>
              <a:off x="2943703" y="3690839"/>
              <a:ext cx="81817" cy="0"/>
            </a:xfrm>
            <a:custGeom>
              <a:avLst/>
              <a:pathLst>
                <a:path w="81817" h="0">
                  <a:moveTo>
                    <a:pt x="0" y="0"/>
                  </a:moveTo>
                  <a:lnTo>
                    <a:pt x="81817" y="0"/>
                  </a:lnTo>
                </a:path>
              </a:pathLst>
            </a:custGeom>
            <a:ln w="81303" cap="flat">
              <a:solidFill>
                <a:srgbClr val="E8E8E8">
                  <a:alpha val="100000"/>
                </a:srgbClr>
              </a:solidFill>
              <a:prstDash val="solid"/>
              <a:round/>
            </a:ln>
          </p:spPr>
          <p:txBody>
            <a:bodyPr/>
            <a:lstStyle/>
            <a:p/>
          </p:txBody>
        </p:sp>
        <p:sp>
          <p:nvSpPr>
            <p:cNvPr id="24" name="pl24"/>
            <p:cNvSpPr/>
            <p:nvPr/>
          </p:nvSpPr>
          <p:spPr>
            <a:xfrm>
              <a:off x="2670978" y="4100228"/>
              <a:ext cx="54544" cy="0"/>
            </a:xfrm>
            <a:custGeom>
              <a:avLst/>
              <a:pathLst>
                <a:path w="54544" h="0">
                  <a:moveTo>
                    <a:pt x="0" y="0"/>
                  </a:moveTo>
                  <a:lnTo>
                    <a:pt x="54544" y="0"/>
                  </a:lnTo>
                </a:path>
              </a:pathLst>
            </a:custGeom>
            <a:ln w="81303" cap="flat">
              <a:solidFill>
                <a:srgbClr val="E8E8E8">
                  <a:alpha val="100000"/>
                </a:srgbClr>
              </a:solidFill>
              <a:prstDash val="solid"/>
              <a:round/>
            </a:ln>
          </p:spPr>
          <p:txBody>
            <a:bodyPr/>
            <a:lstStyle/>
            <a:p/>
          </p:txBody>
        </p:sp>
        <p:sp>
          <p:nvSpPr>
            <p:cNvPr id="25" name="pl25"/>
            <p:cNvSpPr/>
            <p:nvPr/>
          </p:nvSpPr>
          <p:spPr>
            <a:xfrm>
              <a:off x="3066428" y="4509617"/>
              <a:ext cx="54544" cy="0"/>
            </a:xfrm>
            <a:custGeom>
              <a:avLst/>
              <a:pathLst>
                <a:path w="54544" h="0">
                  <a:moveTo>
                    <a:pt x="0" y="0"/>
                  </a:moveTo>
                  <a:lnTo>
                    <a:pt x="54544" y="0"/>
                  </a:lnTo>
                </a:path>
              </a:pathLst>
            </a:custGeom>
            <a:ln w="81303" cap="flat">
              <a:solidFill>
                <a:srgbClr val="E8E8E8">
                  <a:alpha val="100000"/>
                </a:srgbClr>
              </a:solidFill>
              <a:prstDash val="solid"/>
              <a:round/>
            </a:ln>
          </p:spPr>
          <p:txBody>
            <a:bodyPr/>
            <a:lstStyle/>
            <a:p/>
          </p:txBody>
        </p:sp>
        <p:sp>
          <p:nvSpPr>
            <p:cNvPr id="26" name="pl26"/>
            <p:cNvSpPr/>
            <p:nvPr/>
          </p:nvSpPr>
          <p:spPr>
            <a:xfrm>
              <a:off x="2766432" y="4919005"/>
              <a:ext cx="40908" cy="0"/>
            </a:xfrm>
            <a:custGeom>
              <a:avLst/>
              <a:pathLst>
                <a:path w="40908" h="0">
                  <a:moveTo>
                    <a:pt x="0" y="0"/>
                  </a:moveTo>
                  <a:lnTo>
                    <a:pt x="40908" y="0"/>
                  </a:lnTo>
                </a:path>
              </a:pathLst>
            </a:custGeom>
            <a:ln w="81303" cap="flat">
              <a:solidFill>
                <a:srgbClr val="E8E8E8">
                  <a:alpha val="100000"/>
                </a:srgbClr>
              </a:solidFill>
              <a:prstDash val="solid"/>
              <a:round/>
            </a:ln>
          </p:spPr>
          <p:txBody>
            <a:bodyPr/>
            <a:lstStyle/>
            <a:p/>
          </p:txBody>
        </p:sp>
        <p:sp>
          <p:nvSpPr>
            <p:cNvPr id="27" name="pl27"/>
            <p:cNvSpPr/>
            <p:nvPr/>
          </p:nvSpPr>
          <p:spPr>
            <a:xfrm>
              <a:off x="3093701" y="5328394"/>
              <a:ext cx="40908" cy="0"/>
            </a:xfrm>
            <a:custGeom>
              <a:avLst/>
              <a:pathLst>
                <a:path w="40908" h="0">
                  <a:moveTo>
                    <a:pt x="0" y="0"/>
                  </a:moveTo>
                  <a:lnTo>
                    <a:pt x="40908" y="0"/>
                  </a:lnTo>
                </a:path>
              </a:pathLst>
            </a:custGeom>
            <a:ln w="81303" cap="flat">
              <a:solidFill>
                <a:srgbClr val="E8E8E8">
                  <a:alpha val="100000"/>
                </a:srgbClr>
              </a:solidFill>
              <a:prstDash val="solid"/>
              <a:round/>
            </a:ln>
          </p:spPr>
          <p:txBody>
            <a:bodyPr/>
            <a:lstStyle/>
            <a:p/>
          </p:txBody>
        </p:sp>
        <p:sp>
          <p:nvSpPr>
            <p:cNvPr id="28" name="pt28"/>
            <p:cNvSpPr/>
            <p:nvPr/>
          </p:nvSpPr>
          <p:spPr>
            <a:xfrm>
              <a:off x="2802840"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761932"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130109"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089201"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898294"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775568"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16477"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707387"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7556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6647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02102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93920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721023"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666478"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116473"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061928"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116473"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007384"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62189" y="487385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721280"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3089458" y="528324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3048549"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857642" y="2008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734916"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775825" y="24175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666735"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734916" y="28269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625827"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980368"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89855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680371" y="40550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625827"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3075821" y="44644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3021277"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075821" y="32362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966732"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3291010" y="487767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5" name="tx65"/>
            <p:cNvSpPr/>
            <p:nvPr/>
          </p:nvSpPr>
          <p:spPr>
            <a:xfrm>
              <a:off x="3291010" y="528706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6" name="tx66"/>
            <p:cNvSpPr/>
            <p:nvPr/>
          </p:nvSpPr>
          <p:spPr>
            <a:xfrm>
              <a:off x="3291010" y="201195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67" name="tx67"/>
            <p:cNvSpPr/>
            <p:nvPr/>
          </p:nvSpPr>
          <p:spPr>
            <a:xfrm>
              <a:off x="3291010" y="24213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8" name="tx68"/>
            <p:cNvSpPr/>
            <p:nvPr/>
          </p:nvSpPr>
          <p:spPr>
            <a:xfrm>
              <a:off x="3291010" y="28307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9" name="tx69"/>
            <p:cNvSpPr/>
            <p:nvPr/>
          </p:nvSpPr>
          <p:spPr>
            <a:xfrm>
              <a:off x="3291010"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70" name="tx70"/>
            <p:cNvSpPr/>
            <p:nvPr/>
          </p:nvSpPr>
          <p:spPr>
            <a:xfrm>
              <a:off x="3291010" y="40588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1" name="tx71"/>
            <p:cNvSpPr/>
            <p:nvPr/>
          </p:nvSpPr>
          <p:spPr>
            <a:xfrm>
              <a:off x="3291010" y="44682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2" name="tx72"/>
            <p:cNvSpPr/>
            <p:nvPr/>
          </p:nvSpPr>
          <p:spPr>
            <a:xfrm>
              <a:off x="3291010" y="324012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73" name="rc73"/>
            <p:cNvSpPr/>
            <p:nvPr/>
          </p:nvSpPr>
          <p:spPr>
            <a:xfrm>
              <a:off x="1743716" y="1807652"/>
              <a:ext cx="1799979"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4589952" y="538879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5" name="pl75"/>
            <p:cNvSpPr/>
            <p:nvPr/>
          </p:nvSpPr>
          <p:spPr>
            <a:xfrm>
              <a:off x="4589952" y="508007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6" name="pl76"/>
            <p:cNvSpPr/>
            <p:nvPr/>
          </p:nvSpPr>
          <p:spPr>
            <a:xfrm>
              <a:off x="4589952" y="4771357"/>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7" name="pl77"/>
            <p:cNvSpPr/>
            <p:nvPr/>
          </p:nvSpPr>
          <p:spPr>
            <a:xfrm>
              <a:off x="4589952" y="446263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8" name="pl78"/>
            <p:cNvSpPr/>
            <p:nvPr/>
          </p:nvSpPr>
          <p:spPr>
            <a:xfrm>
              <a:off x="4589952" y="415391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79" name="pl79"/>
            <p:cNvSpPr/>
            <p:nvPr/>
          </p:nvSpPr>
          <p:spPr>
            <a:xfrm>
              <a:off x="4589952" y="3845199"/>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0" name="pl80"/>
            <p:cNvSpPr/>
            <p:nvPr/>
          </p:nvSpPr>
          <p:spPr>
            <a:xfrm>
              <a:off x="4589952" y="3536480"/>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1" name="pl81"/>
            <p:cNvSpPr/>
            <p:nvPr/>
          </p:nvSpPr>
          <p:spPr>
            <a:xfrm>
              <a:off x="4589952" y="322776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2" name="pl82"/>
            <p:cNvSpPr/>
            <p:nvPr/>
          </p:nvSpPr>
          <p:spPr>
            <a:xfrm>
              <a:off x="4589952" y="291904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3" name="pl83"/>
            <p:cNvSpPr/>
            <p:nvPr/>
          </p:nvSpPr>
          <p:spPr>
            <a:xfrm>
              <a:off x="4589952" y="2610322"/>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4" name="pl84"/>
            <p:cNvSpPr/>
            <p:nvPr/>
          </p:nvSpPr>
          <p:spPr>
            <a:xfrm>
              <a:off x="4589952" y="230160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5" name="pl85"/>
            <p:cNvSpPr/>
            <p:nvPr/>
          </p:nvSpPr>
          <p:spPr>
            <a:xfrm>
              <a:off x="4589952" y="199288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86" name="pl86"/>
            <p:cNvSpPr/>
            <p:nvPr/>
          </p:nvSpPr>
          <p:spPr>
            <a:xfrm>
              <a:off x="46717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9444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217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899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6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353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94489" y="1992883"/>
              <a:ext cx="245451" cy="0"/>
            </a:xfrm>
            <a:custGeom>
              <a:avLst/>
              <a:pathLst>
                <a:path w="245451" h="0">
                  <a:moveTo>
                    <a:pt x="0" y="0"/>
                  </a:moveTo>
                  <a:lnTo>
                    <a:pt x="245451" y="0"/>
                  </a:lnTo>
                </a:path>
              </a:pathLst>
            </a:custGeom>
            <a:ln w="81303" cap="flat">
              <a:solidFill>
                <a:srgbClr val="E8E8E8">
                  <a:alpha val="100000"/>
                </a:srgbClr>
              </a:solidFill>
              <a:prstDash val="solid"/>
              <a:round/>
            </a:ln>
          </p:spPr>
          <p:txBody>
            <a:bodyPr/>
            <a:lstStyle/>
            <a:p/>
          </p:txBody>
        </p:sp>
        <p:sp>
          <p:nvSpPr>
            <p:cNvPr id="93" name="pl93"/>
            <p:cNvSpPr/>
            <p:nvPr/>
          </p:nvSpPr>
          <p:spPr>
            <a:xfrm>
              <a:off x="5585395" y="2301603"/>
              <a:ext cx="218179" cy="0"/>
            </a:xfrm>
            <a:custGeom>
              <a:avLst/>
              <a:pathLst>
                <a:path w="218179" h="0">
                  <a:moveTo>
                    <a:pt x="0" y="0"/>
                  </a:moveTo>
                  <a:lnTo>
                    <a:pt x="218179" y="0"/>
                  </a:lnTo>
                </a:path>
              </a:pathLst>
            </a:custGeom>
            <a:ln w="81303" cap="flat">
              <a:solidFill>
                <a:srgbClr val="E8E8E8">
                  <a:alpha val="100000"/>
                </a:srgbClr>
              </a:solidFill>
              <a:prstDash val="solid"/>
              <a:round/>
            </a:ln>
          </p:spPr>
          <p:txBody>
            <a:bodyPr/>
            <a:lstStyle/>
            <a:p/>
          </p:txBody>
        </p:sp>
        <p:sp>
          <p:nvSpPr>
            <p:cNvPr id="94" name="pl94"/>
            <p:cNvSpPr/>
            <p:nvPr/>
          </p:nvSpPr>
          <p:spPr>
            <a:xfrm>
              <a:off x="5517214" y="2610322"/>
              <a:ext cx="218179" cy="0"/>
            </a:xfrm>
            <a:custGeom>
              <a:avLst/>
              <a:pathLst>
                <a:path w="218179" h="0">
                  <a:moveTo>
                    <a:pt x="0" y="0"/>
                  </a:moveTo>
                  <a:lnTo>
                    <a:pt x="218179" y="0"/>
                  </a:lnTo>
                </a:path>
              </a:pathLst>
            </a:custGeom>
            <a:ln w="81303" cap="flat">
              <a:solidFill>
                <a:srgbClr val="E8E8E8">
                  <a:alpha val="100000"/>
                </a:srgbClr>
              </a:solidFill>
              <a:prstDash val="solid"/>
              <a:round/>
            </a:ln>
          </p:spPr>
          <p:txBody>
            <a:bodyPr/>
            <a:lstStyle/>
            <a:p/>
          </p:txBody>
        </p:sp>
        <p:sp>
          <p:nvSpPr>
            <p:cNvPr id="95" name="pl95"/>
            <p:cNvSpPr/>
            <p:nvPr/>
          </p:nvSpPr>
          <p:spPr>
            <a:xfrm>
              <a:off x="5394489" y="2919041"/>
              <a:ext cx="163634" cy="0"/>
            </a:xfrm>
            <a:custGeom>
              <a:avLst/>
              <a:pathLst>
                <a:path w="163634" h="0">
                  <a:moveTo>
                    <a:pt x="0" y="0"/>
                  </a:moveTo>
                  <a:lnTo>
                    <a:pt x="163634" y="0"/>
                  </a:lnTo>
                </a:path>
              </a:pathLst>
            </a:custGeom>
            <a:ln w="81303" cap="flat">
              <a:solidFill>
                <a:srgbClr val="E8E8E8">
                  <a:alpha val="100000"/>
                </a:srgbClr>
              </a:solidFill>
              <a:prstDash val="solid"/>
              <a:round/>
            </a:ln>
          </p:spPr>
          <p:txBody>
            <a:bodyPr/>
            <a:lstStyle/>
            <a:p/>
          </p:txBody>
        </p:sp>
        <p:sp>
          <p:nvSpPr>
            <p:cNvPr id="96" name="pl96"/>
            <p:cNvSpPr/>
            <p:nvPr/>
          </p:nvSpPr>
          <p:spPr>
            <a:xfrm>
              <a:off x="5639940" y="3227761"/>
              <a:ext cx="163634" cy="0"/>
            </a:xfrm>
            <a:custGeom>
              <a:avLst/>
              <a:pathLst>
                <a:path w="163634" h="0">
                  <a:moveTo>
                    <a:pt x="0" y="0"/>
                  </a:moveTo>
                  <a:lnTo>
                    <a:pt x="163634" y="0"/>
                  </a:lnTo>
                </a:path>
              </a:pathLst>
            </a:custGeom>
            <a:ln w="81303" cap="flat">
              <a:solidFill>
                <a:srgbClr val="E8E8E8">
                  <a:alpha val="100000"/>
                </a:srgbClr>
              </a:solidFill>
              <a:prstDash val="solid"/>
              <a:round/>
            </a:ln>
          </p:spPr>
          <p:txBody>
            <a:bodyPr/>
            <a:lstStyle/>
            <a:p/>
          </p:txBody>
        </p:sp>
        <p:sp>
          <p:nvSpPr>
            <p:cNvPr id="97" name="pl97"/>
            <p:cNvSpPr/>
            <p:nvPr/>
          </p:nvSpPr>
          <p:spPr>
            <a:xfrm>
              <a:off x="5189945" y="3536480"/>
              <a:ext cx="109089" cy="0"/>
            </a:xfrm>
            <a:custGeom>
              <a:avLst/>
              <a:pathLst>
                <a:path w="109089" h="0">
                  <a:moveTo>
                    <a:pt x="0" y="0"/>
                  </a:moveTo>
                  <a:lnTo>
                    <a:pt x="109089" y="0"/>
                  </a:lnTo>
                </a:path>
              </a:pathLst>
            </a:custGeom>
            <a:ln w="81303" cap="flat">
              <a:solidFill>
                <a:srgbClr val="E8E8E8">
                  <a:alpha val="100000"/>
                </a:srgbClr>
              </a:solidFill>
              <a:prstDash val="solid"/>
              <a:round/>
            </a:ln>
          </p:spPr>
          <p:txBody>
            <a:bodyPr/>
            <a:lstStyle/>
            <a:p/>
          </p:txBody>
        </p:sp>
        <p:sp>
          <p:nvSpPr>
            <p:cNvPr id="98" name="pl98"/>
            <p:cNvSpPr/>
            <p:nvPr/>
          </p:nvSpPr>
          <p:spPr>
            <a:xfrm>
              <a:off x="5708121" y="3845199"/>
              <a:ext cx="109089" cy="0"/>
            </a:xfrm>
            <a:custGeom>
              <a:avLst/>
              <a:pathLst>
                <a:path w="109089" h="0">
                  <a:moveTo>
                    <a:pt x="0" y="0"/>
                  </a:moveTo>
                  <a:lnTo>
                    <a:pt x="109089" y="0"/>
                  </a:lnTo>
                </a:path>
              </a:pathLst>
            </a:custGeom>
            <a:ln w="81303" cap="flat">
              <a:solidFill>
                <a:srgbClr val="E8E8E8">
                  <a:alpha val="100000"/>
                </a:srgbClr>
              </a:solidFill>
              <a:prstDash val="solid"/>
              <a:round/>
            </a:ln>
          </p:spPr>
          <p:txBody>
            <a:bodyPr/>
            <a:lstStyle/>
            <a:p/>
          </p:txBody>
        </p:sp>
        <p:sp>
          <p:nvSpPr>
            <p:cNvPr id="99" name="pl99"/>
            <p:cNvSpPr/>
            <p:nvPr/>
          </p:nvSpPr>
          <p:spPr>
            <a:xfrm>
              <a:off x="5749030" y="4153918"/>
              <a:ext cx="81817" cy="0"/>
            </a:xfrm>
            <a:custGeom>
              <a:avLst/>
              <a:pathLst>
                <a:path w="81817" h="0">
                  <a:moveTo>
                    <a:pt x="0" y="0"/>
                  </a:moveTo>
                  <a:lnTo>
                    <a:pt x="81817" y="0"/>
                  </a:lnTo>
                </a:path>
              </a:pathLst>
            </a:custGeom>
            <a:ln w="81303" cap="flat">
              <a:solidFill>
                <a:srgbClr val="E8E8E8">
                  <a:alpha val="100000"/>
                </a:srgbClr>
              </a:solidFill>
              <a:prstDash val="solid"/>
              <a:round/>
            </a:ln>
          </p:spPr>
          <p:txBody>
            <a:bodyPr/>
            <a:lstStyle/>
            <a:p/>
          </p:txBody>
        </p:sp>
        <p:sp>
          <p:nvSpPr>
            <p:cNvPr id="100" name="pl100"/>
            <p:cNvSpPr/>
            <p:nvPr/>
          </p:nvSpPr>
          <p:spPr>
            <a:xfrm>
              <a:off x="5762666" y="4462638"/>
              <a:ext cx="81817" cy="0"/>
            </a:xfrm>
            <a:custGeom>
              <a:avLst/>
              <a:pathLst>
                <a:path w="81817" h="0">
                  <a:moveTo>
                    <a:pt x="0" y="0"/>
                  </a:moveTo>
                  <a:lnTo>
                    <a:pt x="81817" y="0"/>
                  </a:lnTo>
                </a:path>
              </a:pathLst>
            </a:custGeom>
            <a:ln w="81303" cap="flat">
              <a:solidFill>
                <a:srgbClr val="E8E8E8">
                  <a:alpha val="100000"/>
                </a:srgbClr>
              </a:solidFill>
              <a:prstDash val="solid"/>
              <a:round/>
            </a:ln>
          </p:spPr>
          <p:txBody>
            <a:bodyPr/>
            <a:lstStyle/>
            <a:p/>
          </p:txBody>
        </p:sp>
        <p:sp>
          <p:nvSpPr>
            <p:cNvPr id="101" name="pl101"/>
            <p:cNvSpPr/>
            <p:nvPr/>
          </p:nvSpPr>
          <p:spPr>
            <a:xfrm>
              <a:off x="5776302" y="4771357"/>
              <a:ext cx="81817" cy="0"/>
            </a:xfrm>
            <a:custGeom>
              <a:avLst/>
              <a:pathLst>
                <a:path w="81817" h="0">
                  <a:moveTo>
                    <a:pt x="0" y="0"/>
                  </a:moveTo>
                  <a:lnTo>
                    <a:pt x="81817" y="0"/>
                  </a:lnTo>
                </a:path>
              </a:pathLst>
            </a:custGeom>
            <a:ln w="81303" cap="flat">
              <a:solidFill>
                <a:srgbClr val="E8E8E8">
                  <a:alpha val="100000"/>
                </a:srgbClr>
              </a:solidFill>
              <a:prstDash val="solid"/>
              <a:round/>
            </a:ln>
          </p:spPr>
          <p:txBody>
            <a:bodyPr/>
            <a:lstStyle/>
            <a:p/>
          </p:txBody>
        </p:sp>
        <p:sp>
          <p:nvSpPr>
            <p:cNvPr id="102" name="pl102"/>
            <p:cNvSpPr/>
            <p:nvPr/>
          </p:nvSpPr>
          <p:spPr>
            <a:xfrm>
              <a:off x="5994482" y="5080076"/>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103" name="pl103"/>
            <p:cNvSpPr/>
            <p:nvPr/>
          </p:nvSpPr>
          <p:spPr>
            <a:xfrm>
              <a:off x="5871756" y="5388796"/>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104" name="pt104"/>
            <p:cNvSpPr/>
            <p:nvPr/>
          </p:nvSpPr>
          <p:spPr>
            <a:xfrm>
              <a:off x="558089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79907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185445"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294535"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389989"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635440"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744530"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2634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51271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73089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98998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01725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389989"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553623"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635440"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79907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703621"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12711"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758166"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39983"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77180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53620"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867256"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894528"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540244"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575842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5144794"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5253883"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349337"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594788"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703878"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785695"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5472063"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690242"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949330"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976602"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349337"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512971"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594788"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758423"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662969"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772059"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5717514"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5799332"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731151"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5812968"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826604"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853876"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90658" y="2260272"/>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53" name="tx153"/>
            <p:cNvSpPr/>
            <p:nvPr/>
          </p:nvSpPr>
          <p:spPr>
            <a:xfrm>
              <a:off x="6122753"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54" name="tx154"/>
            <p:cNvSpPr/>
            <p:nvPr/>
          </p:nvSpPr>
          <p:spPr>
            <a:xfrm>
              <a:off x="6090658"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155" name="tx155"/>
            <p:cNvSpPr/>
            <p:nvPr/>
          </p:nvSpPr>
          <p:spPr>
            <a:xfrm>
              <a:off x="6122753"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56" name="tx156"/>
            <p:cNvSpPr/>
            <p:nvPr/>
          </p:nvSpPr>
          <p:spPr>
            <a:xfrm>
              <a:off x="6090658" y="25689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57" name="tx157"/>
            <p:cNvSpPr/>
            <p:nvPr/>
          </p:nvSpPr>
          <p:spPr>
            <a:xfrm>
              <a:off x="6122753"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58" name="tx158"/>
            <p:cNvSpPr/>
            <p:nvPr/>
          </p:nvSpPr>
          <p:spPr>
            <a:xfrm>
              <a:off x="6090658" y="2877710"/>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59" name="tx159"/>
            <p:cNvSpPr/>
            <p:nvPr/>
          </p:nvSpPr>
          <p:spPr>
            <a:xfrm>
              <a:off x="6090658" y="3186430"/>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60" name="tx160"/>
            <p:cNvSpPr/>
            <p:nvPr/>
          </p:nvSpPr>
          <p:spPr>
            <a:xfrm>
              <a:off x="6122753"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61" name="tx161"/>
            <p:cNvSpPr/>
            <p:nvPr/>
          </p:nvSpPr>
          <p:spPr>
            <a:xfrm>
              <a:off x="6122753"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62" name="tx162"/>
            <p:cNvSpPr/>
            <p:nvPr/>
          </p:nvSpPr>
          <p:spPr>
            <a:xfrm>
              <a:off x="6122753"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63" name="tx163"/>
            <p:cNvSpPr/>
            <p:nvPr/>
          </p:nvSpPr>
          <p:spPr>
            <a:xfrm>
              <a:off x="6122753"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4" name="rc164"/>
            <p:cNvSpPr/>
            <p:nvPr/>
          </p:nvSpPr>
          <p:spPr>
            <a:xfrm>
              <a:off x="4589952" y="1807652"/>
              <a:ext cx="1799979" cy="3766375"/>
            </a:xfrm>
            <a:prstGeom prst="rect">
              <a:avLst/>
            </a:prstGeom>
            <a:noFill/>
            <a:ln w="13550" cap="rnd">
              <a:solidFill>
                <a:srgbClr val="999999">
                  <a:alpha val="100000"/>
                </a:srgbClr>
              </a:solidFill>
              <a:prstDash val="solid"/>
              <a:round/>
            </a:ln>
          </p:spPr>
          <p:txBody>
            <a:bodyPr/>
            <a:lstStyle/>
            <a:p/>
          </p:txBody>
        </p:sp>
        <p:sp>
          <p:nvSpPr>
            <p:cNvPr id="165" name="pl165"/>
            <p:cNvSpPr/>
            <p:nvPr/>
          </p:nvSpPr>
          <p:spPr>
            <a:xfrm>
              <a:off x="7274431" y="4867832"/>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66" name="pl166"/>
            <p:cNvSpPr/>
            <p:nvPr/>
          </p:nvSpPr>
          <p:spPr>
            <a:xfrm>
              <a:off x="7274431" y="3690839"/>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67" name="pl167"/>
            <p:cNvSpPr/>
            <p:nvPr/>
          </p:nvSpPr>
          <p:spPr>
            <a:xfrm>
              <a:off x="7274431" y="2513847"/>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68" name="pl168"/>
            <p:cNvSpPr/>
            <p:nvPr/>
          </p:nvSpPr>
          <p:spPr>
            <a:xfrm>
              <a:off x="73562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628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9016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744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471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719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597143"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5" name="pl175"/>
            <p:cNvSpPr/>
            <p:nvPr/>
          </p:nvSpPr>
          <p:spPr>
            <a:xfrm>
              <a:off x="8501690"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6" name="pl176"/>
            <p:cNvSpPr/>
            <p:nvPr/>
          </p:nvSpPr>
          <p:spPr>
            <a:xfrm>
              <a:off x="8597143"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77" name="pt177"/>
            <p:cNvSpPr/>
            <p:nvPr/>
          </p:nvSpPr>
          <p:spPr>
            <a:xfrm>
              <a:off x="859264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59264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49719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49719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592643"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592643"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551991"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8551991"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456538"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845653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551991"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8551991"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tx189"/>
            <p:cNvSpPr/>
            <p:nvPr/>
          </p:nvSpPr>
          <p:spPr>
            <a:xfrm>
              <a:off x="8840973"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40973"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40973"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274431" y="1807652"/>
              <a:ext cx="1799979"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743716"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240454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589952"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5275561"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274431"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802843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743716"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00" name="pl200"/>
            <p:cNvSpPr/>
            <p:nvPr/>
          </p:nvSpPr>
          <p:spPr>
            <a:xfrm>
              <a:off x="18255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20982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23709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6437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9164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31891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79444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20360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230880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5815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8542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30958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589952"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13" name="pl213"/>
            <p:cNvSpPr/>
            <p:nvPr/>
          </p:nvSpPr>
          <p:spPr>
            <a:xfrm>
              <a:off x="46717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9444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5217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4899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7626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60353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6406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8823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51550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4277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7004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94212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274431"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26" name="pl226"/>
            <p:cNvSpPr/>
            <p:nvPr/>
          </p:nvSpPr>
          <p:spPr>
            <a:xfrm>
              <a:off x="73562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628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9016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744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471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719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32515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5667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8395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1122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849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2660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782395" y="4827827"/>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239" name="tx239"/>
            <p:cNvSpPr/>
            <p:nvPr/>
          </p:nvSpPr>
          <p:spPr>
            <a:xfrm>
              <a:off x="6459521" y="36508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40" name="tx240"/>
            <p:cNvSpPr/>
            <p:nvPr/>
          </p:nvSpPr>
          <p:spPr>
            <a:xfrm>
              <a:off x="6534136" y="24738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1" name="tx241"/>
            <p:cNvSpPr/>
            <p:nvPr/>
          </p:nvSpPr>
          <p:spPr>
            <a:xfrm>
              <a:off x="4265709" y="53487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242" name="tx242"/>
            <p:cNvSpPr/>
            <p:nvPr/>
          </p:nvSpPr>
          <p:spPr>
            <a:xfrm>
              <a:off x="4172440" y="504007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243" name="tx243"/>
            <p:cNvSpPr/>
            <p:nvPr/>
          </p:nvSpPr>
          <p:spPr>
            <a:xfrm>
              <a:off x="4241112" y="4731352"/>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4" name="tx244"/>
            <p:cNvSpPr/>
            <p:nvPr/>
          </p:nvSpPr>
          <p:spPr>
            <a:xfrm>
              <a:off x="3986269" y="44226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245" name="tx245"/>
            <p:cNvSpPr/>
            <p:nvPr/>
          </p:nvSpPr>
          <p:spPr>
            <a:xfrm>
              <a:off x="4178750" y="4113913"/>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46" name="tx246"/>
            <p:cNvSpPr/>
            <p:nvPr/>
          </p:nvSpPr>
          <p:spPr>
            <a:xfrm>
              <a:off x="4303291" y="380519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47" name="tx247"/>
            <p:cNvSpPr/>
            <p:nvPr/>
          </p:nvSpPr>
          <p:spPr>
            <a:xfrm>
              <a:off x="4272293"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48" name="tx248"/>
            <p:cNvSpPr/>
            <p:nvPr/>
          </p:nvSpPr>
          <p:spPr>
            <a:xfrm>
              <a:off x="4172623" y="318775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49" name="tx249"/>
            <p:cNvSpPr/>
            <p:nvPr/>
          </p:nvSpPr>
          <p:spPr>
            <a:xfrm>
              <a:off x="4147660" y="2879036"/>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50" name="tx250"/>
            <p:cNvSpPr/>
            <p:nvPr/>
          </p:nvSpPr>
          <p:spPr>
            <a:xfrm>
              <a:off x="3613285" y="2570317"/>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51" name="tx251"/>
            <p:cNvSpPr/>
            <p:nvPr/>
          </p:nvSpPr>
          <p:spPr>
            <a:xfrm>
              <a:off x="3986269"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2" name="tx252"/>
            <p:cNvSpPr/>
            <p:nvPr/>
          </p:nvSpPr>
          <p:spPr>
            <a:xfrm>
              <a:off x="4240929" y="195287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3" name="tx253"/>
            <p:cNvSpPr/>
            <p:nvPr/>
          </p:nvSpPr>
          <p:spPr>
            <a:xfrm>
              <a:off x="1071453" y="5288389"/>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54" name="tx254"/>
            <p:cNvSpPr/>
            <p:nvPr/>
          </p:nvSpPr>
          <p:spPr>
            <a:xfrm>
              <a:off x="1376039" y="487900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55" name="tx255"/>
            <p:cNvSpPr/>
            <p:nvPr/>
          </p:nvSpPr>
          <p:spPr>
            <a:xfrm>
              <a:off x="1021801" y="4469612"/>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56" name="tx256"/>
            <p:cNvSpPr/>
            <p:nvPr/>
          </p:nvSpPr>
          <p:spPr>
            <a:xfrm>
              <a:off x="1307916" y="406022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57" name="tx257"/>
            <p:cNvSpPr/>
            <p:nvPr/>
          </p:nvSpPr>
          <p:spPr>
            <a:xfrm>
              <a:off x="1270517" y="365083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8" name="tx258"/>
            <p:cNvSpPr/>
            <p:nvPr/>
          </p:nvSpPr>
          <p:spPr>
            <a:xfrm>
              <a:off x="508182" y="324144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259" name="tx259"/>
            <p:cNvSpPr/>
            <p:nvPr/>
          </p:nvSpPr>
          <p:spPr>
            <a:xfrm>
              <a:off x="1326204" y="283205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260" name="tx260"/>
            <p:cNvSpPr/>
            <p:nvPr/>
          </p:nvSpPr>
          <p:spPr>
            <a:xfrm>
              <a:off x="1419930" y="2422669"/>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61" name="tx261"/>
            <p:cNvSpPr/>
            <p:nvPr/>
          </p:nvSpPr>
          <p:spPr>
            <a:xfrm>
              <a:off x="1037894" y="2013280"/>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62" name="tx262"/>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66" name="tx266"/>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9 out of 24 (38%) countries in WCAR had a decline in coverage. The largest decline was in Cote d'Ivoire (-9 percentage points), followed by DRC, Gabon, and Sao Tome and Principe (-8 percentage points).
There were 12 (50%) countries with an increase in DTP3 coverage. Coverage remained the same in 3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12 countries and decreased in nine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4546834"/>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5" name="pl5"/>
            <p:cNvSpPr/>
            <p:nvPr/>
          </p:nvSpPr>
          <p:spPr>
            <a:xfrm>
              <a:off x="1323092" y="2834845"/>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6" name="pl6"/>
            <p:cNvSpPr/>
            <p:nvPr/>
          </p:nvSpPr>
          <p:spPr>
            <a:xfrm>
              <a:off x="14049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776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503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2230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4958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685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50351" y="2834845"/>
              <a:ext cx="13636" cy="0"/>
            </a:xfrm>
            <a:custGeom>
              <a:avLst/>
              <a:pathLst>
                <a:path w="13636" h="0">
                  <a:moveTo>
                    <a:pt x="0" y="0"/>
                  </a:moveTo>
                  <a:lnTo>
                    <a:pt x="13636" y="0"/>
                  </a:lnTo>
                </a:path>
              </a:pathLst>
            </a:custGeom>
            <a:ln w="81303" cap="flat">
              <a:solidFill>
                <a:srgbClr val="E8E8E8">
                  <a:alpha val="100000"/>
                </a:srgbClr>
              </a:solidFill>
              <a:prstDash val="solid"/>
              <a:round/>
            </a:ln>
          </p:spPr>
          <p:txBody>
            <a:bodyPr/>
            <a:lstStyle/>
            <a:p/>
          </p:txBody>
        </p:sp>
        <p:sp>
          <p:nvSpPr>
            <p:cNvPr id="13" name="pl13"/>
            <p:cNvSpPr/>
            <p:nvPr/>
          </p:nvSpPr>
          <p:spPr>
            <a:xfrm>
              <a:off x="2250354" y="4546834"/>
              <a:ext cx="13636" cy="0"/>
            </a:xfrm>
            <a:custGeom>
              <a:avLst/>
              <a:pathLst>
                <a:path w="13636" h="0">
                  <a:moveTo>
                    <a:pt x="0" y="0"/>
                  </a:moveTo>
                  <a:lnTo>
                    <a:pt x="13636" y="0"/>
                  </a:lnTo>
                </a:path>
              </a:pathLst>
            </a:custGeom>
            <a:ln w="81303" cap="flat">
              <a:solidFill>
                <a:srgbClr val="E8E8E8">
                  <a:alpha val="100000"/>
                </a:srgbClr>
              </a:solidFill>
              <a:prstDash val="solid"/>
              <a:round/>
            </a:ln>
          </p:spPr>
          <p:txBody>
            <a:bodyPr/>
            <a:lstStyle/>
            <a:p/>
          </p:txBody>
        </p:sp>
        <p:sp>
          <p:nvSpPr>
            <p:cNvPr id="14" name="pt14"/>
            <p:cNvSpPr/>
            <p:nvPr/>
          </p:nvSpPr>
          <p:spPr>
            <a:xfrm>
              <a:off x="255948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54585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225949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24585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518835"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50519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2218839"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20520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2870386"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3" name="tx23"/>
            <p:cNvSpPr/>
            <p:nvPr/>
          </p:nvSpPr>
          <p:spPr>
            <a:xfrm>
              <a:off x="2870386"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4" name="rc24"/>
            <p:cNvSpPr/>
            <p:nvPr/>
          </p:nvSpPr>
          <p:spPr>
            <a:xfrm>
              <a:off x="1323092" y="1807652"/>
              <a:ext cx="1799979"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4169328" y="538879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26" name="pl26"/>
            <p:cNvSpPr/>
            <p:nvPr/>
          </p:nvSpPr>
          <p:spPr>
            <a:xfrm>
              <a:off x="4169328" y="508007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27" name="pl27"/>
            <p:cNvSpPr/>
            <p:nvPr/>
          </p:nvSpPr>
          <p:spPr>
            <a:xfrm>
              <a:off x="4169328" y="4771357"/>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28" name="pl28"/>
            <p:cNvSpPr/>
            <p:nvPr/>
          </p:nvSpPr>
          <p:spPr>
            <a:xfrm>
              <a:off x="4169328" y="446263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29" name="pl29"/>
            <p:cNvSpPr/>
            <p:nvPr/>
          </p:nvSpPr>
          <p:spPr>
            <a:xfrm>
              <a:off x="4169328" y="415391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0" name="pl30"/>
            <p:cNvSpPr/>
            <p:nvPr/>
          </p:nvSpPr>
          <p:spPr>
            <a:xfrm>
              <a:off x="4169328" y="3845199"/>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1" name="pl31"/>
            <p:cNvSpPr/>
            <p:nvPr/>
          </p:nvSpPr>
          <p:spPr>
            <a:xfrm>
              <a:off x="4169328" y="3536480"/>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2" name="pl32"/>
            <p:cNvSpPr/>
            <p:nvPr/>
          </p:nvSpPr>
          <p:spPr>
            <a:xfrm>
              <a:off x="4169328" y="322776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3" name="pl33"/>
            <p:cNvSpPr/>
            <p:nvPr/>
          </p:nvSpPr>
          <p:spPr>
            <a:xfrm>
              <a:off x="4169328" y="291904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4" name="pl34"/>
            <p:cNvSpPr/>
            <p:nvPr/>
          </p:nvSpPr>
          <p:spPr>
            <a:xfrm>
              <a:off x="4169328" y="2610322"/>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5" name="pl35"/>
            <p:cNvSpPr/>
            <p:nvPr/>
          </p:nvSpPr>
          <p:spPr>
            <a:xfrm>
              <a:off x="4169328" y="230160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6" name="pl36"/>
            <p:cNvSpPr/>
            <p:nvPr/>
          </p:nvSpPr>
          <p:spPr>
            <a:xfrm>
              <a:off x="4169328" y="199288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37" name="pl37"/>
            <p:cNvSpPr/>
            <p:nvPr/>
          </p:nvSpPr>
          <p:spPr>
            <a:xfrm>
              <a:off x="42511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5238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7965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0693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3420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6147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178408" y="1992883"/>
              <a:ext cx="136362" cy="0"/>
            </a:xfrm>
            <a:custGeom>
              <a:avLst/>
              <a:pathLst>
                <a:path w="136362" h="0">
                  <a:moveTo>
                    <a:pt x="0" y="0"/>
                  </a:moveTo>
                  <a:lnTo>
                    <a:pt x="136362" y="0"/>
                  </a:lnTo>
                </a:path>
              </a:pathLst>
            </a:custGeom>
            <a:ln w="81303" cap="flat">
              <a:solidFill>
                <a:srgbClr val="E8E8E8">
                  <a:alpha val="100000"/>
                </a:srgbClr>
              </a:solidFill>
              <a:prstDash val="solid"/>
              <a:round/>
            </a:ln>
          </p:spPr>
          <p:txBody>
            <a:bodyPr/>
            <a:lstStyle/>
            <a:p/>
          </p:txBody>
        </p:sp>
        <p:sp>
          <p:nvSpPr>
            <p:cNvPr id="44" name="pl44"/>
            <p:cNvSpPr/>
            <p:nvPr/>
          </p:nvSpPr>
          <p:spPr>
            <a:xfrm>
              <a:off x="5301134" y="2301603"/>
              <a:ext cx="81817" cy="0"/>
            </a:xfrm>
            <a:custGeom>
              <a:avLst/>
              <a:pathLst>
                <a:path w="81817" h="0">
                  <a:moveTo>
                    <a:pt x="0" y="0"/>
                  </a:moveTo>
                  <a:lnTo>
                    <a:pt x="81817" y="0"/>
                  </a:lnTo>
                </a:path>
              </a:pathLst>
            </a:custGeom>
            <a:ln w="81303" cap="flat">
              <a:solidFill>
                <a:srgbClr val="E8E8E8">
                  <a:alpha val="100000"/>
                </a:srgbClr>
              </a:solidFill>
              <a:prstDash val="solid"/>
              <a:round/>
            </a:ln>
          </p:spPr>
          <p:txBody>
            <a:bodyPr/>
            <a:lstStyle/>
            <a:p/>
          </p:txBody>
        </p:sp>
        <p:sp>
          <p:nvSpPr>
            <p:cNvPr id="45" name="pl45"/>
            <p:cNvSpPr/>
            <p:nvPr/>
          </p:nvSpPr>
          <p:spPr>
            <a:xfrm>
              <a:off x="4823866" y="2610322"/>
              <a:ext cx="54544" cy="0"/>
            </a:xfrm>
            <a:custGeom>
              <a:avLst/>
              <a:pathLst>
                <a:path w="54544" h="0">
                  <a:moveTo>
                    <a:pt x="0" y="0"/>
                  </a:moveTo>
                  <a:lnTo>
                    <a:pt x="54544" y="0"/>
                  </a:lnTo>
                </a:path>
              </a:pathLst>
            </a:custGeom>
            <a:ln w="81303" cap="flat">
              <a:solidFill>
                <a:srgbClr val="E8E8E8">
                  <a:alpha val="100000"/>
                </a:srgbClr>
              </a:solidFill>
              <a:prstDash val="solid"/>
              <a:round/>
            </a:ln>
          </p:spPr>
          <p:txBody>
            <a:bodyPr/>
            <a:lstStyle/>
            <a:p/>
          </p:txBody>
        </p:sp>
        <p:sp>
          <p:nvSpPr>
            <p:cNvPr id="46" name="pl46"/>
            <p:cNvSpPr/>
            <p:nvPr/>
          </p:nvSpPr>
          <p:spPr>
            <a:xfrm>
              <a:off x="5546585" y="2919041"/>
              <a:ext cx="54544" cy="0"/>
            </a:xfrm>
            <a:custGeom>
              <a:avLst/>
              <a:pathLst>
                <a:path w="54544" h="0">
                  <a:moveTo>
                    <a:pt x="0" y="0"/>
                  </a:moveTo>
                  <a:lnTo>
                    <a:pt x="54544" y="0"/>
                  </a:lnTo>
                </a:path>
              </a:pathLst>
            </a:custGeom>
            <a:ln w="81303" cap="flat">
              <a:solidFill>
                <a:srgbClr val="E8E8E8">
                  <a:alpha val="100000"/>
                </a:srgbClr>
              </a:solidFill>
              <a:prstDash val="solid"/>
              <a:round/>
            </a:ln>
          </p:spPr>
          <p:txBody>
            <a:bodyPr/>
            <a:lstStyle/>
            <a:p/>
          </p:txBody>
        </p:sp>
        <p:sp>
          <p:nvSpPr>
            <p:cNvPr id="47" name="pl47"/>
            <p:cNvSpPr/>
            <p:nvPr/>
          </p:nvSpPr>
          <p:spPr>
            <a:xfrm>
              <a:off x="5178408" y="3227761"/>
              <a:ext cx="40908" cy="0"/>
            </a:xfrm>
            <a:custGeom>
              <a:avLst/>
              <a:pathLst>
                <a:path w="40908" h="0">
                  <a:moveTo>
                    <a:pt x="0" y="0"/>
                  </a:moveTo>
                  <a:lnTo>
                    <a:pt x="40908" y="0"/>
                  </a:lnTo>
                </a:path>
              </a:pathLst>
            </a:custGeom>
            <a:ln w="81303" cap="flat">
              <a:solidFill>
                <a:srgbClr val="E8E8E8">
                  <a:alpha val="100000"/>
                </a:srgbClr>
              </a:solidFill>
              <a:prstDash val="solid"/>
              <a:round/>
            </a:ln>
          </p:spPr>
          <p:txBody>
            <a:bodyPr/>
            <a:lstStyle/>
            <a:p/>
          </p:txBody>
        </p:sp>
        <p:sp>
          <p:nvSpPr>
            <p:cNvPr id="48" name="pl48"/>
            <p:cNvSpPr/>
            <p:nvPr/>
          </p:nvSpPr>
          <p:spPr>
            <a:xfrm>
              <a:off x="5382951" y="3536480"/>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49" name="pl49"/>
            <p:cNvSpPr/>
            <p:nvPr/>
          </p:nvSpPr>
          <p:spPr>
            <a:xfrm>
              <a:off x="5178408" y="3845199"/>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50" name="pl50"/>
            <p:cNvSpPr/>
            <p:nvPr/>
          </p:nvSpPr>
          <p:spPr>
            <a:xfrm>
              <a:off x="5342042" y="4153918"/>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51" name="pl51"/>
            <p:cNvSpPr/>
            <p:nvPr/>
          </p:nvSpPr>
          <p:spPr>
            <a:xfrm>
              <a:off x="5110227" y="4462638"/>
              <a:ext cx="27272" cy="0"/>
            </a:xfrm>
            <a:custGeom>
              <a:avLst/>
              <a:pathLst>
                <a:path w="27272" h="0">
                  <a:moveTo>
                    <a:pt x="0" y="0"/>
                  </a:moveTo>
                  <a:lnTo>
                    <a:pt x="27272" y="0"/>
                  </a:lnTo>
                </a:path>
              </a:pathLst>
            </a:custGeom>
            <a:ln w="81303" cap="flat">
              <a:solidFill>
                <a:srgbClr val="E8E8E8">
                  <a:alpha val="100000"/>
                </a:srgbClr>
              </a:solidFill>
              <a:prstDash val="solid"/>
              <a:round/>
            </a:ln>
          </p:spPr>
          <p:txBody>
            <a:bodyPr/>
            <a:lstStyle/>
            <a:p/>
          </p:txBody>
        </p:sp>
        <p:sp>
          <p:nvSpPr>
            <p:cNvPr id="52" name="pl52"/>
            <p:cNvSpPr/>
            <p:nvPr/>
          </p:nvSpPr>
          <p:spPr>
            <a:xfrm>
              <a:off x="5082954" y="4771357"/>
              <a:ext cx="13636" cy="0"/>
            </a:xfrm>
            <a:custGeom>
              <a:avLst/>
              <a:pathLst>
                <a:path w="13636" h="0">
                  <a:moveTo>
                    <a:pt x="0" y="0"/>
                  </a:moveTo>
                  <a:lnTo>
                    <a:pt x="13636" y="0"/>
                  </a:lnTo>
                </a:path>
              </a:pathLst>
            </a:custGeom>
            <a:ln w="81303" cap="flat">
              <a:solidFill>
                <a:srgbClr val="E8E8E8">
                  <a:alpha val="100000"/>
                </a:srgbClr>
              </a:solidFill>
              <a:prstDash val="solid"/>
              <a:round/>
            </a:ln>
          </p:spPr>
          <p:txBody>
            <a:bodyPr/>
            <a:lstStyle/>
            <a:p/>
          </p:txBody>
        </p:sp>
        <p:sp>
          <p:nvSpPr>
            <p:cNvPr id="53" name="pl53"/>
            <p:cNvSpPr/>
            <p:nvPr/>
          </p:nvSpPr>
          <p:spPr>
            <a:xfrm>
              <a:off x="5382951" y="5080076"/>
              <a:ext cx="13636" cy="0"/>
            </a:xfrm>
            <a:custGeom>
              <a:avLst/>
              <a:pathLst>
                <a:path w="13636" h="0">
                  <a:moveTo>
                    <a:pt x="0" y="0"/>
                  </a:moveTo>
                  <a:lnTo>
                    <a:pt x="13636" y="0"/>
                  </a:lnTo>
                </a:path>
              </a:pathLst>
            </a:custGeom>
            <a:ln w="81303" cap="flat">
              <a:solidFill>
                <a:srgbClr val="E8E8E8">
                  <a:alpha val="100000"/>
                </a:srgbClr>
              </a:solidFill>
              <a:prstDash val="solid"/>
              <a:round/>
            </a:ln>
          </p:spPr>
          <p:txBody>
            <a:bodyPr/>
            <a:lstStyle/>
            <a:p/>
          </p:txBody>
        </p:sp>
        <p:sp>
          <p:nvSpPr>
            <p:cNvPr id="54" name="pl54"/>
            <p:cNvSpPr/>
            <p:nvPr/>
          </p:nvSpPr>
          <p:spPr>
            <a:xfrm>
              <a:off x="5423859" y="5388796"/>
              <a:ext cx="13636" cy="0"/>
            </a:xfrm>
            <a:custGeom>
              <a:avLst/>
              <a:pathLst>
                <a:path w="13636" h="0">
                  <a:moveTo>
                    <a:pt x="0" y="0"/>
                  </a:moveTo>
                  <a:lnTo>
                    <a:pt x="13636" y="0"/>
                  </a:lnTo>
                </a:path>
              </a:pathLst>
            </a:custGeom>
            <a:ln w="81303" cap="flat">
              <a:solidFill>
                <a:srgbClr val="E8E8E8">
                  <a:alpha val="100000"/>
                </a:srgbClr>
              </a:solidFill>
              <a:prstDash val="solid"/>
              <a:round/>
            </a:ln>
          </p:spPr>
          <p:txBody>
            <a:bodyPr/>
            <a:lstStyle/>
            <a:p/>
          </p:txBody>
        </p:sp>
        <p:sp>
          <p:nvSpPr>
            <p:cNvPr id="55" name="pt55"/>
            <p:cNvSpPr/>
            <p:nvPr/>
          </p:nvSpPr>
          <p:spPr>
            <a:xfrm>
              <a:off x="5296634"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78451"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81936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873911"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17390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214816"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37845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0572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17390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01180"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173908"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310270"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7845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092090"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37542"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64815"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542085"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96630"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05727"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132999"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378451"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92087"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19359"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32996"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55982"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5337799"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4778714"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4833259"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pt83"/>
            <p:cNvSpPr/>
            <p:nvPr/>
          </p:nvSpPr>
          <p:spPr>
            <a:xfrm>
              <a:off x="513325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5174164"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5337799"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536507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13325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5160528"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5133256"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5269618"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037802"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051439"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96890"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5324163"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501433"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555978"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065075"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092347"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337799"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351435"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378708"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392344"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tx103"/>
            <p:cNvSpPr/>
            <p:nvPr/>
          </p:nvSpPr>
          <p:spPr>
            <a:xfrm>
              <a:off x="5702129" y="226027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4" name="tx104"/>
            <p:cNvSpPr/>
            <p:nvPr/>
          </p:nvSpPr>
          <p:spPr>
            <a:xfrm>
              <a:off x="5702129" y="256899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5" name="tx105"/>
            <p:cNvSpPr/>
            <p:nvPr/>
          </p:nvSpPr>
          <p:spPr>
            <a:xfrm>
              <a:off x="5702129"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6" name="tx106"/>
            <p:cNvSpPr/>
            <p:nvPr/>
          </p:nvSpPr>
          <p:spPr>
            <a:xfrm>
              <a:off x="5702129"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7" name="tx107"/>
            <p:cNvSpPr/>
            <p:nvPr/>
          </p:nvSpPr>
          <p:spPr>
            <a:xfrm>
              <a:off x="5702129"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8" name="tx108"/>
            <p:cNvSpPr/>
            <p:nvPr/>
          </p:nvSpPr>
          <p:spPr>
            <a:xfrm>
              <a:off x="5670034"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109" name="tx109"/>
            <p:cNvSpPr/>
            <p:nvPr/>
          </p:nvSpPr>
          <p:spPr>
            <a:xfrm>
              <a:off x="5702129"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0" name="tx110"/>
            <p:cNvSpPr/>
            <p:nvPr/>
          </p:nvSpPr>
          <p:spPr>
            <a:xfrm>
              <a:off x="5702129"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1" name="tx111"/>
            <p:cNvSpPr/>
            <p:nvPr/>
          </p:nvSpPr>
          <p:spPr>
            <a:xfrm>
              <a:off x="5702129" y="287771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2" name="tx112"/>
            <p:cNvSpPr/>
            <p:nvPr/>
          </p:nvSpPr>
          <p:spPr>
            <a:xfrm>
              <a:off x="5702129"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3" name="tx113"/>
            <p:cNvSpPr/>
            <p:nvPr/>
          </p:nvSpPr>
          <p:spPr>
            <a:xfrm>
              <a:off x="5702129"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5702129"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5" name="rc115"/>
            <p:cNvSpPr/>
            <p:nvPr/>
          </p:nvSpPr>
          <p:spPr>
            <a:xfrm>
              <a:off x="4169328" y="1807652"/>
              <a:ext cx="1799979"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274431" y="535247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17" name="pl117"/>
            <p:cNvSpPr/>
            <p:nvPr/>
          </p:nvSpPr>
          <p:spPr>
            <a:xfrm>
              <a:off x="7274431" y="498322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18" name="pl118"/>
            <p:cNvSpPr/>
            <p:nvPr/>
          </p:nvSpPr>
          <p:spPr>
            <a:xfrm>
              <a:off x="7274431" y="461397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19" name="pl119"/>
            <p:cNvSpPr/>
            <p:nvPr/>
          </p:nvSpPr>
          <p:spPr>
            <a:xfrm>
              <a:off x="7274431" y="424471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0" name="pl120"/>
            <p:cNvSpPr/>
            <p:nvPr/>
          </p:nvSpPr>
          <p:spPr>
            <a:xfrm>
              <a:off x="7274431" y="387546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1" name="pl121"/>
            <p:cNvSpPr/>
            <p:nvPr/>
          </p:nvSpPr>
          <p:spPr>
            <a:xfrm>
              <a:off x="7274431" y="350621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2" name="pl122"/>
            <p:cNvSpPr/>
            <p:nvPr/>
          </p:nvSpPr>
          <p:spPr>
            <a:xfrm>
              <a:off x="7274431" y="3136961"/>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3" name="pl123"/>
            <p:cNvSpPr/>
            <p:nvPr/>
          </p:nvSpPr>
          <p:spPr>
            <a:xfrm>
              <a:off x="7274431" y="2767708"/>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4" name="pl124"/>
            <p:cNvSpPr/>
            <p:nvPr/>
          </p:nvSpPr>
          <p:spPr>
            <a:xfrm>
              <a:off x="7274431" y="2398456"/>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5" name="pl125"/>
            <p:cNvSpPr/>
            <p:nvPr/>
          </p:nvSpPr>
          <p:spPr>
            <a:xfrm>
              <a:off x="7274431" y="2029203"/>
              <a:ext cx="1799979" cy="0"/>
            </a:xfrm>
            <a:custGeom>
              <a:avLst/>
              <a:pathLst>
                <a:path w="1799979" h="0">
                  <a:moveTo>
                    <a:pt x="0" y="0"/>
                  </a:moveTo>
                  <a:lnTo>
                    <a:pt x="1799979" y="0"/>
                  </a:lnTo>
                  <a:lnTo>
                    <a:pt x="1799979" y="0"/>
                  </a:lnTo>
                </a:path>
              </a:pathLst>
            </a:custGeom>
            <a:ln w="13550" cap="flat">
              <a:solidFill>
                <a:srgbClr val="EBEBEB">
                  <a:alpha val="100000"/>
                </a:srgbClr>
              </a:solidFill>
              <a:prstDash val="solid"/>
              <a:round/>
            </a:ln>
          </p:spPr>
          <p:txBody>
            <a:bodyPr/>
            <a:lstStyle/>
            <a:p/>
          </p:txBody>
        </p:sp>
        <p:sp>
          <p:nvSpPr>
            <p:cNvPr id="126" name="pl126"/>
            <p:cNvSpPr/>
            <p:nvPr/>
          </p:nvSpPr>
          <p:spPr>
            <a:xfrm>
              <a:off x="73562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628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9016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744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71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19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97147" y="2029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597143" y="23984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l134"/>
            <p:cNvSpPr/>
            <p:nvPr/>
          </p:nvSpPr>
          <p:spPr>
            <a:xfrm>
              <a:off x="8624416" y="276770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5" name="pl135"/>
            <p:cNvSpPr/>
            <p:nvPr/>
          </p:nvSpPr>
          <p:spPr>
            <a:xfrm>
              <a:off x="8242602" y="31369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l136"/>
            <p:cNvSpPr/>
            <p:nvPr/>
          </p:nvSpPr>
          <p:spPr>
            <a:xfrm>
              <a:off x="8488053" y="350621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7" name="pl137"/>
            <p:cNvSpPr/>
            <p:nvPr/>
          </p:nvSpPr>
          <p:spPr>
            <a:xfrm>
              <a:off x="8528962" y="387546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l138"/>
            <p:cNvSpPr/>
            <p:nvPr/>
          </p:nvSpPr>
          <p:spPr>
            <a:xfrm>
              <a:off x="8542598" y="424471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9" name="pl139"/>
            <p:cNvSpPr/>
            <p:nvPr/>
          </p:nvSpPr>
          <p:spPr>
            <a:xfrm>
              <a:off x="8597143" y="461397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0" name="pl140"/>
            <p:cNvSpPr/>
            <p:nvPr/>
          </p:nvSpPr>
          <p:spPr>
            <a:xfrm>
              <a:off x="8597143" y="49832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l141"/>
            <p:cNvSpPr/>
            <p:nvPr/>
          </p:nvSpPr>
          <p:spPr>
            <a:xfrm>
              <a:off x="8583507" y="5352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t142"/>
            <p:cNvSpPr/>
            <p:nvPr/>
          </p:nvSpPr>
          <p:spPr>
            <a:xfrm>
              <a:off x="8292647"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292647"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592643"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592643"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19916"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19916"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38102"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238102"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483553"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483553"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52446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52446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592643"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592643"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592643"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592643"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38098"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38098"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579007"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579007"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251995" y="1984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251995"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551991" y="23533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551991"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579264" y="27225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579264"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197450" y="30918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197450"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442902" y="34610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442902"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483810" y="38303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483810"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551991" y="45688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51991"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551991" y="4938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551991"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497446" y="41995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497446"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538355" y="5307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538355"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tx182"/>
            <p:cNvSpPr/>
            <p:nvPr/>
          </p:nvSpPr>
          <p:spPr>
            <a:xfrm>
              <a:off x="8840973" y="1987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3" name="tx183"/>
            <p:cNvSpPr/>
            <p:nvPr/>
          </p:nvSpPr>
          <p:spPr>
            <a:xfrm>
              <a:off x="8840973" y="23571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4" name="tx184"/>
            <p:cNvSpPr/>
            <p:nvPr/>
          </p:nvSpPr>
          <p:spPr>
            <a:xfrm>
              <a:off x="8840973" y="272637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5" name="tx185"/>
            <p:cNvSpPr/>
            <p:nvPr/>
          </p:nvSpPr>
          <p:spPr>
            <a:xfrm>
              <a:off x="8840973" y="309563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6" name="tx186"/>
            <p:cNvSpPr/>
            <p:nvPr/>
          </p:nvSpPr>
          <p:spPr>
            <a:xfrm>
              <a:off x="8840973" y="346488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7" name="tx187"/>
            <p:cNvSpPr/>
            <p:nvPr/>
          </p:nvSpPr>
          <p:spPr>
            <a:xfrm>
              <a:off x="8840973" y="383413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8" name="tx188"/>
            <p:cNvSpPr/>
            <p:nvPr/>
          </p:nvSpPr>
          <p:spPr>
            <a:xfrm>
              <a:off x="8840973" y="457264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89" name="tx189"/>
            <p:cNvSpPr/>
            <p:nvPr/>
          </p:nvSpPr>
          <p:spPr>
            <a:xfrm>
              <a:off x="8840973" y="49418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40973" y="42033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40973" y="5311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rc192"/>
            <p:cNvSpPr/>
            <p:nvPr/>
          </p:nvSpPr>
          <p:spPr>
            <a:xfrm>
              <a:off x="7274431" y="1807652"/>
              <a:ext cx="1799979"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323092"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198392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4169328"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48549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rc197"/>
            <p:cNvSpPr/>
            <p:nvPr/>
          </p:nvSpPr>
          <p:spPr>
            <a:xfrm>
              <a:off x="7274431" y="1592799"/>
              <a:ext cx="17999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8" name="tx198"/>
            <p:cNvSpPr/>
            <p:nvPr/>
          </p:nvSpPr>
          <p:spPr>
            <a:xfrm>
              <a:off x="802843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99" name="pl199"/>
            <p:cNvSpPr/>
            <p:nvPr/>
          </p:nvSpPr>
          <p:spPr>
            <a:xfrm>
              <a:off x="1323092"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00" name="pl200"/>
            <p:cNvSpPr/>
            <p:nvPr/>
          </p:nvSpPr>
          <p:spPr>
            <a:xfrm>
              <a:off x="14049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6776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9503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2230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4958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7685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tx206"/>
            <p:cNvSpPr/>
            <p:nvPr/>
          </p:nvSpPr>
          <p:spPr>
            <a:xfrm>
              <a:off x="137382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7" name="tx207"/>
            <p:cNvSpPr/>
            <p:nvPr/>
          </p:nvSpPr>
          <p:spPr>
            <a:xfrm>
              <a:off x="1615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a:off x="18881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9" name="tx209"/>
            <p:cNvSpPr/>
            <p:nvPr/>
          </p:nvSpPr>
          <p:spPr>
            <a:xfrm>
              <a:off x="216090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a:off x="24336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1" name="tx211"/>
            <p:cNvSpPr/>
            <p:nvPr/>
          </p:nvSpPr>
          <p:spPr>
            <a:xfrm>
              <a:off x="26752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4169328"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13" name="pl213"/>
            <p:cNvSpPr/>
            <p:nvPr/>
          </p:nvSpPr>
          <p:spPr>
            <a:xfrm>
              <a:off x="42511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5238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7965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0693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3420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6147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a:off x="422005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a:off x="44616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1" name="tx221"/>
            <p:cNvSpPr/>
            <p:nvPr/>
          </p:nvSpPr>
          <p:spPr>
            <a:xfrm>
              <a:off x="473441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2" name="tx222"/>
            <p:cNvSpPr/>
            <p:nvPr/>
          </p:nvSpPr>
          <p:spPr>
            <a:xfrm>
              <a:off x="50071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a:off x="52798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4" name="tx224"/>
            <p:cNvSpPr/>
            <p:nvPr/>
          </p:nvSpPr>
          <p:spPr>
            <a:xfrm>
              <a:off x="552149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5" name="pl225"/>
            <p:cNvSpPr/>
            <p:nvPr/>
          </p:nvSpPr>
          <p:spPr>
            <a:xfrm>
              <a:off x="7274431" y="5574027"/>
              <a:ext cx="1799979" cy="0"/>
            </a:xfrm>
            <a:custGeom>
              <a:avLst/>
              <a:pathLst>
                <a:path w="1799979" h="0">
                  <a:moveTo>
                    <a:pt x="0" y="0"/>
                  </a:moveTo>
                  <a:lnTo>
                    <a:pt x="1799979" y="0"/>
                  </a:lnTo>
                </a:path>
              </a:pathLst>
            </a:custGeom>
            <a:ln w="8130" cap="flat">
              <a:solidFill>
                <a:srgbClr val="000000">
                  <a:alpha val="100000"/>
                </a:srgbClr>
              </a:solidFill>
              <a:prstDash val="solid"/>
              <a:round/>
            </a:ln>
          </p:spPr>
          <p:txBody>
            <a:bodyPr/>
            <a:lstStyle/>
            <a:p/>
          </p:txBody>
        </p:sp>
        <p:sp>
          <p:nvSpPr>
            <p:cNvPr id="226" name="pl226"/>
            <p:cNvSpPr/>
            <p:nvPr/>
          </p:nvSpPr>
          <p:spPr>
            <a:xfrm>
              <a:off x="73562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7628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79016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1744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4471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719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tx232"/>
            <p:cNvSpPr/>
            <p:nvPr/>
          </p:nvSpPr>
          <p:spPr>
            <a:xfrm>
              <a:off x="732515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3" name="tx233"/>
            <p:cNvSpPr/>
            <p:nvPr/>
          </p:nvSpPr>
          <p:spPr>
            <a:xfrm>
              <a:off x="75667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a:off x="78395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5" name="tx235"/>
            <p:cNvSpPr/>
            <p:nvPr/>
          </p:nvSpPr>
          <p:spPr>
            <a:xfrm>
              <a:off x="81122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6" name="tx236"/>
            <p:cNvSpPr/>
            <p:nvPr/>
          </p:nvSpPr>
          <p:spPr>
            <a:xfrm>
              <a:off x="83849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a:off x="862660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8" name="tx238"/>
            <p:cNvSpPr/>
            <p:nvPr/>
          </p:nvSpPr>
          <p:spPr>
            <a:xfrm>
              <a:off x="6950188" y="531247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239" name="tx239"/>
            <p:cNvSpPr/>
            <p:nvPr/>
          </p:nvSpPr>
          <p:spPr>
            <a:xfrm>
              <a:off x="6552515" y="494321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40" name="tx240"/>
            <p:cNvSpPr/>
            <p:nvPr/>
          </p:nvSpPr>
          <p:spPr>
            <a:xfrm>
              <a:off x="6782395" y="4573966"/>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241" name="tx241"/>
            <p:cNvSpPr/>
            <p:nvPr/>
          </p:nvSpPr>
          <p:spPr>
            <a:xfrm>
              <a:off x="6038897" y="4204713"/>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242" name="tx242"/>
            <p:cNvSpPr/>
            <p:nvPr/>
          </p:nvSpPr>
          <p:spPr>
            <a:xfrm>
              <a:off x="6670747" y="383546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243" name="tx243"/>
            <p:cNvSpPr/>
            <p:nvPr/>
          </p:nvSpPr>
          <p:spPr>
            <a:xfrm>
              <a:off x="6857102" y="3466208"/>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44" name="tx244"/>
            <p:cNvSpPr/>
            <p:nvPr/>
          </p:nvSpPr>
          <p:spPr>
            <a:xfrm>
              <a:off x="6950645" y="3096956"/>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45" name="tx245"/>
            <p:cNvSpPr/>
            <p:nvPr/>
          </p:nvSpPr>
          <p:spPr>
            <a:xfrm>
              <a:off x="6602167" y="272770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46" name="tx246"/>
            <p:cNvSpPr/>
            <p:nvPr/>
          </p:nvSpPr>
          <p:spPr>
            <a:xfrm>
              <a:off x="6534136" y="235845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7" name="tx247"/>
            <p:cNvSpPr/>
            <p:nvPr/>
          </p:nvSpPr>
          <p:spPr>
            <a:xfrm>
              <a:off x="6906754" y="198919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48" name="tx248"/>
            <p:cNvSpPr/>
            <p:nvPr/>
          </p:nvSpPr>
          <p:spPr>
            <a:xfrm>
              <a:off x="3820488" y="534879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9" name="tx249"/>
            <p:cNvSpPr/>
            <p:nvPr/>
          </p:nvSpPr>
          <p:spPr>
            <a:xfrm>
              <a:off x="3882667" y="504007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50" name="tx250"/>
            <p:cNvSpPr/>
            <p:nvPr/>
          </p:nvSpPr>
          <p:spPr>
            <a:xfrm>
              <a:off x="3751816" y="4731352"/>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251" name="tx251"/>
            <p:cNvSpPr/>
            <p:nvPr/>
          </p:nvSpPr>
          <p:spPr>
            <a:xfrm>
              <a:off x="3727036" y="4422633"/>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52" name="tx252"/>
            <p:cNvSpPr/>
            <p:nvPr/>
          </p:nvSpPr>
          <p:spPr>
            <a:xfrm>
              <a:off x="3696129" y="4113913"/>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3" name="tx253"/>
            <p:cNvSpPr/>
            <p:nvPr/>
          </p:nvSpPr>
          <p:spPr>
            <a:xfrm>
              <a:off x="3463506" y="3805194"/>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54" name="tx254"/>
            <p:cNvSpPr/>
            <p:nvPr/>
          </p:nvSpPr>
          <p:spPr>
            <a:xfrm>
              <a:off x="3758126" y="3496475"/>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255" name="tx255"/>
            <p:cNvSpPr/>
            <p:nvPr/>
          </p:nvSpPr>
          <p:spPr>
            <a:xfrm>
              <a:off x="3820305" y="3187756"/>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6" name="tx256"/>
            <p:cNvSpPr/>
            <p:nvPr/>
          </p:nvSpPr>
          <p:spPr>
            <a:xfrm>
              <a:off x="3751816" y="2879036"/>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257" name="tx257"/>
            <p:cNvSpPr/>
            <p:nvPr/>
          </p:nvSpPr>
          <p:spPr>
            <a:xfrm>
              <a:off x="3851669" y="257031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8" name="tx258"/>
            <p:cNvSpPr/>
            <p:nvPr/>
          </p:nvSpPr>
          <p:spPr>
            <a:xfrm>
              <a:off x="3565645"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59" name="tx259"/>
            <p:cNvSpPr/>
            <p:nvPr/>
          </p:nvSpPr>
          <p:spPr>
            <a:xfrm>
              <a:off x="3192661" y="195287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60" name="tx260"/>
            <p:cNvSpPr/>
            <p:nvPr/>
          </p:nvSpPr>
          <p:spPr>
            <a:xfrm>
              <a:off x="887292" y="45068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61" name="tx261"/>
            <p:cNvSpPr/>
            <p:nvPr/>
          </p:nvSpPr>
          <p:spPr>
            <a:xfrm>
              <a:off x="508182" y="279484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62" name="tx262"/>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63" name="pt263"/>
            <p:cNvSpPr/>
            <p:nvPr/>
          </p:nvSpPr>
          <p:spPr>
            <a:xfrm>
              <a:off x="5222736"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4" name="pt264"/>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tx265"/>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66" name="tx266"/>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67" name="tx267"/>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68" name="tx26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2 out of 24 (8%) countries in WCAR had a decline in coverage. The largest decline was in Guinea-Bissau and Nigeria (-1 percentage points), followed by Benin, Burkina Faso, Cabo Verde, DRC, Liberia, Mauritania, Senegal, Sierra Leone, Sao Tome and Principe, and Togo (0 percentage points).
There were 12 (50%) countries with an increase in DTP3 coverage. Coverage remained the same in 10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12 countries and decreased in two countries.</a:t>
            </a:r>
          </a:p>
        </p:txBody>
      </p:sp>
      <p:grpSp xmlns:pic="http://schemas.openxmlformats.org/drawingml/2006/picture">
        <p:nvGrpSpPr>
          <p:cNvPr id="272" name=""/>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DTP3 coverage ranged from 46% in CAR to 99% in Ghana.
6 out of 24 (25%) countries had coverage of at least 90%.
Nigeria had DTP3 coverage of 62% and the highest absolute number of un- and undervaccinated children in the region,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Nigeria, and Gabon had the lowest DTP3 coverage. Nigeria was also among the countries with the highest number of un- and undervaccinated children, along with CAR, Gabon, and DRC.</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71554" y="2188991"/>
              <a:ext cx="1757785" cy="3449099"/>
            </a:xfrm>
            <a:custGeom>
              <a:avLst/>
              <a:pathLst>
                <a:path w="1757785" h="3449099">
                  <a:moveTo>
                    <a:pt x="124141" y="2196275"/>
                  </a:moveTo>
                  <a:lnTo>
                    <a:pt x="141032" y="2255933"/>
                  </a:lnTo>
                  <a:lnTo>
                    <a:pt x="157922" y="2315592"/>
                  </a:lnTo>
                  <a:lnTo>
                    <a:pt x="174812" y="2375250"/>
                  </a:lnTo>
                  <a:lnTo>
                    <a:pt x="191702" y="2434908"/>
                  </a:lnTo>
                  <a:lnTo>
                    <a:pt x="208592" y="2494566"/>
                  </a:lnTo>
                  <a:lnTo>
                    <a:pt x="225482" y="2554225"/>
                  </a:lnTo>
                  <a:lnTo>
                    <a:pt x="242372" y="2613883"/>
                  </a:lnTo>
                  <a:lnTo>
                    <a:pt x="259262" y="2673541"/>
                  </a:lnTo>
                  <a:lnTo>
                    <a:pt x="276152" y="2733200"/>
                  </a:lnTo>
                  <a:lnTo>
                    <a:pt x="293042" y="2792858"/>
                  </a:lnTo>
                  <a:lnTo>
                    <a:pt x="309932" y="2852516"/>
                  </a:lnTo>
                  <a:lnTo>
                    <a:pt x="326822" y="2912174"/>
                  </a:lnTo>
                  <a:lnTo>
                    <a:pt x="343712" y="2971833"/>
                  </a:lnTo>
                  <a:lnTo>
                    <a:pt x="360602" y="3031491"/>
                  </a:lnTo>
                  <a:lnTo>
                    <a:pt x="377492" y="3091149"/>
                  </a:lnTo>
                  <a:lnTo>
                    <a:pt x="394383" y="3150807"/>
                  </a:lnTo>
                  <a:lnTo>
                    <a:pt x="411273" y="3210466"/>
                  </a:lnTo>
                  <a:lnTo>
                    <a:pt x="428163" y="3270124"/>
                  </a:lnTo>
                  <a:lnTo>
                    <a:pt x="445053" y="3329782"/>
                  </a:lnTo>
                  <a:lnTo>
                    <a:pt x="461943" y="3389440"/>
                  </a:lnTo>
                  <a:lnTo>
                    <a:pt x="478833" y="3449099"/>
                  </a:lnTo>
                  <a:lnTo>
                    <a:pt x="536243" y="3431782"/>
                  </a:lnTo>
                  <a:lnTo>
                    <a:pt x="593029" y="3412517"/>
                  </a:lnTo>
                  <a:lnTo>
                    <a:pt x="649125" y="3391327"/>
                  </a:lnTo>
                  <a:lnTo>
                    <a:pt x="704465" y="3368236"/>
                  </a:lnTo>
                  <a:lnTo>
                    <a:pt x="758986" y="3343270"/>
                  </a:lnTo>
                  <a:lnTo>
                    <a:pt x="812623" y="3316459"/>
                  </a:lnTo>
                  <a:lnTo>
                    <a:pt x="865315" y="3287835"/>
                  </a:lnTo>
                  <a:lnTo>
                    <a:pt x="917000" y="3257429"/>
                  </a:lnTo>
                  <a:lnTo>
                    <a:pt x="967617" y="3225279"/>
                  </a:lnTo>
                  <a:lnTo>
                    <a:pt x="1017109" y="3191421"/>
                  </a:lnTo>
                  <a:lnTo>
                    <a:pt x="1065416" y="3155894"/>
                  </a:lnTo>
                  <a:lnTo>
                    <a:pt x="1112484" y="3118741"/>
                  </a:lnTo>
                  <a:lnTo>
                    <a:pt x="1158257" y="3080003"/>
                  </a:lnTo>
                  <a:lnTo>
                    <a:pt x="1202683" y="3039727"/>
                  </a:lnTo>
                  <a:lnTo>
                    <a:pt x="1245708" y="2997959"/>
                  </a:lnTo>
                  <a:lnTo>
                    <a:pt x="1287284" y="2954747"/>
                  </a:lnTo>
                  <a:lnTo>
                    <a:pt x="1327362" y="2910143"/>
                  </a:lnTo>
                  <a:lnTo>
                    <a:pt x="1365895" y="2864198"/>
                  </a:lnTo>
                  <a:lnTo>
                    <a:pt x="1402839" y="2816965"/>
                  </a:lnTo>
                  <a:lnTo>
                    <a:pt x="1438150" y="2768499"/>
                  </a:lnTo>
                  <a:lnTo>
                    <a:pt x="1471788" y="2718858"/>
                  </a:lnTo>
                  <a:lnTo>
                    <a:pt x="1503712" y="2668097"/>
                  </a:lnTo>
                  <a:lnTo>
                    <a:pt x="1533887" y="2616278"/>
                  </a:lnTo>
                  <a:lnTo>
                    <a:pt x="1562276" y="2563459"/>
                  </a:lnTo>
                  <a:lnTo>
                    <a:pt x="1588848" y="2509703"/>
                  </a:lnTo>
                  <a:lnTo>
                    <a:pt x="1613570" y="2455071"/>
                  </a:lnTo>
                  <a:lnTo>
                    <a:pt x="1636415" y="2399629"/>
                  </a:lnTo>
                  <a:lnTo>
                    <a:pt x="1657355" y="2343439"/>
                  </a:lnTo>
                  <a:lnTo>
                    <a:pt x="1676367" y="2286568"/>
                  </a:lnTo>
                  <a:lnTo>
                    <a:pt x="1693428" y="2229081"/>
                  </a:lnTo>
                  <a:lnTo>
                    <a:pt x="1708517" y="2171046"/>
                  </a:lnTo>
                  <a:lnTo>
                    <a:pt x="1721619" y="2112530"/>
                  </a:lnTo>
                  <a:lnTo>
                    <a:pt x="1732717" y="2053601"/>
                  </a:lnTo>
                  <a:lnTo>
                    <a:pt x="1741799" y="1994328"/>
                  </a:lnTo>
                  <a:lnTo>
                    <a:pt x="1748854" y="1934780"/>
                  </a:lnTo>
                  <a:lnTo>
                    <a:pt x="1753873" y="1875025"/>
                  </a:lnTo>
                  <a:lnTo>
                    <a:pt x="1756851" y="1815134"/>
                  </a:lnTo>
                  <a:lnTo>
                    <a:pt x="1757785" y="1755177"/>
                  </a:lnTo>
                  <a:lnTo>
                    <a:pt x="1756673" y="1695222"/>
                  </a:lnTo>
                  <a:lnTo>
                    <a:pt x="1753517" y="1635341"/>
                  </a:lnTo>
                  <a:lnTo>
                    <a:pt x="1748320" y="1575601"/>
                  </a:lnTo>
                  <a:lnTo>
                    <a:pt x="1741089" y="1516074"/>
                  </a:lnTo>
                  <a:lnTo>
                    <a:pt x="1731831" y="1456828"/>
                  </a:lnTo>
                  <a:lnTo>
                    <a:pt x="1720558" y="1397933"/>
                  </a:lnTo>
                  <a:lnTo>
                    <a:pt x="1707283" y="1339456"/>
                  </a:lnTo>
                  <a:lnTo>
                    <a:pt x="1692020" y="1281466"/>
                  </a:lnTo>
                  <a:lnTo>
                    <a:pt x="1674789" y="1224030"/>
                  </a:lnTo>
                  <a:lnTo>
                    <a:pt x="1655609" y="1167215"/>
                  </a:lnTo>
                  <a:lnTo>
                    <a:pt x="1634502" y="1111088"/>
                  </a:lnTo>
                  <a:lnTo>
                    <a:pt x="1611492" y="1055713"/>
                  </a:lnTo>
                  <a:lnTo>
                    <a:pt x="1586608" y="1001156"/>
                  </a:lnTo>
                  <a:lnTo>
                    <a:pt x="1559877" y="947479"/>
                  </a:lnTo>
                  <a:lnTo>
                    <a:pt x="1531330" y="894744"/>
                  </a:lnTo>
                  <a:lnTo>
                    <a:pt x="1501002" y="843015"/>
                  </a:lnTo>
                  <a:lnTo>
                    <a:pt x="1468927" y="792350"/>
                  </a:lnTo>
                  <a:lnTo>
                    <a:pt x="1435142" y="742808"/>
                  </a:lnTo>
                  <a:lnTo>
                    <a:pt x="1399687" y="694447"/>
                  </a:lnTo>
                  <a:lnTo>
                    <a:pt x="1362604" y="647324"/>
                  </a:lnTo>
                  <a:lnTo>
                    <a:pt x="1323934" y="601494"/>
                  </a:lnTo>
                  <a:lnTo>
                    <a:pt x="1283724" y="557009"/>
                  </a:lnTo>
                  <a:lnTo>
                    <a:pt x="1242020" y="513921"/>
                  </a:lnTo>
                  <a:lnTo>
                    <a:pt x="1198870" y="472281"/>
                  </a:lnTo>
                  <a:lnTo>
                    <a:pt x="1154325" y="432137"/>
                  </a:lnTo>
                  <a:lnTo>
                    <a:pt x="1108437" y="393535"/>
                  </a:lnTo>
                  <a:lnTo>
                    <a:pt x="1061259" y="356522"/>
                  </a:lnTo>
                  <a:lnTo>
                    <a:pt x="1012846" y="321139"/>
                  </a:lnTo>
                  <a:lnTo>
                    <a:pt x="963255" y="287428"/>
                  </a:lnTo>
                  <a:lnTo>
                    <a:pt x="912542" y="255428"/>
                  </a:lnTo>
                  <a:lnTo>
                    <a:pt x="860767" y="225176"/>
                  </a:lnTo>
                  <a:lnTo>
                    <a:pt x="807991" y="196708"/>
                  </a:lnTo>
                  <a:lnTo>
                    <a:pt x="754274" y="170057"/>
                  </a:lnTo>
                  <a:lnTo>
                    <a:pt x="699679" y="145253"/>
                  </a:lnTo>
                  <a:lnTo>
                    <a:pt x="644271" y="122326"/>
                  </a:lnTo>
                  <a:lnTo>
                    <a:pt x="588112" y="101303"/>
                  </a:lnTo>
                  <a:lnTo>
                    <a:pt x="531269" y="82207"/>
                  </a:lnTo>
                  <a:lnTo>
                    <a:pt x="473808" y="65061"/>
                  </a:lnTo>
                  <a:lnTo>
                    <a:pt x="415795" y="49885"/>
                  </a:lnTo>
                  <a:lnTo>
                    <a:pt x="357299" y="36696"/>
                  </a:lnTo>
                  <a:lnTo>
                    <a:pt x="298386" y="25510"/>
                  </a:lnTo>
                  <a:lnTo>
                    <a:pt x="239127" y="16341"/>
                  </a:lnTo>
                  <a:lnTo>
                    <a:pt x="179589" y="9198"/>
                  </a:lnTo>
                  <a:lnTo>
                    <a:pt x="119842" y="4090"/>
                  </a:lnTo>
                  <a:lnTo>
                    <a:pt x="59956" y="1022"/>
                  </a:lnTo>
                  <a:lnTo>
                    <a:pt x="0" y="0"/>
                  </a:lnTo>
                  <a:lnTo>
                    <a:pt x="0" y="62003"/>
                  </a:lnTo>
                  <a:lnTo>
                    <a:pt x="0" y="124006"/>
                  </a:lnTo>
                  <a:lnTo>
                    <a:pt x="0" y="186009"/>
                  </a:lnTo>
                  <a:lnTo>
                    <a:pt x="0" y="248012"/>
                  </a:lnTo>
                  <a:lnTo>
                    <a:pt x="0" y="310015"/>
                  </a:lnTo>
                  <a:lnTo>
                    <a:pt x="0" y="372018"/>
                  </a:lnTo>
                  <a:lnTo>
                    <a:pt x="0" y="434021"/>
                  </a:lnTo>
                  <a:lnTo>
                    <a:pt x="0" y="496024"/>
                  </a:lnTo>
                  <a:lnTo>
                    <a:pt x="0" y="558027"/>
                  </a:lnTo>
                  <a:lnTo>
                    <a:pt x="0" y="620030"/>
                  </a:lnTo>
                  <a:lnTo>
                    <a:pt x="0" y="682033"/>
                  </a:lnTo>
                  <a:lnTo>
                    <a:pt x="0" y="744037"/>
                  </a:lnTo>
                  <a:lnTo>
                    <a:pt x="0" y="806040"/>
                  </a:lnTo>
                  <a:lnTo>
                    <a:pt x="0" y="868043"/>
                  </a:lnTo>
                  <a:lnTo>
                    <a:pt x="0" y="930046"/>
                  </a:lnTo>
                  <a:lnTo>
                    <a:pt x="0" y="992049"/>
                  </a:lnTo>
                  <a:lnTo>
                    <a:pt x="0" y="1054052"/>
                  </a:lnTo>
                  <a:lnTo>
                    <a:pt x="0" y="1116055"/>
                  </a:lnTo>
                  <a:lnTo>
                    <a:pt x="0" y="1178058"/>
                  </a:lnTo>
                  <a:lnTo>
                    <a:pt x="0" y="1240061"/>
                  </a:lnTo>
                  <a:lnTo>
                    <a:pt x="0" y="1302064"/>
                  </a:lnTo>
                  <a:lnTo>
                    <a:pt x="61995" y="1306301"/>
                  </a:lnTo>
                  <a:lnTo>
                    <a:pt x="122839" y="1318932"/>
                  </a:lnTo>
                  <a:lnTo>
                    <a:pt x="181398" y="1339723"/>
                  </a:lnTo>
                  <a:lnTo>
                    <a:pt x="236585" y="1368286"/>
                  </a:lnTo>
                  <a:lnTo>
                    <a:pt x="287372" y="1404092"/>
                  </a:lnTo>
                  <a:lnTo>
                    <a:pt x="332817" y="1446474"/>
                  </a:lnTo>
                  <a:lnTo>
                    <a:pt x="372074" y="1494644"/>
                  </a:lnTo>
                  <a:lnTo>
                    <a:pt x="404412" y="1547707"/>
                  </a:lnTo>
                  <a:lnTo>
                    <a:pt x="429232" y="1604676"/>
                  </a:lnTo>
                  <a:lnTo>
                    <a:pt x="446070" y="1664491"/>
                  </a:lnTo>
                  <a:lnTo>
                    <a:pt x="454615" y="1726042"/>
                  </a:lnTo>
                  <a:lnTo>
                    <a:pt x="454707" y="1788182"/>
                  </a:lnTo>
                  <a:lnTo>
                    <a:pt x="446345" y="1849757"/>
                  </a:lnTo>
                  <a:lnTo>
                    <a:pt x="429684" y="1909623"/>
                  </a:lnTo>
                  <a:lnTo>
                    <a:pt x="405034" y="1966665"/>
                  </a:lnTo>
                  <a:lnTo>
                    <a:pt x="372853" y="2019823"/>
                  </a:lnTo>
                  <a:lnTo>
                    <a:pt x="333740" y="2068110"/>
                  </a:lnTo>
                  <a:lnTo>
                    <a:pt x="288421" y="2110627"/>
                  </a:lnTo>
                  <a:lnTo>
                    <a:pt x="237740" y="2146583"/>
                  </a:lnTo>
                  <a:lnTo>
                    <a:pt x="182639" y="2175311"/>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768876" y="4059997"/>
              <a:ext cx="2181510" cy="1644553"/>
            </a:xfrm>
            <a:custGeom>
              <a:avLst/>
              <a:pathLst>
                <a:path w="2181510" h="1644553">
                  <a:moveTo>
                    <a:pt x="1261242" y="0"/>
                  </a:moveTo>
                  <a:lnTo>
                    <a:pt x="1201183" y="15403"/>
                  </a:lnTo>
                  <a:lnTo>
                    <a:pt x="1141124" y="30807"/>
                  </a:lnTo>
                  <a:lnTo>
                    <a:pt x="1081065" y="46211"/>
                  </a:lnTo>
                  <a:lnTo>
                    <a:pt x="1021005" y="61615"/>
                  </a:lnTo>
                  <a:lnTo>
                    <a:pt x="960946" y="77019"/>
                  </a:lnTo>
                  <a:lnTo>
                    <a:pt x="900887" y="92422"/>
                  </a:lnTo>
                  <a:lnTo>
                    <a:pt x="840828" y="107826"/>
                  </a:lnTo>
                  <a:lnTo>
                    <a:pt x="780769" y="123230"/>
                  </a:lnTo>
                  <a:lnTo>
                    <a:pt x="720710" y="138634"/>
                  </a:lnTo>
                  <a:lnTo>
                    <a:pt x="660650" y="154038"/>
                  </a:lnTo>
                  <a:lnTo>
                    <a:pt x="600591" y="169442"/>
                  </a:lnTo>
                  <a:lnTo>
                    <a:pt x="540532" y="184845"/>
                  </a:lnTo>
                  <a:lnTo>
                    <a:pt x="480473" y="200249"/>
                  </a:lnTo>
                  <a:lnTo>
                    <a:pt x="420414" y="215653"/>
                  </a:lnTo>
                  <a:lnTo>
                    <a:pt x="360355" y="231057"/>
                  </a:lnTo>
                  <a:lnTo>
                    <a:pt x="300295" y="246461"/>
                  </a:lnTo>
                  <a:lnTo>
                    <a:pt x="240236" y="261865"/>
                  </a:lnTo>
                  <a:lnTo>
                    <a:pt x="180177" y="277268"/>
                  </a:lnTo>
                  <a:lnTo>
                    <a:pt x="120118" y="292672"/>
                  </a:lnTo>
                  <a:lnTo>
                    <a:pt x="60059" y="308076"/>
                  </a:lnTo>
                  <a:lnTo>
                    <a:pt x="0" y="323480"/>
                  </a:lnTo>
                  <a:lnTo>
                    <a:pt x="15803" y="381022"/>
                  </a:lnTo>
                  <a:lnTo>
                    <a:pt x="33551" y="437995"/>
                  </a:lnTo>
                  <a:lnTo>
                    <a:pt x="53223" y="494332"/>
                  </a:lnTo>
                  <a:lnTo>
                    <a:pt x="74796" y="549969"/>
                  </a:lnTo>
                  <a:lnTo>
                    <a:pt x="98244" y="604842"/>
                  </a:lnTo>
                  <a:lnTo>
                    <a:pt x="123542" y="658888"/>
                  </a:lnTo>
                  <a:lnTo>
                    <a:pt x="150659" y="712043"/>
                  </a:lnTo>
                  <a:lnTo>
                    <a:pt x="179565" y="764248"/>
                  </a:lnTo>
                  <a:lnTo>
                    <a:pt x="210227" y="815441"/>
                  </a:lnTo>
                  <a:lnTo>
                    <a:pt x="242608" y="865564"/>
                  </a:lnTo>
                  <a:lnTo>
                    <a:pt x="276672" y="914559"/>
                  </a:lnTo>
                  <a:lnTo>
                    <a:pt x="312380" y="962370"/>
                  </a:lnTo>
                  <a:lnTo>
                    <a:pt x="349690" y="1008941"/>
                  </a:lnTo>
                  <a:lnTo>
                    <a:pt x="388559" y="1054218"/>
                  </a:lnTo>
                  <a:lnTo>
                    <a:pt x="428942" y="1098151"/>
                  </a:lnTo>
                  <a:lnTo>
                    <a:pt x="470793" y="1140687"/>
                  </a:lnTo>
                  <a:lnTo>
                    <a:pt x="514064" y="1181778"/>
                  </a:lnTo>
                  <a:lnTo>
                    <a:pt x="558705" y="1221377"/>
                  </a:lnTo>
                  <a:lnTo>
                    <a:pt x="604665" y="1259438"/>
                  </a:lnTo>
                  <a:lnTo>
                    <a:pt x="651889" y="1295916"/>
                  </a:lnTo>
                  <a:lnTo>
                    <a:pt x="700325" y="1330771"/>
                  </a:lnTo>
                  <a:lnTo>
                    <a:pt x="749916" y="1363962"/>
                  </a:lnTo>
                  <a:lnTo>
                    <a:pt x="800605" y="1395450"/>
                  </a:lnTo>
                  <a:lnTo>
                    <a:pt x="852333" y="1425200"/>
                  </a:lnTo>
                  <a:lnTo>
                    <a:pt x="905041" y="1453177"/>
                  </a:lnTo>
                  <a:lnTo>
                    <a:pt x="958669" y="1479348"/>
                  </a:lnTo>
                  <a:lnTo>
                    <a:pt x="1013154" y="1503684"/>
                  </a:lnTo>
                  <a:lnTo>
                    <a:pt x="1068434" y="1526157"/>
                  </a:lnTo>
                  <a:lnTo>
                    <a:pt x="1124445" y="1546740"/>
                  </a:lnTo>
                  <a:lnTo>
                    <a:pt x="1181122" y="1565411"/>
                  </a:lnTo>
                  <a:lnTo>
                    <a:pt x="1238400" y="1582147"/>
                  </a:lnTo>
                  <a:lnTo>
                    <a:pt x="1296213" y="1596929"/>
                  </a:lnTo>
                  <a:lnTo>
                    <a:pt x="1354495" y="1609740"/>
                  </a:lnTo>
                  <a:lnTo>
                    <a:pt x="1413178" y="1620565"/>
                  </a:lnTo>
                  <a:lnTo>
                    <a:pt x="1472194" y="1629393"/>
                  </a:lnTo>
                  <a:lnTo>
                    <a:pt x="1531476" y="1636212"/>
                  </a:lnTo>
                  <a:lnTo>
                    <a:pt x="1590956" y="1641015"/>
                  </a:lnTo>
                  <a:lnTo>
                    <a:pt x="1650564" y="1643796"/>
                  </a:lnTo>
                  <a:lnTo>
                    <a:pt x="1710232" y="1644553"/>
                  </a:lnTo>
                  <a:lnTo>
                    <a:pt x="1769892" y="1643283"/>
                  </a:lnTo>
                  <a:lnTo>
                    <a:pt x="1829474" y="1639990"/>
                  </a:lnTo>
                  <a:lnTo>
                    <a:pt x="1888910" y="1634676"/>
                  </a:lnTo>
                  <a:lnTo>
                    <a:pt x="1948131" y="1627347"/>
                  </a:lnTo>
                  <a:lnTo>
                    <a:pt x="2007069" y="1618013"/>
                  </a:lnTo>
                  <a:lnTo>
                    <a:pt x="2065657" y="1606683"/>
                  </a:lnTo>
                  <a:lnTo>
                    <a:pt x="2123826" y="1593371"/>
                  </a:lnTo>
                  <a:lnTo>
                    <a:pt x="2181510" y="1578093"/>
                  </a:lnTo>
                  <a:lnTo>
                    <a:pt x="2164620" y="1518435"/>
                  </a:lnTo>
                  <a:lnTo>
                    <a:pt x="2147730" y="1458777"/>
                  </a:lnTo>
                  <a:lnTo>
                    <a:pt x="2130840" y="1399118"/>
                  </a:lnTo>
                  <a:lnTo>
                    <a:pt x="2113950" y="1339460"/>
                  </a:lnTo>
                  <a:lnTo>
                    <a:pt x="2097060" y="1279802"/>
                  </a:lnTo>
                  <a:lnTo>
                    <a:pt x="2080170" y="1220143"/>
                  </a:lnTo>
                  <a:lnTo>
                    <a:pt x="2063280" y="1160485"/>
                  </a:lnTo>
                  <a:lnTo>
                    <a:pt x="2046390" y="1100827"/>
                  </a:lnTo>
                  <a:lnTo>
                    <a:pt x="2029500" y="1041169"/>
                  </a:lnTo>
                  <a:lnTo>
                    <a:pt x="2012610" y="981510"/>
                  </a:lnTo>
                  <a:lnTo>
                    <a:pt x="1995720" y="921852"/>
                  </a:lnTo>
                  <a:lnTo>
                    <a:pt x="1978830" y="862194"/>
                  </a:lnTo>
                  <a:lnTo>
                    <a:pt x="1961940" y="802536"/>
                  </a:lnTo>
                  <a:lnTo>
                    <a:pt x="1945050" y="742877"/>
                  </a:lnTo>
                  <a:lnTo>
                    <a:pt x="1928159" y="683219"/>
                  </a:lnTo>
                  <a:lnTo>
                    <a:pt x="1911269" y="623561"/>
                  </a:lnTo>
                  <a:lnTo>
                    <a:pt x="1894379" y="563903"/>
                  </a:lnTo>
                  <a:lnTo>
                    <a:pt x="1877489" y="504244"/>
                  </a:lnTo>
                  <a:lnTo>
                    <a:pt x="1860599" y="444586"/>
                  </a:lnTo>
                  <a:lnTo>
                    <a:pt x="1843709" y="384928"/>
                  </a:lnTo>
                  <a:lnTo>
                    <a:pt x="1826819" y="325270"/>
                  </a:lnTo>
                  <a:lnTo>
                    <a:pt x="1767590" y="337857"/>
                  </a:lnTo>
                  <a:lnTo>
                    <a:pt x="1707214" y="342481"/>
                  </a:lnTo>
                  <a:lnTo>
                    <a:pt x="1646759" y="339060"/>
                  </a:lnTo>
                  <a:lnTo>
                    <a:pt x="1587291" y="327654"/>
                  </a:lnTo>
                  <a:lnTo>
                    <a:pt x="1529859" y="308465"/>
                  </a:lnTo>
                  <a:lnTo>
                    <a:pt x="1475479" y="281831"/>
                  </a:lnTo>
                  <a:lnTo>
                    <a:pt x="1425110" y="248223"/>
                  </a:lnTo>
                  <a:lnTo>
                    <a:pt x="1379642" y="208233"/>
                  </a:lnTo>
                  <a:lnTo>
                    <a:pt x="1339876" y="162568"/>
                  </a:lnTo>
                  <a:lnTo>
                    <a:pt x="1306515" y="112035"/>
                  </a:lnTo>
                  <a:lnTo>
                    <a:pt x="1280149" y="57524"/>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13936" y="3852091"/>
              <a:ext cx="1316183" cy="531386"/>
            </a:xfrm>
            <a:custGeom>
              <a:avLst/>
              <a:pathLst>
                <a:path w="1316183" h="531386">
                  <a:moveTo>
                    <a:pt x="1302557" y="70138"/>
                  </a:moveTo>
                  <a:lnTo>
                    <a:pt x="1240644" y="66799"/>
                  </a:lnTo>
                  <a:lnTo>
                    <a:pt x="1178731" y="63459"/>
                  </a:lnTo>
                  <a:lnTo>
                    <a:pt x="1116818" y="60119"/>
                  </a:lnTo>
                  <a:lnTo>
                    <a:pt x="1054904" y="56779"/>
                  </a:lnTo>
                  <a:lnTo>
                    <a:pt x="992991" y="53439"/>
                  </a:lnTo>
                  <a:lnTo>
                    <a:pt x="931078" y="50099"/>
                  </a:lnTo>
                  <a:lnTo>
                    <a:pt x="869165" y="46759"/>
                  </a:lnTo>
                  <a:lnTo>
                    <a:pt x="807252" y="43419"/>
                  </a:lnTo>
                  <a:lnTo>
                    <a:pt x="745339" y="40079"/>
                  </a:lnTo>
                  <a:lnTo>
                    <a:pt x="683426" y="36739"/>
                  </a:lnTo>
                  <a:lnTo>
                    <a:pt x="621513" y="33399"/>
                  </a:lnTo>
                  <a:lnTo>
                    <a:pt x="559600" y="30059"/>
                  </a:lnTo>
                  <a:lnTo>
                    <a:pt x="497687" y="26719"/>
                  </a:lnTo>
                  <a:lnTo>
                    <a:pt x="435774" y="23379"/>
                  </a:lnTo>
                  <a:lnTo>
                    <a:pt x="373861" y="20039"/>
                  </a:lnTo>
                  <a:lnTo>
                    <a:pt x="311948" y="16699"/>
                  </a:lnTo>
                  <a:lnTo>
                    <a:pt x="250035" y="13359"/>
                  </a:lnTo>
                  <a:lnTo>
                    <a:pt x="188122" y="10019"/>
                  </a:lnTo>
                  <a:lnTo>
                    <a:pt x="126209" y="6679"/>
                  </a:lnTo>
                  <a:lnTo>
                    <a:pt x="64296" y="3339"/>
                  </a:lnTo>
                  <a:lnTo>
                    <a:pt x="2382" y="0"/>
                  </a:lnTo>
                  <a:lnTo>
                    <a:pt x="182" y="59518"/>
                  </a:lnTo>
                  <a:lnTo>
                    <a:pt x="0" y="119076"/>
                  </a:lnTo>
                  <a:lnTo>
                    <a:pt x="1835" y="178606"/>
                  </a:lnTo>
                  <a:lnTo>
                    <a:pt x="5686" y="238040"/>
                  </a:lnTo>
                  <a:lnTo>
                    <a:pt x="11548" y="297310"/>
                  </a:lnTo>
                  <a:lnTo>
                    <a:pt x="19414" y="356347"/>
                  </a:lnTo>
                  <a:lnTo>
                    <a:pt x="29277" y="415083"/>
                  </a:lnTo>
                  <a:lnTo>
                    <a:pt x="41123" y="473452"/>
                  </a:lnTo>
                  <a:lnTo>
                    <a:pt x="54940" y="531386"/>
                  </a:lnTo>
                  <a:lnTo>
                    <a:pt x="114999" y="515982"/>
                  </a:lnTo>
                  <a:lnTo>
                    <a:pt x="175058" y="500578"/>
                  </a:lnTo>
                  <a:lnTo>
                    <a:pt x="235118" y="485174"/>
                  </a:lnTo>
                  <a:lnTo>
                    <a:pt x="295177" y="469770"/>
                  </a:lnTo>
                  <a:lnTo>
                    <a:pt x="355236" y="454367"/>
                  </a:lnTo>
                  <a:lnTo>
                    <a:pt x="415295" y="438963"/>
                  </a:lnTo>
                  <a:lnTo>
                    <a:pt x="475354" y="423559"/>
                  </a:lnTo>
                  <a:lnTo>
                    <a:pt x="535414" y="408155"/>
                  </a:lnTo>
                  <a:lnTo>
                    <a:pt x="595473" y="392751"/>
                  </a:lnTo>
                  <a:lnTo>
                    <a:pt x="655532" y="377347"/>
                  </a:lnTo>
                  <a:lnTo>
                    <a:pt x="715591" y="361944"/>
                  </a:lnTo>
                  <a:lnTo>
                    <a:pt x="775650" y="346540"/>
                  </a:lnTo>
                  <a:lnTo>
                    <a:pt x="835709" y="331136"/>
                  </a:lnTo>
                  <a:lnTo>
                    <a:pt x="895769" y="315732"/>
                  </a:lnTo>
                  <a:lnTo>
                    <a:pt x="955828" y="300328"/>
                  </a:lnTo>
                  <a:lnTo>
                    <a:pt x="1015887" y="284924"/>
                  </a:lnTo>
                  <a:lnTo>
                    <a:pt x="1075946" y="269521"/>
                  </a:lnTo>
                  <a:lnTo>
                    <a:pt x="1136005" y="254117"/>
                  </a:lnTo>
                  <a:lnTo>
                    <a:pt x="1196064" y="238713"/>
                  </a:lnTo>
                  <a:lnTo>
                    <a:pt x="1256124" y="223309"/>
                  </a:lnTo>
                  <a:lnTo>
                    <a:pt x="1316183" y="207905"/>
                  </a:lnTo>
                  <a:lnTo>
                    <a:pt x="1304108" y="13954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16319" y="3403104"/>
              <a:ext cx="1321858" cy="519125"/>
            </a:xfrm>
            <a:custGeom>
              <a:avLst/>
              <a:pathLst>
                <a:path w="1321858" h="519125">
                  <a:moveTo>
                    <a:pt x="1321858" y="402721"/>
                  </a:moveTo>
                  <a:lnTo>
                    <a:pt x="1262895" y="383544"/>
                  </a:lnTo>
                  <a:lnTo>
                    <a:pt x="1203932" y="364367"/>
                  </a:lnTo>
                  <a:lnTo>
                    <a:pt x="1144969" y="345190"/>
                  </a:lnTo>
                  <a:lnTo>
                    <a:pt x="1086007" y="326012"/>
                  </a:lnTo>
                  <a:lnTo>
                    <a:pt x="1027044" y="306835"/>
                  </a:lnTo>
                  <a:lnTo>
                    <a:pt x="968081" y="287658"/>
                  </a:lnTo>
                  <a:lnTo>
                    <a:pt x="909118" y="268481"/>
                  </a:lnTo>
                  <a:lnTo>
                    <a:pt x="850155" y="249303"/>
                  </a:lnTo>
                  <a:lnTo>
                    <a:pt x="791192" y="230126"/>
                  </a:lnTo>
                  <a:lnTo>
                    <a:pt x="732230" y="210949"/>
                  </a:lnTo>
                  <a:lnTo>
                    <a:pt x="673267" y="191772"/>
                  </a:lnTo>
                  <a:lnTo>
                    <a:pt x="614304" y="172595"/>
                  </a:lnTo>
                  <a:lnTo>
                    <a:pt x="555341" y="153417"/>
                  </a:lnTo>
                  <a:lnTo>
                    <a:pt x="496378" y="134240"/>
                  </a:lnTo>
                  <a:lnTo>
                    <a:pt x="437415" y="115063"/>
                  </a:lnTo>
                  <a:lnTo>
                    <a:pt x="378453" y="95886"/>
                  </a:lnTo>
                  <a:lnTo>
                    <a:pt x="319490" y="76708"/>
                  </a:lnTo>
                  <a:lnTo>
                    <a:pt x="260527" y="57531"/>
                  </a:lnTo>
                  <a:lnTo>
                    <a:pt x="201564" y="38354"/>
                  </a:lnTo>
                  <a:lnTo>
                    <a:pt x="142601" y="19177"/>
                  </a:lnTo>
                  <a:lnTo>
                    <a:pt x="83638" y="0"/>
                  </a:lnTo>
                  <a:lnTo>
                    <a:pt x="64564" y="62583"/>
                  </a:lnTo>
                  <a:lnTo>
                    <a:pt x="47832" y="125833"/>
                  </a:lnTo>
                  <a:lnTo>
                    <a:pt x="33465" y="189661"/>
                  </a:lnTo>
                  <a:lnTo>
                    <a:pt x="21483" y="253980"/>
                  </a:lnTo>
                  <a:lnTo>
                    <a:pt x="11904" y="318701"/>
                  </a:lnTo>
                  <a:lnTo>
                    <a:pt x="4739" y="383733"/>
                  </a:lnTo>
                  <a:lnTo>
                    <a:pt x="0" y="448986"/>
                  </a:lnTo>
                  <a:lnTo>
                    <a:pt x="61913" y="452326"/>
                  </a:lnTo>
                  <a:lnTo>
                    <a:pt x="123826" y="455666"/>
                  </a:lnTo>
                  <a:lnTo>
                    <a:pt x="185739" y="459006"/>
                  </a:lnTo>
                  <a:lnTo>
                    <a:pt x="247652" y="462346"/>
                  </a:lnTo>
                  <a:lnTo>
                    <a:pt x="309565" y="465686"/>
                  </a:lnTo>
                  <a:lnTo>
                    <a:pt x="371478" y="469026"/>
                  </a:lnTo>
                  <a:lnTo>
                    <a:pt x="433391" y="472366"/>
                  </a:lnTo>
                  <a:lnTo>
                    <a:pt x="495304" y="475706"/>
                  </a:lnTo>
                  <a:lnTo>
                    <a:pt x="557217" y="479046"/>
                  </a:lnTo>
                  <a:lnTo>
                    <a:pt x="619130" y="482386"/>
                  </a:lnTo>
                  <a:lnTo>
                    <a:pt x="681043" y="485726"/>
                  </a:lnTo>
                  <a:lnTo>
                    <a:pt x="742956" y="489066"/>
                  </a:lnTo>
                  <a:lnTo>
                    <a:pt x="804869" y="492406"/>
                  </a:lnTo>
                  <a:lnTo>
                    <a:pt x="866782" y="495746"/>
                  </a:lnTo>
                  <a:lnTo>
                    <a:pt x="928695" y="499086"/>
                  </a:lnTo>
                  <a:lnTo>
                    <a:pt x="990608" y="502426"/>
                  </a:lnTo>
                  <a:lnTo>
                    <a:pt x="1052522" y="505765"/>
                  </a:lnTo>
                  <a:lnTo>
                    <a:pt x="1114435" y="509105"/>
                  </a:lnTo>
                  <a:lnTo>
                    <a:pt x="1176348" y="512445"/>
                  </a:lnTo>
                  <a:lnTo>
                    <a:pt x="1238261" y="515785"/>
                  </a:lnTo>
                  <a:lnTo>
                    <a:pt x="1300174" y="51912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99957" y="3126197"/>
              <a:ext cx="1268578" cy="679629"/>
            </a:xfrm>
            <a:custGeom>
              <a:avLst/>
              <a:pathLst>
                <a:path w="1268578" h="679629">
                  <a:moveTo>
                    <a:pt x="1268578" y="607838"/>
                  </a:moveTo>
                  <a:lnTo>
                    <a:pt x="1213746" y="578893"/>
                  </a:lnTo>
                  <a:lnTo>
                    <a:pt x="1158913" y="549948"/>
                  </a:lnTo>
                  <a:lnTo>
                    <a:pt x="1104081" y="521004"/>
                  </a:lnTo>
                  <a:lnTo>
                    <a:pt x="1049249" y="492059"/>
                  </a:lnTo>
                  <a:lnTo>
                    <a:pt x="994416" y="463114"/>
                  </a:lnTo>
                  <a:lnTo>
                    <a:pt x="939584" y="434170"/>
                  </a:lnTo>
                  <a:lnTo>
                    <a:pt x="884752" y="405225"/>
                  </a:lnTo>
                  <a:lnTo>
                    <a:pt x="829919" y="376280"/>
                  </a:lnTo>
                  <a:lnTo>
                    <a:pt x="775087" y="347336"/>
                  </a:lnTo>
                  <a:lnTo>
                    <a:pt x="720255" y="318391"/>
                  </a:lnTo>
                  <a:lnTo>
                    <a:pt x="665422" y="289446"/>
                  </a:lnTo>
                  <a:lnTo>
                    <a:pt x="610590" y="260502"/>
                  </a:lnTo>
                  <a:lnTo>
                    <a:pt x="555757" y="231557"/>
                  </a:lnTo>
                  <a:lnTo>
                    <a:pt x="500925" y="202612"/>
                  </a:lnTo>
                  <a:lnTo>
                    <a:pt x="446093" y="173668"/>
                  </a:lnTo>
                  <a:lnTo>
                    <a:pt x="391260" y="144723"/>
                  </a:lnTo>
                  <a:lnTo>
                    <a:pt x="336428" y="115778"/>
                  </a:lnTo>
                  <a:lnTo>
                    <a:pt x="281596" y="86834"/>
                  </a:lnTo>
                  <a:lnTo>
                    <a:pt x="226763" y="57889"/>
                  </a:lnTo>
                  <a:lnTo>
                    <a:pt x="171931" y="28944"/>
                  </a:lnTo>
                  <a:lnTo>
                    <a:pt x="117099" y="0"/>
                  </a:lnTo>
                  <a:lnTo>
                    <a:pt x="89911" y="53711"/>
                  </a:lnTo>
                  <a:lnTo>
                    <a:pt x="64579" y="108322"/>
                  </a:lnTo>
                  <a:lnTo>
                    <a:pt x="41132" y="163769"/>
                  </a:lnTo>
                  <a:lnTo>
                    <a:pt x="19597" y="219986"/>
                  </a:lnTo>
                  <a:lnTo>
                    <a:pt x="0" y="276907"/>
                  </a:lnTo>
                  <a:lnTo>
                    <a:pt x="58962" y="296084"/>
                  </a:lnTo>
                  <a:lnTo>
                    <a:pt x="117925" y="315261"/>
                  </a:lnTo>
                  <a:lnTo>
                    <a:pt x="176888" y="334439"/>
                  </a:lnTo>
                  <a:lnTo>
                    <a:pt x="235851" y="353616"/>
                  </a:lnTo>
                  <a:lnTo>
                    <a:pt x="294814" y="372793"/>
                  </a:lnTo>
                  <a:lnTo>
                    <a:pt x="353777" y="391970"/>
                  </a:lnTo>
                  <a:lnTo>
                    <a:pt x="412739" y="411147"/>
                  </a:lnTo>
                  <a:lnTo>
                    <a:pt x="471702" y="430325"/>
                  </a:lnTo>
                  <a:lnTo>
                    <a:pt x="530665" y="449502"/>
                  </a:lnTo>
                  <a:lnTo>
                    <a:pt x="589628" y="468679"/>
                  </a:lnTo>
                  <a:lnTo>
                    <a:pt x="648591" y="487856"/>
                  </a:lnTo>
                  <a:lnTo>
                    <a:pt x="707554" y="507034"/>
                  </a:lnTo>
                  <a:lnTo>
                    <a:pt x="766516" y="526211"/>
                  </a:lnTo>
                  <a:lnTo>
                    <a:pt x="825479" y="545388"/>
                  </a:lnTo>
                  <a:lnTo>
                    <a:pt x="884442" y="564565"/>
                  </a:lnTo>
                  <a:lnTo>
                    <a:pt x="943405" y="583742"/>
                  </a:lnTo>
                  <a:lnTo>
                    <a:pt x="1002368" y="602920"/>
                  </a:lnTo>
                  <a:lnTo>
                    <a:pt x="1061331" y="622097"/>
                  </a:lnTo>
                  <a:lnTo>
                    <a:pt x="1120293" y="641274"/>
                  </a:lnTo>
                  <a:lnTo>
                    <a:pt x="1179256" y="660451"/>
                  </a:lnTo>
                  <a:lnTo>
                    <a:pt x="1238219" y="67962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917056" y="2879032"/>
              <a:ext cx="1192486" cy="855003"/>
            </a:xfrm>
            <a:custGeom>
              <a:avLst/>
              <a:pathLst>
                <a:path w="1192486" h="855003">
                  <a:moveTo>
                    <a:pt x="1192486" y="790923"/>
                  </a:moveTo>
                  <a:lnTo>
                    <a:pt x="1143233" y="753260"/>
                  </a:lnTo>
                  <a:lnTo>
                    <a:pt x="1093979" y="715597"/>
                  </a:lnTo>
                  <a:lnTo>
                    <a:pt x="1044726" y="677934"/>
                  </a:lnTo>
                  <a:lnTo>
                    <a:pt x="995473" y="640271"/>
                  </a:lnTo>
                  <a:lnTo>
                    <a:pt x="946220" y="602608"/>
                  </a:lnTo>
                  <a:lnTo>
                    <a:pt x="896966" y="564945"/>
                  </a:lnTo>
                  <a:lnTo>
                    <a:pt x="847713" y="527282"/>
                  </a:lnTo>
                  <a:lnTo>
                    <a:pt x="798460" y="489619"/>
                  </a:lnTo>
                  <a:lnTo>
                    <a:pt x="749207" y="451956"/>
                  </a:lnTo>
                  <a:lnTo>
                    <a:pt x="699954" y="414293"/>
                  </a:lnTo>
                  <a:lnTo>
                    <a:pt x="650700" y="376630"/>
                  </a:lnTo>
                  <a:lnTo>
                    <a:pt x="601447" y="338967"/>
                  </a:lnTo>
                  <a:lnTo>
                    <a:pt x="552194" y="301304"/>
                  </a:lnTo>
                  <a:lnTo>
                    <a:pt x="502941" y="263641"/>
                  </a:lnTo>
                  <a:lnTo>
                    <a:pt x="453687" y="225978"/>
                  </a:lnTo>
                  <a:lnTo>
                    <a:pt x="404434" y="188315"/>
                  </a:lnTo>
                  <a:lnTo>
                    <a:pt x="355181" y="150652"/>
                  </a:lnTo>
                  <a:lnTo>
                    <a:pt x="305928" y="112989"/>
                  </a:lnTo>
                  <a:lnTo>
                    <a:pt x="256675" y="75326"/>
                  </a:lnTo>
                  <a:lnTo>
                    <a:pt x="207421" y="37663"/>
                  </a:lnTo>
                  <a:lnTo>
                    <a:pt x="158168" y="0"/>
                  </a:lnTo>
                  <a:lnTo>
                    <a:pt x="114786" y="59257"/>
                  </a:lnTo>
                  <a:lnTo>
                    <a:pt x="73917" y="120276"/>
                  </a:lnTo>
                  <a:lnTo>
                    <a:pt x="35633" y="182948"/>
                  </a:lnTo>
                  <a:lnTo>
                    <a:pt x="0" y="247164"/>
                  </a:lnTo>
                  <a:lnTo>
                    <a:pt x="54832" y="276109"/>
                  </a:lnTo>
                  <a:lnTo>
                    <a:pt x="109664" y="305054"/>
                  </a:lnTo>
                  <a:lnTo>
                    <a:pt x="164497" y="333998"/>
                  </a:lnTo>
                  <a:lnTo>
                    <a:pt x="219329" y="362943"/>
                  </a:lnTo>
                  <a:lnTo>
                    <a:pt x="274161" y="391888"/>
                  </a:lnTo>
                  <a:lnTo>
                    <a:pt x="328994" y="420832"/>
                  </a:lnTo>
                  <a:lnTo>
                    <a:pt x="383826" y="449777"/>
                  </a:lnTo>
                  <a:lnTo>
                    <a:pt x="438658" y="478722"/>
                  </a:lnTo>
                  <a:lnTo>
                    <a:pt x="493491" y="507666"/>
                  </a:lnTo>
                  <a:lnTo>
                    <a:pt x="548323" y="536611"/>
                  </a:lnTo>
                  <a:lnTo>
                    <a:pt x="603155" y="565556"/>
                  </a:lnTo>
                  <a:lnTo>
                    <a:pt x="657988" y="594500"/>
                  </a:lnTo>
                  <a:lnTo>
                    <a:pt x="712820" y="623445"/>
                  </a:lnTo>
                  <a:lnTo>
                    <a:pt x="767653" y="652390"/>
                  </a:lnTo>
                  <a:lnTo>
                    <a:pt x="822485" y="681335"/>
                  </a:lnTo>
                  <a:lnTo>
                    <a:pt x="877317" y="710279"/>
                  </a:lnTo>
                  <a:lnTo>
                    <a:pt x="932150" y="739224"/>
                  </a:lnTo>
                  <a:lnTo>
                    <a:pt x="986982" y="768169"/>
                  </a:lnTo>
                  <a:lnTo>
                    <a:pt x="1041814" y="797113"/>
                  </a:lnTo>
                  <a:lnTo>
                    <a:pt x="1096647" y="826058"/>
                  </a:lnTo>
                  <a:lnTo>
                    <a:pt x="1151479" y="85500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1075225" y="2674159"/>
              <a:ext cx="1081966" cy="995796"/>
            </a:xfrm>
            <a:custGeom>
              <a:avLst/>
              <a:pathLst>
                <a:path w="1081966" h="995796">
                  <a:moveTo>
                    <a:pt x="1081966" y="942681"/>
                  </a:moveTo>
                  <a:lnTo>
                    <a:pt x="1039195" y="897791"/>
                  </a:lnTo>
                  <a:lnTo>
                    <a:pt x="996425" y="852901"/>
                  </a:lnTo>
                  <a:lnTo>
                    <a:pt x="953654" y="808012"/>
                  </a:lnTo>
                  <a:lnTo>
                    <a:pt x="910884" y="763122"/>
                  </a:lnTo>
                  <a:lnTo>
                    <a:pt x="868114" y="718233"/>
                  </a:lnTo>
                  <a:lnTo>
                    <a:pt x="825343" y="673343"/>
                  </a:lnTo>
                  <a:lnTo>
                    <a:pt x="782573" y="628454"/>
                  </a:lnTo>
                  <a:lnTo>
                    <a:pt x="739802" y="583564"/>
                  </a:lnTo>
                  <a:lnTo>
                    <a:pt x="697032" y="538674"/>
                  </a:lnTo>
                  <a:lnTo>
                    <a:pt x="654261" y="493785"/>
                  </a:lnTo>
                  <a:lnTo>
                    <a:pt x="611491" y="448895"/>
                  </a:lnTo>
                  <a:lnTo>
                    <a:pt x="568721" y="404006"/>
                  </a:lnTo>
                  <a:lnTo>
                    <a:pt x="525950" y="359116"/>
                  </a:lnTo>
                  <a:lnTo>
                    <a:pt x="483180" y="314227"/>
                  </a:lnTo>
                  <a:lnTo>
                    <a:pt x="440409" y="269337"/>
                  </a:lnTo>
                  <a:lnTo>
                    <a:pt x="397639" y="224447"/>
                  </a:lnTo>
                  <a:lnTo>
                    <a:pt x="354869" y="179558"/>
                  </a:lnTo>
                  <a:lnTo>
                    <a:pt x="312098" y="134668"/>
                  </a:lnTo>
                  <a:lnTo>
                    <a:pt x="269328" y="89779"/>
                  </a:lnTo>
                  <a:lnTo>
                    <a:pt x="226557" y="44889"/>
                  </a:lnTo>
                  <a:lnTo>
                    <a:pt x="183787" y="0"/>
                  </a:lnTo>
                  <a:lnTo>
                    <a:pt x="134864" y="48477"/>
                  </a:lnTo>
                  <a:lnTo>
                    <a:pt x="87877" y="98833"/>
                  </a:lnTo>
                  <a:lnTo>
                    <a:pt x="42899" y="150992"/>
                  </a:lnTo>
                  <a:lnTo>
                    <a:pt x="0" y="204872"/>
                  </a:lnTo>
                  <a:lnTo>
                    <a:pt x="49253" y="242535"/>
                  </a:lnTo>
                  <a:lnTo>
                    <a:pt x="98506" y="280198"/>
                  </a:lnTo>
                  <a:lnTo>
                    <a:pt x="147759" y="317861"/>
                  </a:lnTo>
                  <a:lnTo>
                    <a:pt x="197012" y="355524"/>
                  </a:lnTo>
                  <a:lnTo>
                    <a:pt x="246266" y="393187"/>
                  </a:lnTo>
                  <a:lnTo>
                    <a:pt x="295519" y="430850"/>
                  </a:lnTo>
                  <a:lnTo>
                    <a:pt x="344772" y="468513"/>
                  </a:lnTo>
                  <a:lnTo>
                    <a:pt x="394025" y="506176"/>
                  </a:lnTo>
                  <a:lnTo>
                    <a:pt x="443278" y="543840"/>
                  </a:lnTo>
                  <a:lnTo>
                    <a:pt x="492532" y="581503"/>
                  </a:lnTo>
                  <a:lnTo>
                    <a:pt x="541785" y="619166"/>
                  </a:lnTo>
                  <a:lnTo>
                    <a:pt x="591038" y="656829"/>
                  </a:lnTo>
                  <a:lnTo>
                    <a:pt x="640291" y="694492"/>
                  </a:lnTo>
                  <a:lnTo>
                    <a:pt x="689545" y="732155"/>
                  </a:lnTo>
                  <a:lnTo>
                    <a:pt x="738798" y="769818"/>
                  </a:lnTo>
                  <a:lnTo>
                    <a:pt x="788051" y="807481"/>
                  </a:lnTo>
                  <a:lnTo>
                    <a:pt x="837304" y="845144"/>
                  </a:lnTo>
                  <a:lnTo>
                    <a:pt x="886557" y="882807"/>
                  </a:lnTo>
                  <a:lnTo>
                    <a:pt x="935811" y="920470"/>
                  </a:lnTo>
                  <a:lnTo>
                    <a:pt x="985064" y="958133"/>
                  </a:lnTo>
                  <a:lnTo>
                    <a:pt x="1034317" y="99579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259012" y="2505806"/>
              <a:ext cx="951548" cy="1111034"/>
            </a:xfrm>
            <a:custGeom>
              <a:avLst/>
              <a:pathLst>
                <a:path w="951548" h="1111034">
                  <a:moveTo>
                    <a:pt x="951548" y="1067386"/>
                  </a:moveTo>
                  <a:lnTo>
                    <a:pt x="916039" y="1016559"/>
                  </a:lnTo>
                  <a:lnTo>
                    <a:pt x="880530" y="965731"/>
                  </a:lnTo>
                  <a:lnTo>
                    <a:pt x="845021" y="914903"/>
                  </a:lnTo>
                  <a:lnTo>
                    <a:pt x="809512" y="864075"/>
                  </a:lnTo>
                  <a:lnTo>
                    <a:pt x="774002" y="813247"/>
                  </a:lnTo>
                  <a:lnTo>
                    <a:pt x="738493" y="762419"/>
                  </a:lnTo>
                  <a:lnTo>
                    <a:pt x="702984" y="711591"/>
                  </a:lnTo>
                  <a:lnTo>
                    <a:pt x="667475" y="660763"/>
                  </a:lnTo>
                  <a:lnTo>
                    <a:pt x="631966" y="609935"/>
                  </a:lnTo>
                  <a:lnTo>
                    <a:pt x="596457" y="559107"/>
                  </a:lnTo>
                  <a:lnTo>
                    <a:pt x="560947" y="508279"/>
                  </a:lnTo>
                  <a:lnTo>
                    <a:pt x="525438" y="457451"/>
                  </a:lnTo>
                  <a:lnTo>
                    <a:pt x="489929" y="406623"/>
                  </a:lnTo>
                  <a:lnTo>
                    <a:pt x="454420" y="355795"/>
                  </a:lnTo>
                  <a:lnTo>
                    <a:pt x="418911" y="304967"/>
                  </a:lnTo>
                  <a:lnTo>
                    <a:pt x="383401" y="254139"/>
                  </a:lnTo>
                  <a:lnTo>
                    <a:pt x="347892" y="203311"/>
                  </a:lnTo>
                  <a:lnTo>
                    <a:pt x="312383" y="152483"/>
                  </a:lnTo>
                  <a:lnTo>
                    <a:pt x="276874" y="101655"/>
                  </a:lnTo>
                  <a:lnTo>
                    <a:pt x="241365" y="50827"/>
                  </a:lnTo>
                  <a:lnTo>
                    <a:pt x="205856" y="0"/>
                  </a:lnTo>
                  <a:lnTo>
                    <a:pt x="152038" y="39134"/>
                  </a:lnTo>
                  <a:lnTo>
                    <a:pt x="99739" y="80277"/>
                  </a:lnTo>
                  <a:lnTo>
                    <a:pt x="49036" y="123371"/>
                  </a:lnTo>
                  <a:lnTo>
                    <a:pt x="0" y="168352"/>
                  </a:lnTo>
                  <a:lnTo>
                    <a:pt x="42770" y="213242"/>
                  </a:lnTo>
                  <a:lnTo>
                    <a:pt x="85540" y="258132"/>
                  </a:lnTo>
                  <a:lnTo>
                    <a:pt x="128311" y="303021"/>
                  </a:lnTo>
                  <a:lnTo>
                    <a:pt x="171081" y="347911"/>
                  </a:lnTo>
                  <a:lnTo>
                    <a:pt x="213852" y="392800"/>
                  </a:lnTo>
                  <a:lnTo>
                    <a:pt x="256622" y="437690"/>
                  </a:lnTo>
                  <a:lnTo>
                    <a:pt x="299392" y="482580"/>
                  </a:lnTo>
                  <a:lnTo>
                    <a:pt x="342163" y="527469"/>
                  </a:lnTo>
                  <a:lnTo>
                    <a:pt x="384933" y="572359"/>
                  </a:lnTo>
                  <a:lnTo>
                    <a:pt x="427704" y="617248"/>
                  </a:lnTo>
                  <a:lnTo>
                    <a:pt x="470474" y="662138"/>
                  </a:lnTo>
                  <a:lnTo>
                    <a:pt x="513245" y="707027"/>
                  </a:lnTo>
                  <a:lnTo>
                    <a:pt x="556015" y="751917"/>
                  </a:lnTo>
                  <a:lnTo>
                    <a:pt x="598785" y="796807"/>
                  </a:lnTo>
                  <a:lnTo>
                    <a:pt x="641556" y="841696"/>
                  </a:lnTo>
                  <a:lnTo>
                    <a:pt x="684326" y="886586"/>
                  </a:lnTo>
                  <a:lnTo>
                    <a:pt x="727097" y="931475"/>
                  </a:lnTo>
                  <a:lnTo>
                    <a:pt x="769867" y="976365"/>
                  </a:lnTo>
                  <a:lnTo>
                    <a:pt x="812637" y="1021254"/>
                  </a:lnTo>
                  <a:lnTo>
                    <a:pt x="855408" y="1066144"/>
                  </a:lnTo>
                  <a:lnTo>
                    <a:pt x="898178" y="111103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464869" y="2374254"/>
              <a:ext cx="803041" cy="1198938"/>
            </a:xfrm>
            <a:custGeom>
              <a:avLst/>
              <a:pathLst>
                <a:path w="803041" h="1198938">
                  <a:moveTo>
                    <a:pt x="803041" y="1164832"/>
                  </a:moveTo>
                  <a:lnTo>
                    <a:pt x="775334" y="1109364"/>
                  </a:lnTo>
                  <a:lnTo>
                    <a:pt x="747628" y="1053896"/>
                  </a:lnTo>
                  <a:lnTo>
                    <a:pt x="719921" y="998428"/>
                  </a:lnTo>
                  <a:lnTo>
                    <a:pt x="692214" y="942959"/>
                  </a:lnTo>
                  <a:lnTo>
                    <a:pt x="664508" y="887491"/>
                  </a:lnTo>
                  <a:lnTo>
                    <a:pt x="636801" y="832023"/>
                  </a:lnTo>
                  <a:lnTo>
                    <a:pt x="609094" y="776555"/>
                  </a:lnTo>
                  <a:lnTo>
                    <a:pt x="581388" y="721086"/>
                  </a:lnTo>
                  <a:lnTo>
                    <a:pt x="553681" y="665618"/>
                  </a:lnTo>
                  <a:lnTo>
                    <a:pt x="525975" y="610150"/>
                  </a:lnTo>
                  <a:lnTo>
                    <a:pt x="498268" y="554682"/>
                  </a:lnTo>
                  <a:lnTo>
                    <a:pt x="470561" y="499214"/>
                  </a:lnTo>
                  <a:lnTo>
                    <a:pt x="442855" y="443745"/>
                  </a:lnTo>
                  <a:lnTo>
                    <a:pt x="415148" y="388277"/>
                  </a:lnTo>
                  <a:lnTo>
                    <a:pt x="387441" y="332809"/>
                  </a:lnTo>
                  <a:lnTo>
                    <a:pt x="359735" y="277341"/>
                  </a:lnTo>
                  <a:lnTo>
                    <a:pt x="332028" y="221872"/>
                  </a:lnTo>
                  <a:lnTo>
                    <a:pt x="304321" y="166404"/>
                  </a:lnTo>
                  <a:lnTo>
                    <a:pt x="276615" y="110936"/>
                  </a:lnTo>
                  <a:lnTo>
                    <a:pt x="248908" y="55468"/>
                  </a:lnTo>
                  <a:lnTo>
                    <a:pt x="221201" y="0"/>
                  </a:lnTo>
                  <a:lnTo>
                    <a:pt x="164130" y="29825"/>
                  </a:lnTo>
                  <a:lnTo>
                    <a:pt x="108190" y="61722"/>
                  </a:lnTo>
                  <a:lnTo>
                    <a:pt x="53455" y="95645"/>
                  </a:lnTo>
                  <a:lnTo>
                    <a:pt x="0" y="131551"/>
                  </a:lnTo>
                  <a:lnTo>
                    <a:pt x="35509" y="182379"/>
                  </a:lnTo>
                  <a:lnTo>
                    <a:pt x="71018" y="233207"/>
                  </a:lnTo>
                  <a:lnTo>
                    <a:pt x="106527" y="284035"/>
                  </a:lnTo>
                  <a:lnTo>
                    <a:pt x="142036" y="334863"/>
                  </a:lnTo>
                  <a:lnTo>
                    <a:pt x="177545" y="385691"/>
                  </a:lnTo>
                  <a:lnTo>
                    <a:pt x="213055" y="436519"/>
                  </a:lnTo>
                  <a:lnTo>
                    <a:pt x="248564" y="487347"/>
                  </a:lnTo>
                  <a:lnTo>
                    <a:pt x="284073" y="538175"/>
                  </a:lnTo>
                  <a:lnTo>
                    <a:pt x="319582" y="589003"/>
                  </a:lnTo>
                  <a:lnTo>
                    <a:pt x="355091" y="639831"/>
                  </a:lnTo>
                  <a:lnTo>
                    <a:pt x="390601" y="690659"/>
                  </a:lnTo>
                  <a:lnTo>
                    <a:pt x="426110" y="741487"/>
                  </a:lnTo>
                  <a:lnTo>
                    <a:pt x="461619" y="792315"/>
                  </a:lnTo>
                  <a:lnTo>
                    <a:pt x="497128" y="843143"/>
                  </a:lnTo>
                  <a:lnTo>
                    <a:pt x="532637" y="893971"/>
                  </a:lnTo>
                  <a:lnTo>
                    <a:pt x="568146" y="944799"/>
                  </a:lnTo>
                  <a:lnTo>
                    <a:pt x="603656" y="995627"/>
                  </a:lnTo>
                  <a:lnTo>
                    <a:pt x="639165" y="1046454"/>
                  </a:lnTo>
                  <a:lnTo>
                    <a:pt x="674674" y="1097282"/>
                  </a:lnTo>
                  <a:lnTo>
                    <a:pt x="710183" y="1148110"/>
                  </a:lnTo>
                  <a:lnTo>
                    <a:pt x="745692" y="119893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686070" y="2283613"/>
              <a:ext cx="637979" cy="1255473"/>
            </a:xfrm>
            <a:custGeom>
              <a:avLst/>
              <a:pathLst>
                <a:path w="637979" h="1255473">
                  <a:moveTo>
                    <a:pt x="637979" y="1231974"/>
                  </a:moveTo>
                  <a:lnTo>
                    <a:pt x="617910" y="1173308"/>
                  </a:lnTo>
                  <a:lnTo>
                    <a:pt x="597841" y="1114643"/>
                  </a:lnTo>
                  <a:lnTo>
                    <a:pt x="577773" y="1055977"/>
                  </a:lnTo>
                  <a:lnTo>
                    <a:pt x="557704" y="997312"/>
                  </a:lnTo>
                  <a:lnTo>
                    <a:pt x="537635" y="938646"/>
                  </a:lnTo>
                  <a:lnTo>
                    <a:pt x="517567" y="879981"/>
                  </a:lnTo>
                  <a:lnTo>
                    <a:pt x="497498" y="821316"/>
                  </a:lnTo>
                  <a:lnTo>
                    <a:pt x="477430" y="762650"/>
                  </a:lnTo>
                  <a:lnTo>
                    <a:pt x="457361" y="703985"/>
                  </a:lnTo>
                  <a:lnTo>
                    <a:pt x="437292" y="645319"/>
                  </a:lnTo>
                  <a:lnTo>
                    <a:pt x="417224" y="586654"/>
                  </a:lnTo>
                  <a:lnTo>
                    <a:pt x="397155" y="527988"/>
                  </a:lnTo>
                  <a:lnTo>
                    <a:pt x="377086" y="469323"/>
                  </a:lnTo>
                  <a:lnTo>
                    <a:pt x="357018" y="410658"/>
                  </a:lnTo>
                  <a:lnTo>
                    <a:pt x="336949" y="351992"/>
                  </a:lnTo>
                  <a:lnTo>
                    <a:pt x="316881" y="293327"/>
                  </a:lnTo>
                  <a:lnTo>
                    <a:pt x="296812" y="234661"/>
                  </a:lnTo>
                  <a:lnTo>
                    <a:pt x="276743" y="175996"/>
                  </a:lnTo>
                  <a:lnTo>
                    <a:pt x="256675" y="117330"/>
                  </a:lnTo>
                  <a:lnTo>
                    <a:pt x="236606" y="58665"/>
                  </a:lnTo>
                  <a:lnTo>
                    <a:pt x="216537" y="0"/>
                  </a:lnTo>
                  <a:lnTo>
                    <a:pt x="143036" y="26987"/>
                  </a:lnTo>
                  <a:lnTo>
                    <a:pt x="70809" y="57220"/>
                  </a:lnTo>
                  <a:lnTo>
                    <a:pt x="0" y="90640"/>
                  </a:lnTo>
                  <a:lnTo>
                    <a:pt x="27706" y="146108"/>
                  </a:lnTo>
                  <a:lnTo>
                    <a:pt x="55413" y="201577"/>
                  </a:lnTo>
                  <a:lnTo>
                    <a:pt x="83119" y="257045"/>
                  </a:lnTo>
                  <a:lnTo>
                    <a:pt x="110826" y="312513"/>
                  </a:lnTo>
                  <a:lnTo>
                    <a:pt x="138533" y="367981"/>
                  </a:lnTo>
                  <a:lnTo>
                    <a:pt x="166239" y="423450"/>
                  </a:lnTo>
                  <a:lnTo>
                    <a:pt x="193946" y="478918"/>
                  </a:lnTo>
                  <a:lnTo>
                    <a:pt x="221653" y="534386"/>
                  </a:lnTo>
                  <a:lnTo>
                    <a:pt x="249359" y="589854"/>
                  </a:lnTo>
                  <a:lnTo>
                    <a:pt x="277066" y="645323"/>
                  </a:lnTo>
                  <a:lnTo>
                    <a:pt x="304773" y="700791"/>
                  </a:lnTo>
                  <a:lnTo>
                    <a:pt x="332479" y="756259"/>
                  </a:lnTo>
                  <a:lnTo>
                    <a:pt x="360186" y="811727"/>
                  </a:lnTo>
                  <a:lnTo>
                    <a:pt x="387893" y="867195"/>
                  </a:lnTo>
                  <a:lnTo>
                    <a:pt x="415599" y="922664"/>
                  </a:lnTo>
                  <a:lnTo>
                    <a:pt x="443306" y="978132"/>
                  </a:lnTo>
                  <a:lnTo>
                    <a:pt x="471012" y="1033600"/>
                  </a:lnTo>
                  <a:lnTo>
                    <a:pt x="498719" y="1089068"/>
                  </a:lnTo>
                  <a:lnTo>
                    <a:pt x="526426" y="1144537"/>
                  </a:lnTo>
                  <a:lnTo>
                    <a:pt x="554132" y="1200005"/>
                  </a:lnTo>
                  <a:lnTo>
                    <a:pt x="581839" y="125547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902608" y="2249487"/>
              <a:ext cx="450416" cy="1266100"/>
            </a:xfrm>
            <a:custGeom>
              <a:avLst/>
              <a:pathLst>
                <a:path w="450416" h="1266100">
                  <a:moveTo>
                    <a:pt x="450416" y="1257253"/>
                  </a:moveTo>
                  <a:lnTo>
                    <a:pt x="434289" y="1197384"/>
                  </a:lnTo>
                  <a:lnTo>
                    <a:pt x="418163" y="1137514"/>
                  </a:lnTo>
                  <a:lnTo>
                    <a:pt x="402036" y="1077645"/>
                  </a:lnTo>
                  <a:lnTo>
                    <a:pt x="385910" y="1017776"/>
                  </a:lnTo>
                  <a:lnTo>
                    <a:pt x="369784" y="957907"/>
                  </a:lnTo>
                  <a:lnTo>
                    <a:pt x="353657" y="898038"/>
                  </a:lnTo>
                  <a:lnTo>
                    <a:pt x="337531" y="838168"/>
                  </a:lnTo>
                  <a:lnTo>
                    <a:pt x="321404" y="778299"/>
                  </a:lnTo>
                  <a:lnTo>
                    <a:pt x="305278" y="718430"/>
                  </a:lnTo>
                  <a:lnTo>
                    <a:pt x="289152" y="658561"/>
                  </a:lnTo>
                  <a:lnTo>
                    <a:pt x="273025" y="598692"/>
                  </a:lnTo>
                  <a:lnTo>
                    <a:pt x="256899" y="538822"/>
                  </a:lnTo>
                  <a:lnTo>
                    <a:pt x="240772" y="478953"/>
                  </a:lnTo>
                  <a:lnTo>
                    <a:pt x="224646" y="419084"/>
                  </a:lnTo>
                  <a:lnTo>
                    <a:pt x="208519" y="359215"/>
                  </a:lnTo>
                  <a:lnTo>
                    <a:pt x="192393" y="299346"/>
                  </a:lnTo>
                  <a:lnTo>
                    <a:pt x="176267" y="239476"/>
                  </a:lnTo>
                  <a:lnTo>
                    <a:pt x="160140" y="179607"/>
                  </a:lnTo>
                  <a:lnTo>
                    <a:pt x="144014" y="119738"/>
                  </a:lnTo>
                  <a:lnTo>
                    <a:pt x="127887" y="59869"/>
                  </a:lnTo>
                  <a:lnTo>
                    <a:pt x="111761" y="0"/>
                  </a:lnTo>
                  <a:lnTo>
                    <a:pt x="0" y="34126"/>
                  </a:lnTo>
                  <a:lnTo>
                    <a:pt x="20068" y="92792"/>
                  </a:lnTo>
                  <a:lnTo>
                    <a:pt x="40137" y="151457"/>
                  </a:lnTo>
                  <a:lnTo>
                    <a:pt x="60205" y="210123"/>
                  </a:lnTo>
                  <a:lnTo>
                    <a:pt x="80274" y="268788"/>
                  </a:lnTo>
                  <a:lnTo>
                    <a:pt x="100343" y="327453"/>
                  </a:lnTo>
                  <a:lnTo>
                    <a:pt x="120411" y="386119"/>
                  </a:lnTo>
                  <a:lnTo>
                    <a:pt x="140480" y="444784"/>
                  </a:lnTo>
                  <a:lnTo>
                    <a:pt x="160548" y="503450"/>
                  </a:lnTo>
                  <a:lnTo>
                    <a:pt x="180617" y="562115"/>
                  </a:lnTo>
                  <a:lnTo>
                    <a:pt x="200686" y="620781"/>
                  </a:lnTo>
                  <a:lnTo>
                    <a:pt x="220754" y="679446"/>
                  </a:lnTo>
                  <a:lnTo>
                    <a:pt x="240823" y="738112"/>
                  </a:lnTo>
                  <a:lnTo>
                    <a:pt x="260892" y="796777"/>
                  </a:lnTo>
                  <a:lnTo>
                    <a:pt x="280960" y="855442"/>
                  </a:lnTo>
                  <a:lnTo>
                    <a:pt x="301029" y="914108"/>
                  </a:lnTo>
                  <a:lnTo>
                    <a:pt x="321097" y="972773"/>
                  </a:lnTo>
                  <a:lnTo>
                    <a:pt x="341166" y="1031439"/>
                  </a:lnTo>
                  <a:lnTo>
                    <a:pt x="361235" y="1090104"/>
                  </a:lnTo>
                  <a:lnTo>
                    <a:pt x="381303" y="1148770"/>
                  </a:lnTo>
                  <a:lnTo>
                    <a:pt x="401372" y="1207435"/>
                  </a:lnTo>
                  <a:lnTo>
                    <a:pt x="421441" y="126610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2014370" y="2228653"/>
              <a:ext cx="360922" cy="1278087"/>
            </a:xfrm>
            <a:custGeom>
              <a:avLst/>
              <a:pathLst>
                <a:path w="360922" h="1278087">
                  <a:moveTo>
                    <a:pt x="360922" y="1272685"/>
                  </a:moveTo>
                  <a:lnTo>
                    <a:pt x="347825" y="1212081"/>
                  </a:lnTo>
                  <a:lnTo>
                    <a:pt x="334728" y="1151477"/>
                  </a:lnTo>
                  <a:lnTo>
                    <a:pt x="321631" y="1090873"/>
                  </a:lnTo>
                  <a:lnTo>
                    <a:pt x="308534" y="1030269"/>
                  </a:lnTo>
                  <a:lnTo>
                    <a:pt x="295438" y="969665"/>
                  </a:lnTo>
                  <a:lnTo>
                    <a:pt x="282341" y="909061"/>
                  </a:lnTo>
                  <a:lnTo>
                    <a:pt x="269244" y="848457"/>
                  </a:lnTo>
                  <a:lnTo>
                    <a:pt x="256147" y="787853"/>
                  </a:lnTo>
                  <a:lnTo>
                    <a:pt x="243050" y="727249"/>
                  </a:lnTo>
                  <a:lnTo>
                    <a:pt x="229953" y="666644"/>
                  </a:lnTo>
                  <a:lnTo>
                    <a:pt x="216857" y="606040"/>
                  </a:lnTo>
                  <a:lnTo>
                    <a:pt x="203760" y="545436"/>
                  </a:lnTo>
                  <a:lnTo>
                    <a:pt x="190663" y="484832"/>
                  </a:lnTo>
                  <a:lnTo>
                    <a:pt x="177566" y="424228"/>
                  </a:lnTo>
                  <a:lnTo>
                    <a:pt x="164469" y="363624"/>
                  </a:lnTo>
                  <a:lnTo>
                    <a:pt x="151372" y="303020"/>
                  </a:lnTo>
                  <a:lnTo>
                    <a:pt x="138276" y="242416"/>
                  </a:lnTo>
                  <a:lnTo>
                    <a:pt x="125179" y="181812"/>
                  </a:lnTo>
                  <a:lnTo>
                    <a:pt x="112082" y="121208"/>
                  </a:lnTo>
                  <a:lnTo>
                    <a:pt x="98985" y="60604"/>
                  </a:lnTo>
                  <a:lnTo>
                    <a:pt x="85888" y="0"/>
                  </a:lnTo>
                  <a:lnTo>
                    <a:pt x="0" y="20834"/>
                  </a:lnTo>
                  <a:lnTo>
                    <a:pt x="16126" y="80703"/>
                  </a:lnTo>
                  <a:lnTo>
                    <a:pt x="32252" y="140572"/>
                  </a:lnTo>
                  <a:lnTo>
                    <a:pt x="48379" y="200441"/>
                  </a:lnTo>
                  <a:lnTo>
                    <a:pt x="64505" y="260310"/>
                  </a:lnTo>
                  <a:lnTo>
                    <a:pt x="80632" y="320180"/>
                  </a:lnTo>
                  <a:lnTo>
                    <a:pt x="96758" y="380049"/>
                  </a:lnTo>
                  <a:lnTo>
                    <a:pt x="112884" y="439918"/>
                  </a:lnTo>
                  <a:lnTo>
                    <a:pt x="129011" y="499787"/>
                  </a:lnTo>
                  <a:lnTo>
                    <a:pt x="145137" y="559656"/>
                  </a:lnTo>
                  <a:lnTo>
                    <a:pt x="161264" y="619526"/>
                  </a:lnTo>
                  <a:lnTo>
                    <a:pt x="177390" y="679395"/>
                  </a:lnTo>
                  <a:lnTo>
                    <a:pt x="193516" y="739264"/>
                  </a:lnTo>
                  <a:lnTo>
                    <a:pt x="209643" y="799133"/>
                  </a:lnTo>
                  <a:lnTo>
                    <a:pt x="225769" y="859002"/>
                  </a:lnTo>
                  <a:lnTo>
                    <a:pt x="241896" y="918872"/>
                  </a:lnTo>
                  <a:lnTo>
                    <a:pt x="258022" y="978741"/>
                  </a:lnTo>
                  <a:lnTo>
                    <a:pt x="274149" y="1038610"/>
                  </a:lnTo>
                  <a:lnTo>
                    <a:pt x="290275" y="1098479"/>
                  </a:lnTo>
                  <a:lnTo>
                    <a:pt x="306401" y="1158348"/>
                  </a:lnTo>
                  <a:lnTo>
                    <a:pt x="322528" y="1218218"/>
                  </a:lnTo>
                  <a:lnTo>
                    <a:pt x="338654" y="127808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100259" y="2218355"/>
              <a:ext cx="288344" cy="1282983"/>
            </a:xfrm>
            <a:custGeom>
              <a:avLst/>
              <a:pathLst>
                <a:path w="288344" h="1282983">
                  <a:moveTo>
                    <a:pt x="288344" y="1280313"/>
                  </a:moveTo>
                  <a:lnTo>
                    <a:pt x="277058" y="1219346"/>
                  </a:lnTo>
                  <a:lnTo>
                    <a:pt x="265772" y="1158378"/>
                  </a:lnTo>
                  <a:lnTo>
                    <a:pt x="254486" y="1097411"/>
                  </a:lnTo>
                  <a:lnTo>
                    <a:pt x="243201" y="1036444"/>
                  </a:lnTo>
                  <a:lnTo>
                    <a:pt x="231915" y="975476"/>
                  </a:lnTo>
                  <a:lnTo>
                    <a:pt x="220629" y="914509"/>
                  </a:lnTo>
                  <a:lnTo>
                    <a:pt x="209343" y="853542"/>
                  </a:lnTo>
                  <a:lnTo>
                    <a:pt x="198057" y="792575"/>
                  </a:lnTo>
                  <a:lnTo>
                    <a:pt x="186772" y="731607"/>
                  </a:lnTo>
                  <a:lnTo>
                    <a:pt x="175486" y="670640"/>
                  </a:lnTo>
                  <a:lnTo>
                    <a:pt x="164200" y="609673"/>
                  </a:lnTo>
                  <a:lnTo>
                    <a:pt x="152914" y="548705"/>
                  </a:lnTo>
                  <a:lnTo>
                    <a:pt x="141628" y="487738"/>
                  </a:lnTo>
                  <a:lnTo>
                    <a:pt x="130342" y="426771"/>
                  </a:lnTo>
                  <a:lnTo>
                    <a:pt x="119057" y="365803"/>
                  </a:lnTo>
                  <a:lnTo>
                    <a:pt x="107771" y="304836"/>
                  </a:lnTo>
                  <a:lnTo>
                    <a:pt x="96485" y="243869"/>
                  </a:lnTo>
                  <a:lnTo>
                    <a:pt x="85199" y="182901"/>
                  </a:lnTo>
                  <a:lnTo>
                    <a:pt x="73913" y="121934"/>
                  </a:lnTo>
                  <a:lnTo>
                    <a:pt x="62628" y="60967"/>
                  </a:lnTo>
                  <a:lnTo>
                    <a:pt x="51342" y="0"/>
                  </a:lnTo>
                  <a:lnTo>
                    <a:pt x="0" y="10297"/>
                  </a:lnTo>
                  <a:lnTo>
                    <a:pt x="13096" y="70901"/>
                  </a:lnTo>
                  <a:lnTo>
                    <a:pt x="26193" y="131505"/>
                  </a:lnTo>
                  <a:lnTo>
                    <a:pt x="39290" y="192109"/>
                  </a:lnTo>
                  <a:lnTo>
                    <a:pt x="52387" y="252713"/>
                  </a:lnTo>
                  <a:lnTo>
                    <a:pt x="65484" y="313317"/>
                  </a:lnTo>
                  <a:lnTo>
                    <a:pt x="78580" y="373921"/>
                  </a:lnTo>
                  <a:lnTo>
                    <a:pt x="91677" y="434525"/>
                  </a:lnTo>
                  <a:lnTo>
                    <a:pt x="104774" y="495130"/>
                  </a:lnTo>
                  <a:lnTo>
                    <a:pt x="117871" y="555734"/>
                  </a:lnTo>
                  <a:lnTo>
                    <a:pt x="130968" y="616338"/>
                  </a:lnTo>
                  <a:lnTo>
                    <a:pt x="144065" y="676942"/>
                  </a:lnTo>
                  <a:lnTo>
                    <a:pt x="157161" y="737546"/>
                  </a:lnTo>
                  <a:lnTo>
                    <a:pt x="170258" y="798150"/>
                  </a:lnTo>
                  <a:lnTo>
                    <a:pt x="183355" y="858754"/>
                  </a:lnTo>
                  <a:lnTo>
                    <a:pt x="196452" y="919358"/>
                  </a:lnTo>
                  <a:lnTo>
                    <a:pt x="209549" y="979962"/>
                  </a:lnTo>
                  <a:lnTo>
                    <a:pt x="222646" y="1040566"/>
                  </a:lnTo>
                  <a:lnTo>
                    <a:pt x="235742" y="1101170"/>
                  </a:lnTo>
                  <a:lnTo>
                    <a:pt x="248839" y="1161775"/>
                  </a:lnTo>
                  <a:lnTo>
                    <a:pt x="261936" y="1222379"/>
                  </a:lnTo>
                  <a:lnTo>
                    <a:pt x="275033" y="128298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151601" y="2209595"/>
              <a:ext cx="250380" cy="1289073"/>
            </a:xfrm>
            <a:custGeom>
              <a:avLst/>
              <a:pathLst>
                <a:path w="250380" h="1289073">
                  <a:moveTo>
                    <a:pt x="250380" y="1286802"/>
                  </a:moveTo>
                  <a:lnTo>
                    <a:pt x="240914" y="1225525"/>
                  </a:lnTo>
                  <a:lnTo>
                    <a:pt x="231449" y="1164249"/>
                  </a:lnTo>
                  <a:lnTo>
                    <a:pt x="221983" y="1102973"/>
                  </a:lnTo>
                  <a:lnTo>
                    <a:pt x="212518" y="1041697"/>
                  </a:lnTo>
                  <a:lnTo>
                    <a:pt x="203052" y="980420"/>
                  </a:lnTo>
                  <a:lnTo>
                    <a:pt x="193586" y="919144"/>
                  </a:lnTo>
                  <a:lnTo>
                    <a:pt x="184121" y="857868"/>
                  </a:lnTo>
                  <a:lnTo>
                    <a:pt x="174655" y="796591"/>
                  </a:lnTo>
                  <a:lnTo>
                    <a:pt x="165190" y="735315"/>
                  </a:lnTo>
                  <a:lnTo>
                    <a:pt x="155724" y="674039"/>
                  </a:lnTo>
                  <a:lnTo>
                    <a:pt x="146258" y="612762"/>
                  </a:lnTo>
                  <a:lnTo>
                    <a:pt x="136793" y="551486"/>
                  </a:lnTo>
                  <a:lnTo>
                    <a:pt x="127327" y="490210"/>
                  </a:lnTo>
                  <a:lnTo>
                    <a:pt x="117861" y="428934"/>
                  </a:lnTo>
                  <a:lnTo>
                    <a:pt x="108396" y="367657"/>
                  </a:lnTo>
                  <a:lnTo>
                    <a:pt x="98930" y="306381"/>
                  </a:lnTo>
                  <a:lnTo>
                    <a:pt x="89465" y="245105"/>
                  </a:lnTo>
                  <a:lnTo>
                    <a:pt x="79999" y="183828"/>
                  </a:lnTo>
                  <a:lnTo>
                    <a:pt x="70533" y="122552"/>
                  </a:lnTo>
                  <a:lnTo>
                    <a:pt x="61068" y="61276"/>
                  </a:lnTo>
                  <a:lnTo>
                    <a:pt x="51602" y="0"/>
                  </a:lnTo>
                  <a:lnTo>
                    <a:pt x="0" y="8759"/>
                  </a:lnTo>
                  <a:lnTo>
                    <a:pt x="11285" y="69727"/>
                  </a:lnTo>
                  <a:lnTo>
                    <a:pt x="22571" y="130694"/>
                  </a:lnTo>
                  <a:lnTo>
                    <a:pt x="33857" y="191661"/>
                  </a:lnTo>
                  <a:lnTo>
                    <a:pt x="45143" y="252629"/>
                  </a:lnTo>
                  <a:lnTo>
                    <a:pt x="56429" y="313596"/>
                  </a:lnTo>
                  <a:lnTo>
                    <a:pt x="67714" y="374563"/>
                  </a:lnTo>
                  <a:lnTo>
                    <a:pt x="79000" y="435530"/>
                  </a:lnTo>
                  <a:lnTo>
                    <a:pt x="90286" y="496498"/>
                  </a:lnTo>
                  <a:lnTo>
                    <a:pt x="101572" y="557465"/>
                  </a:lnTo>
                  <a:lnTo>
                    <a:pt x="112858" y="618432"/>
                  </a:lnTo>
                  <a:lnTo>
                    <a:pt x="124143" y="679400"/>
                  </a:lnTo>
                  <a:lnTo>
                    <a:pt x="135429" y="740367"/>
                  </a:lnTo>
                  <a:lnTo>
                    <a:pt x="146715" y="801334"/>
                  </a:lnTo>
                  <a:lnTo>
                    <a:pt x="158001" y="862302"/>
                  </a:lnTo>
                  <a:lnTo>
                    <a:pt x="169287" y="923269"/>
                  </a:lnTo>
                  <a:lnTo>
                    <a:pt x="180573" y="984236"/>
                  </a:lnTo>
                  <a:lnTo>
                    <a:pt x="191858" y="1045204"/>
                  </a:lnTo>
                  <a:lnTo>
                    <a:pt x="203144" y="1106171"/>
                  </a:lnTo>
                  <a:lnTo>
                    <a:pt x="214430" y="1167138"/>
                  </a:lnTo>
                  <a:lnTo>
                    <a:pt x="225716" y="1228106"/>
                  </a:lnTo>
                  <a:lnTo>
                    <a:pt x="237002" y="128907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203204" y="2202462"/>
              <a:ext cx="212038" cy="1293935"/>
            </a:xfrm>
            <a:custGeom>
              <a:avLst/>
              <a:pathLst>
                <a:path w="212038" h="1293935">
                  <a:moveTo>
                    <a:pt x="212038" y="1292086"/>
                  </a:moveTo>
                  <a:lnTo>
                    <a:pt x="204377" y="1230558"/>
                  </a:lnTo>
                  <a:lnTo>
                    <a:pt x="196715" y="1169030"/>
                  </a:lnTo>
                  <a:lnTo>
                    <a:pt x="189054" y="1107502"/>
                  </a:lnTo>
                  <a:lnTo>
                    <a:pt x="181393" y="1045974"/>
                  </a:lnTo>
                  <a:lnTo>
                    <a:pt x="173731" y="984446"/>
                  </a:lnTo>
                  <a:lnTo>
                    <a:pt x="166070" y="922918"/>
                  </a:lnTo>
                  <a:lnTo>
                    <a:pt x="158408" y="861390"/>
                  </a:lnTo>
                  <a:lnTo>
                    <a:pt x="150747" y="799862"/>
                  </a:lnTo>
                  <a:lnTo>
                    <a:pt x="143085" y="738335"/>
                  </a:lnTo>
                  <a:lnTo>
                    <a:pt x="135424" y="676807"/>
                  </a:lnTo>
                  <a:lnTo>
                    <a:pt x="127763" y="615279"/>
                  </a:lnTo>
                  <a:lnTo>
                    <a:pt x="120101" y="553751"/>
                  </a:lnTo>
                  <a:lnTo>
                    <a:pt x="112440" y="492223"/>
                  </a:lnTo>
                  <a:lnTo>
                    <a:pt x="104778" y="430695"/>
                  </a:lnTo>
                  <a:lnTo>
                    <a:pt x="97117" y="369167"/>
                  </a:lnTo>
                  <a:lnTo>
                    <a:pt x="89456" y="307639"/>
                  </a:lnTo>
                  <a:lnTo>
                    <a:pt x="81794" y="246111"/>
                  </a:lnTo>
                  <a:lnTo>
                    <a:pt x="74133" y="184583"/>
                  </a:lnTo>
                  <a:lnTo>
                    <a:pt x="66471" y="123055"/>
                  </a:lnTo>
                  <a:lnTo>
                    <a:pt x="58810" y="61527"/>
                  </a:lnTo>
                  <a:lnTo>
                    <a:pt x="51148" y="0"/>
                  </a:lnTo>
                  <a:lnTo>
                    <a:pt x="0" y="7133"/>
                  </a:lnTo>
                  <a:lnTo>
                    <a:pt x="9465" y="68409"/>
                  </a:lnTo>
                  <a:lnTo>
                    <a:pt x="18931" y="129686"/>
                  </a:lnTo>
                  <a:lnTo>
                    <a:pt x="28396" y="190962"/>
                  </a:lnTo>
                  <a:lnTo>
                    <a:pt x="37862" y="252238"/>
                  </a:lnTo>
                  <a:lnTo>
                    <a:pt x="47328" y="313515"/>
                  </a:lnTo>
                  <a:lnTo>
                    <a:pt x="56793" y="374791"/>
                  </a:lnTo>
                  <a:lnTo>
                    <a:pt x="66259" y="436067"/>
                  </a:lnTo>
                  <a:lnTo>
                    <a:pt x="75724" y="497343"/>
                  </a:lnTo>
                  <a:lnTo>
                    <a:pt x="85190" y="558620"/>
                  </a:lnTo>
                  <a:lnTo>
                    <a:pt x="94656" y="619896"/>
                  </a:lnTo>
                  <a:lnTo>
                    <a:pt x="104121" y="681172"/>
                  </a:lnTo>
                  <a:lnTo>
                    <a:pt x="113587" y="742449"/>
                  </a:lnTo>
                  <a:lnTo>
                    <a:pt x="123052" y="803725"/>
                  </a:lnTo>
                  <a:lnTo>
                    <a:pt x="132518" y="865001"/>
                  </a:lnTo>
                  <a:lnTo>
                    <a:pt x="141984" y="926278"/>
                  </a:lnTo>
                  <a:lnTo>
                    <a:pt x="151449" y="987554"/>
                  </a:lnTo>
                  <a:lnTo>
                    <a:pt x="160915" y="1048830"/>
                  </a:lnTo>
                  <a:lnTo>
                    <a:pt x="170381" y="1110106"/>
                  </a:lnTo>
                  <a:lnTo>
                    <a:pt x="179846" y="1171383"/>
                  </a:lnTo>
                  <a:lnTo>
                    <a:pt x="189312" y="1232659"/>
                  </a:lnTo>
                  <a:lnTo>
                    <a:pt x="198777" y="129393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254353" y="2197285"/>
              <a:ext cx="172983" cy="1297263"/>
            </a:xfrm>
            <a:custGeom>
              <a:avLst/>
              <a:pathLst>
                <a:path w="172983" h="1297263">
                  <a:moveTo>
                    <a:pt x="172983" y="1295921"/>
                  </a:moveTo>
                  <a:lnTo>
                    <a:pt x="166966" y="1234210"/>
                  </a:lnTo>
                  <a:lnTo>
                    <a:pt x="160950" y="1172500"/>
                  </a:lnTo>
                  <a:lnTo>
                    <a:pt x="154934" y="1110789"/>
                  </a:lnTo>
                  <a:lnTo>
                    <a:pt x="148918" y="1049078"/>
                  </a:lnTo>
                  <a:lnTo>
                    <a:pt x="142902" y="987368"/>
                  </a:lnTo>
                  <a:lnTo>
                    <a:pt x="136886" y="925657"/>
                  </a:lnTo>
                  <a:lnTo>
                    <a:pt x="130870" y="863947"/>
                  </a:lnTo>
                  <a:lnTo>
                    <a:pt x="124854" y="802236"/>
                  </a:lnTo>
                  <a:lnTo>
                    <a:pt x="118838" y="740526"/>
                  </a:lnTo>
                  <a:lnTo>
                    <a:pt x="112822" y="678815"/>
                  </a:lnTo>
                  <a:lnTo>
                    <a:pt x="106806" y="617105"/>
                  </a:lnTo>
                  <a:lnTo>
                    <a:pt x="100790" y="555394"/>
                  </a:lnTo>
                  <a:lnTo>
                    <a:pt x="94773" y="493684"/>
                  </a:lnTo>
                  <a:lnTo>
                    <a:pt x="88757" y="431973"/>
                  </a:lnTo>
                  <a:lnTo>
                    <a:pt x="82741" y="370263"/>
                  </a:lnTo>
                  <a:lnTo>
                    <a:pt x="76725" y="308552"/>
                  </a:lnTo>
                  <a:lnTo>
                    <a:pt x="70709" y="246842"/>
                  </a:lnTo>
                  <a:lnTo>
                    <a:pt x="64693" y="185131"/>
                  </a:lnTo>
                  <a:lnTo>
                    <a:pt x="58677" y="123421"/>
                  </a:lnTo>
                  <a:lnTo>
                    <a:pt x="52661" y="61710"/>
                  </a:lnTo>
                  <a:lnTo>
                    <a:pt x="46645" y="0"/>
                  </a:lnTo>
                  <a:lnTo>
                    <a:pt x="0" y="5176"/>
                  </a:lnTo>
                  <a:lnTo>
                    <a:pt x="7661" y="66704"/>
                  </a:lnTo>
                  <a:lnTo>
                    <a:pt x="15322" y="128232"/>
                  </a:lnTo>
                  <a:lnTo>
                    <a:pt x="22984" y="189760"/>
                  </a:lnTo>
                  <a:lnTo>
                    <a:pt x="30645" y="251288"/>
                  </a:lnTo>
                  <a:lnTo>
                    <a:pt x="38307" y="312816"/>
                  </a:lnTo>
                  <a:lnTo>
                    <a:pt x="45968" y="374344"/>
                  </a:lnTo>
                  <a:lnTo>
                    <a:pt x="53629" y="435872"/>
                  </a:lnTo>
                  <a:lnTo>
                    <a:pt x="61291" y="497400"/>
                  </a:lnTo>
                  <a:lnTo>
                    <a:pt x="68952" y="558928"/>
                  </a:lnTo>
                  <a:lnTo>
                    <a:pt x="76614" y="620456"/>
                  </a:lnTo>
                  <a:lnTo>
                    <a:pt x="84275" y="681984"/>
                  </a:lnTo>
                  <a:lnTo>
                    <a:pt x="91937" y="743511"/>
                  </a:lnTo>
                  <a:lnTo>
                    <a:pt x="99598" y="805039"/>
                  </a:lnTo>
                  <a:lnTo>
                    <a:pt x="107259" y="866567"/>
                  </a:lnTo>
                  <a:lnTo>
                    <a:pt x="114921" y="928095"/>
                  </a:lnTo>
                  <a:lnTo>
                    <a:pt x="122582" y="989623"/>
                  </a:lnTo>
                  <a:lnTo>
                    <a:pt x="130244" y="1051151"/>
                  </a:lnTo>
                  <a:lnTo>
                    <a:pt x="137905" y="1112679"/>
                  </a:lnTo>
                  <a:lnTo>
                    <a:pt x="145566" y="1174207"/>
                  </a:lnTo>
                  <a:lnTo>
                    <a:pt x="153228" y="1235735"/>
                  </a:lnTo>
                  <a:lnTo>
                    <a:pt x="160889" y="129726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300998" y="2193516"/>
              <a:ext cx="137878" cy="1299690"/>
            </a:xfrm>
            <a:custGeom>
              <a:avLst/>
              <a:pathLst>
                <a:path w="137878" h="1299690">
                  <a:moveTo>
                    <a:pt x="137878" y="1298713"/>
                  </a:moveTo>
                  <a:lnTo>
                    <a:pt x="133432" y="1236869"/>
                  </a:lnTo>
                  <a:lnTo>
                    <a:pt x="128986" y="1175026"/>
                  </a:lnTo>
                  <a:lnTo>
                    <a:pt x="124540" y="1113182"/>
                  </a:lnTo>
                  <a:lnTo>
                    <a:pt x="120095" y="1051339"/>
                  </a:lnTo>
                  <a:lnTo>
                    <a:pt x="115649" y="989495"/>
                  </a:lnTo>
                  <a:lnTo>
                    <a:pt x="111203" y="927652"/>
                  </a:lnTo>
                  <a:lnTo>
                    <a:pt x="106757" y="865808"/>
                  </a:lnTo>
                  <a:lnTo>
                    <a:pt x="102311" y="803965"/>
                  </a:lnTo>
                  <a:lnTo>
                    <a:pt x="97865" y="742121"/>
                  </a:lnTo>
                  <a:lnTo>
                    <a:pt x="93419" y="680278"/>
                  </a:lnTo>
                  <a:lnTo>
                    <a:pt x="88973" y="618434"/>
                  </a:lnTo>
                  <a:lnTo>
                    <a:pt x="84528" y="556591"/>
                  </a:lnTo>
                  <a:lnTo>
                    <a:pt x="80082" y="494747"/>
                  </a:lnTo>
                  <a:lnTo>
                    <a:pt x="75636" y="432904"/>
                  </a:lnTo>
                  <a:lnTo>
                    <a:pt x="71190" y="371060"/>
                  </a:lnTo>
                  <a:lnTo>
                    <a:pt x="66744" y="309217"/>
                  </a:lnTo>
                  <a:lnTo>
                    <a:pt x="62298" y="247373"/>
                  </a:lnTo>
                  <a:lnTo>
                    <a:pt x="57852" y="185530"/>
                  </a:lnTo>
                  <a:lnTo>
                    <a:pt x="53406" y="123686"/>
                  </a:lnTo>
                  <a:lnTo>
                    <a:pt x="48960" y="61843"/>
                  </a:lnTo>
                  <a:lnTo>
                    <a:pt x="44515" y="0"/>
                  </a:lnTo>
                  <a:lnTo>
                    <a:pt x="0" y="3769"/>
                  </a:lnTo>
                  <a:lnTo>
                    <a:pt x="6016" y="65479"/>
                  </a:lnTo>
                  <a:lnTo>
                    <a:pt x="12032" y="127190"/>
                  </a:lnTo>
                  <a:lnTo>
                    <a:pt x="18048" y="188900"/>
                  </a:lnTo>
                  <a:lnTo>
                    <a:pt x="24064" y="250611"/>
                  </a:lnTo>
                  <a:lnTo>
                    <a:pt x="30080" y="312321"/>
                  </a:lnTo>
                  <a:lnTo>
                    <a:pt x="36096" y="374032"/>
                  </a:lnTo>
                  <a:lnTo>
                    <a:pt x="42112" y="435743"/>
                  </a:lnTo>
                  <a:lnTo>
                    <a:pt x="48128" y="497453"/>
                  </a:lnTo>
                  <a:lnTo>
                    <a:pt x="54144" y="559164"/>
                  </a:lnTo>
                  <a:lnTo>
                    <a:pt x="60160" y="620874"/>
                  </a:lnTo>
                  <a:lnTo>
                    <a:pt x="66176" y="682585"/>
                  </a:lnTo>
                  <a:lnTo>
                    <a:pt x="72192" y="744295"/>
                  </a:lnTo>
                  <a:lnTo>
                    <a:pt x="78209" y="806006"/>
                  </a:lnTo>
                  <a:lnTo>
                    <a:pt x="84225" y="867716"/>
                  </a:lnTo>
                  <a:lnTo>
                    <a:pt x="90241" y="929427"/>
                  </a:lnTo>
                  <a:lnTo>
                    <a:pt x="96257" y="991137"/>
                  </a:lnTo>
                  <a:lnTo>
                    <a:pt x="102273" y="1052848"/>
                  </a:lnTo>
                  <a:lnTo>
                    <a:pt x="108289" y="1114558"/>
                  </a:lnTo>
                  <a:lnTo>
                    <a:pt x="114305" y="1176269"/>
                  </a:lnTo>
                  <a:lnTo>
                    <a:pt x="120321" y="1237979"/>
                  </a:lnTo>
                  <a:lnTo>
                    <a:pt x="126337" y="129969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45513" y="2191069"/>
              <a:ext cx="103890" cy="1301160"/>
            </a:xfrm>
            <a:custGeom>
              <a:avLst/>
              <a:pathLst>
                <a:path w="103890" h="1301160">
                  <a:moveTo>
                    <a:pt x="103890" y="1300525"/>
                  </a:moveTo>
                  <a:lnTo>
                    <a:pt x="100876" y="1238596"/>
                  </a:lnTo>
                  <a:lnTo>
                    <a:pt x="97863" y="1176666"/>
                  </a:lnTo>
                  <a:lnTo>
                    <a:pt x="94849" y="1114736"/>
                  </a:lnTo>
                  <a:lnTo>
                    <a:pt x="91835" y="1052806"/>
                  </a:lnTo>
                  <a:lnTo>
                    <a:pt x="88822" y="990876"/>
                  </a:lnTo>
                  <a:lnTo>
                    <a:pt x="85808" y="928947"/>
                  </a:lnTo>
                  <a:lnTo>
                    <a:pt x="82794" y="867017"/>
                  </a:lnTo>
                  <a:lnTo>
                    <a:pt x="79781" y="805087"/>
                  </a:lnTo>
                  <a:lnTo>
                    <a:pt x="76767" y="743157"/>
                  </a:lnTo>
                  <a:lnTo>
                    <a:pt x="73753" y="681227"/>
                  </a:lnTo>
                  <a:lnTo>
                    <a:pt x="70740" y="619298"/>
                  </a:lnTo>
                  <a:lnTo>
                    <a:pt x="67726" y="557368"/>
                  </a:lnTo>
                  <a:lnTo>
                    <a:pt x="64712" y="495438"/>
                  </a:lnTo>
                  <a:lnTo>
                    <a:pt x="61699" y="433508"/>
                  </a:lnTo>
                  <a:lnTo>
                    <a:pt x="58685" y="371578"/>
                  </a:lnTo>
                  <a:lnTo>
                    <a:pt x="55671" y="309649"/>
                  </a:lnTo>
                  <a:lnTo>
                    <a:pt x="52658" y="247719"/>
                  </a:lnTo>
                  <a:lnTo>
                    <a:pt x="49644" y="185789"/>
                  </a:lnTo>
                  <a:lnTo>
                    <a:pt x="46630" y="123859"/>
                  </a:lnTo>
                  <a:lnTo>
                    <a:pt x="43617" y="61929"/>
                  </a:lnTo>
                  <a:lnTo>
                    <a:pt x="40603" y="0"/>
                  </a:lnTo>
                  <a:lnTo>
                    <a:pt x="0" y="2447"/>
                  </a:lnTo>
                  <a:lnTo>
                    <a:pt x="4445" y="64290"/>
                  </a:lnTo>
                  <a:lnTo>
                    <a:pt x="8891" y="126134"/>
                  </a:lnTo>
                  <a:lnTo>
                    <a:pt x="13337" y="187977"/>
                  </a:lnTo>
                  <a:lnTo>
                    <a:pt x="17783" y="249821"/>
                  </a:lnTo>
                  <a:lnTo>
                    <a:pt x="22229" y="311664"/>
                  </a:lnTo>
                  <a:lnTo>
                    <a:pt x="26675" y="373507"/>
                  </a:lnTo>
                  <a:lnTo>
                    <a:pt x="31121" y="435351"/>
                  </a:lnTo>
                  <a:lnTo>
                    <a:pt x="35567" y="497194"/>
                  </a:lnTo>
                  <a:lnTo>
                    <a:pt x="40012" y="559038"/>
                  </a:lnTo>
                  <a:lnTo>
                    <a:pt x="44458" y="620881"/>
                  </a:lnTo>
                  <a:lnTo>
                    <a:pt x="48904" y="682725"/>
                  </a:lnTo>
                  <a:lnTo>
                    <a:pt x="53350" y="744568"/>
                  </a:lnTo>
                  <a:lnTo>
                    <a:pt x="57796" y="806412"/>
                  </a:lnTo>
                  <a:lnTo>
                    <a:pt x="62242" y="868255"/>
                  </a:lnTo>
                  <a:lnTo>
                    <a:pt x="66688" y="930099"/>
                  </a:lnTo>
                  <a:lnTo>
                    <a:pt x="71134" y="991942"/>
                  </a:lnTo>
                  <a:lnTo>
                    <a:pt x="75580" y="1053786"/>
                  </a:lnTo>
                  <a:lnTo>
                    <a:pt x="80025" y="1115629"/>
                  </a:lnTo>
                  <a:lnTo>
                    <a:pt x="84471" y="1177473"/>
                  </a:lnTo>
                  <a:lnTo>
                    <a:pt x="88917" y="1239316"/>
                  </a:lnTo>
                  <a:lnTo>
                    <a:pt x="93363" y="130116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386117" y="2189980"/>
              <a:ext cx="70154" cy="1301614"/>
            </a:xfrm>
            <a:custGeom>
              <a:avLst/>
              <a:pathLst>
                <a:path w="70154" h="1301614">
                  <a:moveTo>
                    <a:pt x="70154" y="1301332"/>
                  </a:moveTo>
                  <a:lnTo>
                    <a:pt x="68074" y="1239364"/>
                  </a:lnTo>
                  <a:lnTo>
                    <a:pt x="65995" y="1177395"/>
                  </a:lnTo>
                  <a:lnTo>
                    <a:pt x="63916" y="1115427"/>
                  </a:lnTo>
                  <a:lnTo>
                    <a:pt x="61836" y="1053459"/>
                  </a:lnTo>
                  <a:lnTo>
                    <a:pt x="59757" y="991491"/>
                  </a:lnTo>
                  <a:lnTo>
                    <a:pt x="57678" y="929523"/>
                  </a:lnTo>
                  <a:lnTo>
                    <a:pt x="55598" y="867554"/>
                  </a:lnTo>
                  <a:lnTo>
                    <a:pt x="53519" y="805586"/>
                  </a:lnTo>
                  <a:lnTo>
                    <a:pt x="51440" y="743618"/>
                  </a:lnTo>
                  <a:lnTo>
                    <a:pt x="49360" y="681650"/>
                  </a:lnTo>
                  <a:lnTo>
                    <a:pt x="47281" y="619682"/>
                  </a:lnTo>
                  <a:lnTo>
                    <a:pt x="45202" y="557713"/>
                  </a:lnTo>
                  <a:lnTo>
                    <a:pt x="43122" y="495745"/>
                  </a:lnTo>
                  <a:lnTo>
                    <a:pt x="41043" y="433777"/>
                  </a:lnTo>
                  <a:lnTo>
                    <a:pt x="38964" y="371809"/>
                  </a:lnTo>
                  <a:lnTo>
                    <a:pt x="36884" y="309841"/>
                  </a:lnTo>
                  <a:lnTo>
                    <a:pt x="34805" y="247872"/>
                  </a:lnTo>
                  <a:lnTo>
                    <a:pt x="32726" y="185904"/>
                  </a:lnTo>
                  <a:lnTo>
                    <a:pt x="30646" y="123936"/>
                  </a:lnTo>
                  <a:lnTo>
                    <a:pt x="28567" y="61968"/>
                  </a:lnTo>
                  <a:lnTo>
                    <a:pt x="26488" y="0"/>
                  </a:lnTo>
                  <a:lnTo>
                    <a:pt x="0" y="1088"/>
                  </a:lnTo>
                  <a:lnTo>
                    <a:pt x="3013" y="63018"/>
                  </a:lnTo>
                  <a:lnTo>
                    <a:pt x="6027" y="124948"/>
                  </a:lnTo>
                  <a:lnTo>
                    <a:pt x="9040" y="186878"/>
                  </a:lnTo>
                  <a:lnTo>
                    <a:pt x="12054" y="248808"/>
                  </a:lnTo>
                  <a:lnTo>
                    <a:pt x="15068" y="310737"/>
                  </a:lnTo>
                  <a:lnTo>
                    <a:pt x="18081" y="372667"/>
                  </a:lnTo>
                  <a:lnTo>
                    <a:pt x="21095" y="434597"/>
                  </a:lnTo>
                  <a:lnTo>
                    <a:pt x="24109" y="496527"/>
                  </a:lnTo>
                  <a:lnTo>
                    <a:pt x="27122" y="558457"/>
                  </a:lnTo>
                  <a:lnTo>
                    <a:pt x="30136" y="620386"/>
                  </a:lnTo>
                  <a:lnTo>
                    <a:pt x="33150" y="682316"/>
                  </a:lnTo>
                  <a:lnTo>
                    <a:pt x="36163" y="744246"/>
                  </a:lnTo>
                  <a:lnTo>
                    <a:pt x="39177" y="806176"/>
                  </a:lnTo>
                  <a:lnTo>
                    <a:pt x="42191" y="868106"/>
                  </a:lnTo>
                  <a:lnTo>
                    <a:pt x="45204" y="930035"/>
                  </a:lnTo>
                  <a:lnTo>
                    <a:pt x="48218" y="991965"/>
                  </a:lnTo>
                  <a:lnTo>
                    <a:pt x="51232" y="1053895"/>
                  </a:lnTo>
                  <a:lnTo>
                    <a:pt x="54245" y="1115825"/>
                  </a:lnTo>
                  <a:lnTo>
                    <a:pt x="57259" y="1177755"/>
                  </a:lnTo>
                  <a:lnTo>
                    <a:pt x="60273" y="1239684"/>
                  </a:lnTo>
                  <a:lnTo>
                    <a:pt x="63286" y="130161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12605" y="2189377"/>
              <a:ext cx="49405" cy="1301935"/>
            </a:xfrm>
            <a:custGeom>
              <a:avLst/>
              <a:pathLst>
                <a:path w="49405" h="1301935">
                  <a:moveTo>
                    <a:pt x="49405" y="1301779"/>
                  </a:moveTo>
                  <a:lnTo>
                    <a:pt x="48106" y="1239789"/>
                  </a:lnTo>
                  <a:lnTo>
                    <a:pt x="46808" y="1177800"/>
                  </a:lnTo>
                  <a:lnTo>
                    <a:pt x="45509" y="1115810"/>
                  </a:lnTo>
                  <a:lnTo>
                    <a:pt x="44211" y="1053821"/>
                  </a:lnTo>
                  <a:lnTo>
                    <a:pt x="42912" y="991831"/>
                  </a:lnTo>
                  <a:lnTo>
                    <a:pt x="41614" y="929842"/>
                  </a:lnTo>
                  <a:lnTo>
                    <a:pt x="40315" y="867852"/>
                  </a:lnTo>
                  <a:lnTo>
                    <a:pt x="39017" y="805863"/>
                  </a:lnTo>
                  <a:lnTo>
                    <a:pt x="37718" y="743873"/>
                  </a:lnTo>
                  <a:lnTo>
                    <a:pt x="36420" y="681884"/>
                  </a:lnTo>
                  <a:lnTo>
                    <a:pt x="35122" y="619894"/>
                  </a:lnTo>
                  <a:lnTo>
                    <a:pt x="33823" y="557905"/>
                  </a:lnTo>
                  <a:lnTo>
                    <a:pt x="32525" y="495915"/>
                  </a:lnTo>
                  <a:lnTo>
                    <a:pt x="31226" y="433926"/>
                  </a:lnTo>
                  <a:lnTo>
                    <a:pt x="29928" y="371936"/>
                  </a:lnTo>
                  <a:lnTo>
                    <a:pt x="28629" y="309947"/>
                  </a:lnTo>
                  <a:lnTo>
                    <a:pt x="27331" y="247957"/>
                  </a:lnTo>
                  <a:lnTo>
                    <a:pt x="26032" y="185968"/>
                  </a:lnTo>
                  <a:lnTo>
                    <a:pt x="24734" y="123978"/>
                  </a:lnTo>
                  <a:lnTo>
                    <a:pt x="23435" y="61989"/>
                  </a:lnTo>
                  <a:lnTo>
                    <a:pt x="22137" y="0"/>
                  </a:lnTo>
                  <a:lnTo>
                    <a:pt x="0" y="603"/>
                  </a:lnTo>
                  <a:lnTo>
                    <a:pt x="2079" y="62571"/>
                  </a:lnTo>
                  <a:lnTo>
                    <a:pt x="4158" y="124539"/>
                  </a:lnTo>
                  <a:lnTo>
                    <a:pt x="6237" y="186507"/>
                  </a:lnTo>
                  <a:lnTo>
                    <a:pt x="8317" y="248476"/>
                  </a:lnTo>
                  <a:lnTo>
                    <a:pt x="10396" y="310444"/>
                  </a:lnTo>
                  <a:lnTo>
                    <a:pt x="12475" y="372412"/>
                  </a:lnTo>
                  <a:lnTo>
                    <a:pt x="14555" y="434380"/>
                  </a:lnTo>
                  <a:lnTo>
                    <a:pt x="16634" y="496348"/>
                  </a:lnTo>
                  <a:lnTo>
                    <a:pt x="18713" y="558317"/>
                  </a:lnTo>
                  <a:lnTo>
                    <a:pt x="20793" y="620285"/>
                  </a:lnTo>
                  <a:lnTo>
                    <a:pt x="22872" y="682253"/>
                  </a:lnTo>
                  <a:lnTo>
                    <a:pt x="24951" y="744221"/>
                  </a:lnTo>
                  <a:lnTo>
                    <a:pt x="27031" y="806189"/>
                  </a:lnTo>
                  <a:lnTo>
                    <a:pt x="29110" y="868158"/>
                  </a:lnTo>
                  <a:lnTo>
                    <a:pt x="31189" y="930126"/>
                  </a:lnTo>
                  <a:lnTo>
                    <a:pt x="33269" y="992094"/>
                  </a:lnTo>
                  <a:lnTo>
                    <a:pt x="35348" y="1054062"/>
                  </a:lnTo>
                  <a:lnTo>
                    <a:pt x="37427" y="1116030"/>
                  </a:lnTo>
                  <a:lnTo>
                    <a:pt x="39507" y="1177999"/>
                  </a:lnTo>
                  <a:lnTo>
                    <a:pt x="41586" y="1239967"/>
                  </a:lnTo>
                  <a:lnTo>
                    <a:pt x="43665" y="130193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34742" y="2189087"/>
              <a:ext cx="32044" cy="1302068"/>
            </a:xfrm>
            <a:custGeom>
              <a:avLst/>
              <a:pathLst>
                <a:path w="32044" h="1302068">
                  <a:moveTo>
                    <a:pt x="32044" y="1301993"/>
                  </a:moveTo>
                  <a:lnTo>
                    <a:pt x="31395" y="1239993"/>
                  </a:lnTo>
                  <a:lnTo>
                    <a:pt x="30747" y="1177994"/>
                  </a:lnTo>
                  <a:lnTo>
                    <a:pt x="30098" y="1115994"/>
                  </a:lnTo>
                  <a:lnTo>
                    <a:pt x="29450" y="1053994"/>
                  </a:lnTo>
                  <a:lnTo>
                    <a:pt x="28801" y="991995"/>
                  </a:lnTo>
                  <a:lnTo>
                    <a:pt x="28152" y="929995"/>
                  </a:lnTo>
                  <a:lnTo>
                    <a:pt x="27504" y="867995"/>
                  </a:lnTo>
                  <a:lnTo>
                    <a:pt x="26855" y="805996"/>
                  </a:lnTo>
                  <a:lnTo>
                    <a:pt x="26207" y="743996"/>
                  </a:lnTo>
                  <a:lnTo>
                    <a:pt x="25558" y="681996"/>
                  </a:lnTo>
                  <a:lnTo>
                    <a:pt x="24909" y="619996"/>
                  </a:lnTo>
                  <a:lnTo>
                    <a:pt x="24261" y="557997"/>
                  </a:lnTo>
                  <a:lnTo>
                    <a:pt x="23612" y="495997"/>
                  </a:lnTo>
                  <a:lnTo>
                    <a:pt x="22964" y="433997"/>
                  </a:lnTo>
                  <a:lnTo>
                    <a:pt x="22315" y="371998"/>
                  </a:lnTo>
                  <a:lnTo>
                    <a:pt x="21667" y="309998"/>
                  </a:lnTo>
                  <a:lnTo>
                    <a:pt x="21018" y="247998"/>
                  </a:lnTo>
                  <a:lnTo>
                    <a:pt x="20369" y="185999"/>
                  </a:lnTo>
                  <a:lnTo>
                    <a:pt x="19721" y="123999"/>
                  </a:lnTo>
                  <a:lnTo>
                    <a:pt x="19072" y="61999"/>
                  </a:lnTo>
                  <a:lnTo>
                    <a:pt x="18424" y="0"/>
                  </a:lnTo>
                  <a:lnTo>
                    <a:pt x="0" y="289"/>
                  </a:lnTo>
                  <a:lnTo>
                    <a:pt x="1298" y="62278"/>
                  </a:lnTo>
                  <a:lnTo>
                    <a:pt x="2596" y="124268"/>
                  </a:lnTo>
                  <a:lnTo>
                    <a:pt x="3895" y="186257"/>
                  </a:lnTo>
                  <a:lnTo>
                    <a:pt x="5193" y="248247"/>
                  </a:lnTo>
                  <a:lnTo>
                    <a:pt x="6492" y="310236"/>
                  </a:lnTo>
                  <a:lnTo>
                    <a:pt x="7790" y="372226"/>
                  </a:lnTo>
                  <a:lnTo>
                    <a:pt x="9089" y="434215"/>
                  </a:lnTo>
                  <a:lnTo>
                    <a:pt x="10387" y="496205"/>
                  </a:lnTo>
                  <a:lnTo>
                    <a:pt x="11686" y="558194"/>
                  </a:lnTo>
                  <a:lnTo>
                    <a:pt x="12984" y="620184"/>
                  </a:lnTo>
                  <a:lnTo>
                    <a:pt x="14283" y="682173"/>
                  </a:lnTo>
                  <a:lnTo>
                    <a:pt x="15581" y="744163"/>
                  </a:lnTo>
                  <a:lnTo>
                    <a:pt x="16880" y="806152"/>
                  </a:lnTo>
                  <a:lnTo>
                    <a:pt x="18178" y="868142"/>
                  </a:lnTo>
                  <a:lnTo>
                    <a:pt x="19477" y="930131"/>
                  </a:lnTo>
                  <a:lnTo>
                    <a:pt x="20775" y="992121"/>
                  </a:lnTo>
                  <a:lnTo>
                    <a:pt x="22074" y="1054110"/>
                  </a:lnTo>
                  <a:lnTo>
                    <a:pt x="23372" y="1116100"/>
                  </a:lnTo>
                  <a:lnTo>
                    <a:pt x="24670" y="1178089"/>
                  </a:lnTo>
                  <a:lnTo>
                    <a:pt x="25969" y="1240079"/>
                  </a:lnTo>
                  <a:lnTo>
                    <a:pt x="27267" y="130206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53166" y="2188993"/>
              <a:ext cx="17769" cy="1302088"/>
            </a:xfrm>
            <a:custGeom>
              <a:avLst/>
              <a:pathLst>
                <a:path w="17769" h="1302088">
                  <a:moveTo>
                    <a:pt x="17769" y="1302063"/>
                  </a:moveTo>
                  <a:lnTo>
                    <a:pt x="17685" y="1240060"/>
                  </a:lnTo>
                  <a:lnTo>
                    <a:pt x="17601" y="1178057"/>
                  </a:lnTo>
                  <a:lnTo>
                    <a:pt x="17517" y="1116054"/>
                  </a:lnTo>
                  <a:lnTo>
                    <a:pt x="17433" y="1054051"/>
                  </a:lnTo>
                  <a:lnTo>
                    <a:pt x="17349" y="992048"/>
                  </a:lnTo>
                  <a:lnTo>
                    <a:pt x="17265" y="930045"/>
                  </a:lnTo>
                  <a:lnTo>
                    <a:pt x="17181" y="868042"/>
                  </a:lnTo>
                  <a:lnTo>
                    <a:pt x="17096" y="806039"/>
                  </a:lnTo>
                  <a:lnTo>
                    <a:pt x="17012" y="744036"/>
                  </a:lnTo>
                  <a:lnTo>
                    <a:pt x="16928" y="682033"/>
                  </a:lnTo>
                  <a:lnTo>
                    <a:pt x="16844" y="620030"/>
                  </a:lnTo>
                  <a:lnTo>
                    <a:pt x="16760" y="558027"/>
                  </a:lnTo>
                  <a:lnTo>
                    <a:pt x="16676" y="496024"/>
                  </a:lnTo>
                  <a:lnTo>
                    <a:pt x="16592" y="434021"/>
                  </a:lnTo>
                  <a:lnTo>
                    <a:pt x="16508" y="372018"/>
                  </a:lnTo>
                  <a:lnTo>
                    <a:pt x="16424" y="310015"/>
                  </a:lnTo>
                  <a:lnTo>
                    <a:pt x="16340" y="248012"/>
                  </a:lnTo>
                  <a:lnTo>
                    <a:pt x="16256" y="186009"/>
                  </a:lnTo>
                  <a:lnTo>
                    <a:pt x="16172" y="124006"/>
                  </a:lnTo>
                  <a:lnTo>
                    <a:pt x="16087" y="62003"/>
                  </a:lnTo>
                  <a:lnTo>
                    <a:pt x="16003" y="0"/>
                  </a:lnTo>
                  <a:lnTo>
                    <a:pt x="0" y="94"/>
                  </a:lnTo>
                  <a:lnTo>
                    <a:pt x="648" y="62094"/>
                  </a:lnTo>
                  <a:lnTo>
                    <a:pt x="1297" y="124093"/>
                  </a:lnTo>
                  <a:lnTo>
                    <a:pt x="1945" y="186093"/>
                  </a:lnTo>
                  <a:lnTo>
                    <a:pt x="2594" y="248093"/>
                  </a:lnTo>
                  <a:lnTo>
                    <a:pt x="3242" y="310093"/>
                  </a:lnTo>
                  <a:lnTo>
                    <a:pt x="3891" y="372092"/>
                  </a:lnTo>
                  <a:lnTo>
                    <a:pt x="4540" y="434092"/>
                  </a:lnTo>
                  <a:lnTo>
                    <a:pt x="5188" y="496092"/>
                  </a:lnTo>
                  <a:lnTo>
                    <a:pt x="5837" y="558091"/>
                  </a:lnTo>
                  <a:lnTo>
                    <a:pt x="6485" y="620091"/>
                  </a:lnTo>
                  <a:lnTo>
                    <a:pt x="7134" y="682091"/>
                  </a:lnTo>
                  <a:lnTo>
                    <a:pt x="7783" y="744090"/>
                  </a:lnTo>
                  <a:lnTo>
                    <a:pt x="8431" y="806090"/>
                  </a:lnTo>
                  <a:lnTo>
                    <a:pt x="9080" y="868090"/>
                  </a:lnTo>
                  <a:lnTo>
                    <a:pt x="9728" y="930089"/>
                  </a:lnTo>
                  <a:lnTo>
                    <a:pt x="10377" y="992089"/>
                  </a:lnTo>
                  <a:lnTo>
                    <a:pt x="11026" y="1054089"/>
                  </a:lnTo>
                  <a:lnTo>
                    <a:pt x="11674" y="1116089"/>
                  </a:lnTo>
                  <a:lnTo>
                    <a:pt x="12323" y="1178088"/>
                  </a:lnTo>
                  <a:lnTo>
                    <a:pt x="12971" y="1240088"/>
                  </a:lnTo>
                  <a:lnTo>
                    <a:pt x="13620" y="13020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469170" y="2188991"/>
              <a:ext cx="2174" cy="1302065"/>
            </a:xfrm>
            <a:custGeom>
              <a:avLst/>
              <a:pathLst>
                <a:path w="2174" h="1302065">
                  <a:moveTo>
                    <a:pt x="2174" y="1302064"/>
                  </a:moveTo>
                  <a:lnTo>
                    <a:pt x="2145" y="1240061"/>
                  </a:lnTo>
                  <a:lnTo>
                    <a:pt x="2117" y="1178058"/>
                  </a:lnTo>
                  <a:lnTo>
                    <a:pt x="2088" y="1116055"/>
                  </a:lnTo>
                  <a:lnTo>
                    <a:pt x="2060" y="1054052"/>
                  </a:lnTo>
                  <a:lnTo>
                    <a:pt x="2031" y="992049"/>
                  </a:lnTo>
                  <a:lnTo>
                    <a:pt x="2003" y="930046"/>
                  </a:lnTo>
                  <a:lnTo>
                    <a:pt x="1974" y="868043"/>
                  </a:lnTo>
                  <a:lnTo>
                    <a:pt x="1945" y="806040"/>
                  </a:lnTo>
                  <a:lnTo>
                    <a:pt x="1917" y="744036"/>
                  </a:lnTo>
                  <a:lnTo>
                    <a:pt x="1888" y="682033"/>
                  </a:lnTo>
                  <a:lnTo>
                    <a:pt x="1860" y="620030"/>
                  </a:lnTo>
                  <a:lnTo>
                    <a:pt x="1831" y="558027"/>
                  </a:lnTo>
                  <a:lnTo>
                    <a:pt x="1803" y="496024"/>
                  </a:lnTo>
                  <a:lnTo>
                    <a:pt x="1774" y="434021"/>
                  </a:lnTo>
                  <a:lnTo>
                    <a:pt x="1746" y="372018"/>
                  </a:lnTo>
                  <a:lnTo>
                    <a:pt x="1717" y="310015"/>
                  </a:lnTo>
                  <a:lnTo>
                    <a:pt x="1689" y="248012"/>
                  </a:lnTo>
                  <a:lnTo>
                    <a:pt x="1660" y="186009"/>
                  </a:lnTo>
                  <a:lnTo>
                    <a:pt x="1632" y="124006"/>
                  </a:lnTo>
                  <a:lnTo>
                    <a:pt x="1603" y="62003"/>
                  </a:lnTo>
                  <a:lnTo>
                    <a:pt x="1575" y="0"/>
                  </a:lnTo>
                  <a:lnTo>
                    <a:pt x="0" y="1"/>
                  </a:lnTo>
                  <a:lnTo>
                    <a:pt x="84" y="62004"/>
                  </a:lnTo>
                  <a:lnTo>
                    <a:pt x="168" y="124007"/>
                  </a:lnTo>
                  <a:lnTo>
                    <a:pt x="252" y="186010"/>
                  </a:lnTo>
                  <a:lnTo>
                    <a:pt x="336" y="248013"/>
                  </a:lnTo>
                  <a:lnTo>
                    <a:pt x="420" y="310016"/>
                  </a:lnTo>
                  <a:lnTo>
                    <a:pt x="504" y="372019"/>
                  </a:lnTo>
                  <a:lnTo>
                    <a:pt x="588" y="434022"/>
                  </a:lnTo>
                  <a:lnTo>
                    <a:pt x="672" y="496025"/>
                  </a:lnTo>
                  <a:lnTo>
                    <a:pt x="756" y="558028"/>
                  </a:lnTo>
                  <a:lnTo>
                    <a:pt x="840" y="620031"/>
                  </a:lnTo>
                  <a:lnTo>
                    <a:pt x="924" y="682034"/>
                  </a:lnTo>
                  <a:lnTo>
                    <a:pt x="1009" y="744037"/>
                  </a:lnTo>
                  <a:lnTo>
                    <a:pt x="1093" y="806040"/>
                  </a:lnTo>
                  <a:lnTo>
                    <a:pt x="1177" y="868043"/>
                  </a:lnTo>
                  <a:lnTo>
                    <a:pt x="1261" y="930046"/>
                  </a:lnTo>
                  <a:lnTo>
                    <a:pt x="1345" y="992049"/>
                  </a:lnTo>
                  <a:lnTo>
                    <a:pt x="1429" y="1054052"/>
                  </a:lnTo>
                  <a:lnTo>
                    <a:pt x="1513" y="1116055"/>
                  </a:lnTo>
                  <a:lnTo>
                    <a:pt x="1597" y="1178058"/>
                  </a:lnTo>
                  <a:lnTo>
                    <a:pt x="1681" y="1240061"/>
                  </a:lnTo>
                  <a:lnTo>
                    <a:pt x="1765" y="13020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470745" y="2188991"/>
              <a:ext cx="808" cy="1302064"/>
            </a:xfrm>
            <a:custGeom>
              <a:avLst/>
              <a:pathLst>
                <a:path w="808" h="1302064">
                  <a:moveTo>
                    <a:pt x="808" y="1302064"/>
                  </a:moveTo>
                  <a:lnTo>
                    <a:pt x="808" y="1240061"/>
                  </a:lnTo>
                  <a:lnTo>
                    <a:pt x="808" y="1178058"/>
                  </a:lnTo>
                  <a:lnTo>
                    <a:pt x="808" y="1116055"/>
                  </a:lnTo>
                  <a:lnTo>
                    <a:pt x="808" y="1054052"/>
                  </a:lnTo>
                  <a:lnTo>
                    <a:pt x="808" y="992049"/>
                  </a:lnTo>
                  <a:lnTo>
                    <a:pt x="808" y="930046"/>
                  </a:lnTo>
                  <a:lnTo>
                    <a:pt x="808" y="868043"/>
                  </a:lnTo>
                  <a:lnTo>
                    <a:pt x="808" y="806040"/>
                  </a:lnTo>
                  <a:lnTo>
                    <a:pt x="808" y="744037"/>
                  </a:lnTo>
                  <a:lnTo>
                    <a:pt x="808" y="682033"/>
                  </a:lnTo>
                  <a:lnTo>
                    <a:pt x="808" y="620030"/>
                  </a:lnTo>
                  <a:lnTo>
                    <a:pt x="808" y="558027"/>
                  </a:lnTo>
                  <a:lnTo>
                    <a:pt x="808" y="496024"/>
                  </a:lnTo>
                  <a:lnTo>
                    <a:pt x="808" y="434021"/>
                  </a:lnTo>
                  <a:lnTo>
                    <a:pt x="808" y="372018"/>
                  </a:lnTo>
                  <a:lnTo>
                    <a:pt x="808" y="310015"/>
                  </a:lnTo>
                  <a:lnTo>
                    <a:pt x="808" y="248012"/>
                  </a:lnTo>
                  <a:lnTo>
                    <a:pt x="808" y="186009"/>
                  </a:lnTo>
                  <a:lnTo>
                    <a:pt x="808" y="124006"/>
                  </a:lnTo>
                  <a:lnTo>
                    <a:pt x="808" y="62003"/>
                  </a:lnTo>
                  <a:lnTo>
                    <a:pt x="808" y="0"/>
                  </a:lnTo>
                  <a:lnTo>
                    <a:pt x="0" y="0"/>
                  </a:lnTo>
                  <a:lnTo>
                    <a:pt x="28" y="62003"/>
                  </a:lnTo>
                  <a:lnTo>
                    <a:pt x="57" y="124006"/>
                  </a:lnTo>
                  <a:lnTo>
                    <a:pt x="85" y="186009"/>
                  </a:lnTo>
                  <a:lnTo>
                    <a:pt x="114" y="248012"/>
                  </a:lnTo>
                  <a:lnTo>
                    <a:pt x="142" y="310015"/>
                  </a:lnTo>
                  <a:lnTo>
                    <a:pt x="171" y="372018"/>
                  </a:lnTo>
                  <a:lnTo>
                    <a:pt x="199" y="434021"/>
                  </a:lnTo>
                  <a:lnTo>
                    <a:pt x="228" y="496024"/>
                  </a:lnTo>
                  <a:lnTo>
                    <a:pt x="256" y="558027"/>
                  </a:lnTo>
                  <a:lnTo>
                    <a:pt x="285" y="620030"/>
                  </a:lnTo>
                  <a:lnTo>
                    <a:pt x="313" y="682034"/>
                  </a:lnTo>
                  <a:lnTo>
                    <a:pt x="342" y="744037"/>
                  </a:lnTo>
                  <a:lnTo>
                    <a:pt x="370" y="806040"/>
                  </a:lnTo>
                  <a:lnTo>
                    <a:pt x="399" y="868043"/>
                  </a:lnTo>
                  <a:lnTo>
                    <a:pt x="427" y="930046"/>
                  </a:lnTo>
                  <a:lnTo>
                    <a:pt x="456" y="992049"/>
                  </a:lnTo>
                  <a:lnTo>
                    <a:pt x="484" y="1054052"/>
                  </a:lnTo>
                  <a:lnTo>
                    <a:pt x="513" y="1116055"/>
                  </a:lnTo>
                  <a:lnTo>
                    <a:pt x="541" y="1178058"/>
                  </a:lnTo>
                  <a:lnTo>
                    <a:pt x="570" y="1240061"/>
                  </a:lnTo>
                  <a:lnTo>
                    <a:pt x="598" y="1302064"/>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314963" y="3869192"/>
              <a:ext cx="313182"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6m</a:t>
              </a:r>
            </a:p>
          </p:txBody>
        </p:sp>
        <p:sp>
          <p:nvSpPr>
            <p:cNvPr id="29" name="tx29"/>
            <p:cNvSpPr/>
            <p:nvPr/>
          </p:nvSpPr>
          <p:spPr>
            <a:xfrm>
              <a:off x="4740788" y="254523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0" name="rc30"/>
            <p:cNvSpPr/>
            <p:nvPr/>
          </p:nvSpPr>
          <p:spPr>
            <a:xfrm>
              <a:off x="4749788"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749788"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749788"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749788"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749788"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749788"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749788"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749788"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749788"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749788"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749788"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749788"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6746844"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6746844"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6746844"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6746844"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6746844"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6746844"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6746844"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6746844"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6746844"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6746844"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6746844"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6746844"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5029833"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(45.6%) </a:t>
              </a:r>
            </a:p>
          </p:txBody>
        </p:sp>
        <p:sp>
          <p:nvSpPr>
            <p:cNvPr id="55" name="tx55"/>
            <p:cNvSpPr/>
            <p:nvPr/>
          </p:nvSpPr>
          <p:spPr>
            <a:xfrm>
              <a:off x="5029833" y="3018756"/>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(25.4%) </a:t>
              </a:r>
            </a:p>
          </p:txBody>
        </p:sp>
        <p:sp>
          <p:nvSpPr>
            <p:cNvPr id="56" name="tx56"/>
            <p:cNvSpPr/>
            <p:nvPr/>
          </p:nvSpPr>
          <p:spPr>
            <a:xfrm>
              <a:off x="5029833" y="323821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Cote d'Ivoire: 293,000 (4.9%) </a:t>
              </a:r>
            </a:p>
          </p:txBody>
        </p:sp>
        <p:sp>
          <p:nvSpPr>
            <p:cNvPr id="57" name="tx57"/>
            <p:cNvSpPr/>
            <p:nvPr/>
          </p:nvSpPr>
          <p:spPr>
            <a:xfrm>
              <a:off x="5029833" y="3457668"/>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Chad: 250,000 (4.1%) </a:t>
              </a:r>
            </a:p>
          </p:txBody>
        </p:sp>
        <p:sp>
          <p:nvSpPr>
            <p:cNvPr id="58" name="tx58"/>
            <p:cNvSpPr/>
            <p:nvPr/>
          </p:nvSpPr>
          <p:spPr>
            <a:xfrm>
              <a:off x="5029833" y="3677124"/>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Guinea: 165,000 (2.7%) </a:t>
              </a:r>
            </a:p>
          </p:txBody>
        </p:sp>
        <p:sp>
          <p:nvSpPr>
            <p:cNvPr id="59" name="tx59"/>
            <p:cNvSpPr/>
            <p:nvPr/>
          </p:nvSpPr>
          <p:spPr>
            <a:xfrm>
              <a:off x="5029833" y="3896580"/>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Cameroon: 161,000 (2.7%) </a:t>
              </a:r>
            </a:p>
          </p:txBody>
        </p:sp>
        <p:sp>
          <p:nvSpPr>
            <p:cNvPr id="60" name="tx60"/>
            <p:cNvSpPr/>
            <p:nvPr/>
          </p:nvSpPr>
          <p:spPr>
            <a:xfrm>
              <a:off x="5029833" y="4116036"/>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Mali: 151,000 (2.5%) </a:t>
              </a:r>
            </a:p>
          </p:txBody>
        </p:sp>
        <p:sp>
          <p:nvSpPr>
            <p:cNvPr id="61" name="tx61"/>
            <p:cNvSpPr/>
            <p:nvPr/>
          </p:nvSpPr>
          <p:spPr>
            <a:xfrm>
              <a:off x="5029833" y="4335492"/>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Benin: 145,000 (2.4%) </a:t>
              </a:r>
            </a:p>
          </p:txBody>
        </p:sp>
        <p:sp>
          <p:nvSpPr>
            <p:cNvPr id="62" name="tx62"/>
            <p:cNvSpPr/>
            <p:nvPr/>
          </p:nvSpPr>
          <p:spPr>
            <a:xfrm>
              <a:off x="5029833" y="4554948"/>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Niger: 141,000 (2.3%) </a:t>
              </a:r>
            </a:p>
          </p:txBody>
        </p:sp>
        <p:sp>
          <p:nvSpPr>
            <p:cNvPr id="63" name="tx63"/>
            <p:cNvSpPr/>
            <p:nvPr/>
          </p:nvSpPr>
          <p:spPr>
            <a:xfrm>
              <a:off x="5029833" y="4774404"/>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CAR: 128,000 (2.1%) </a:t>
              </a:r>
            </a:p>
          </p:txBody>
        </p:sp>
        <p:sp>
          <p:nvSpPr>
            <p:cNvPr id="64" name="tx64"/>
            <p:cNvSpPr/>
            <p:nvPr/>
          </p:nvSpPr>
          <p:spPr>
            <a:xfrm>
              <a:off x="5029833" y="4993860"/>
              <a:ext cx="16384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Burkina Faso: 64,000 (1.1%) </a:t>
              </a:r>
            </a:p>
          </p:txBody>
        </p:sp>
        <p:sp>
          <p:nvSpPr>
            <p:cNvPr id="65" name="tx65"/>
            <p:cNvSpPr/>
            <p:nvPr/>
          </p:nvSpPr>
          <p:spPr>
            <a:xfrm>
              <a:off x="5029833" y="5213316"/>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Senegal: 48,000 (&lt;1%) </a:t>
              </a:r>
            </a:p>
          </p:txBody>
        </p:sp>
        <p:sp>
          <p:nvSpPr>
            <p:cNvPr id="66" name="tx66"/>
            <p:cNvSpPr/>
            <p:nvPr/>
          </p:nvSpPr>
          <p:spPr>
            <a:xfrm>
              <a:off x="7026889" y="2799300"/>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Congo: 29,000 (&lt;1%) </a:t>
              </a:r>
            </a:p>
          </p:txBody>
        </p:sp>
        <p:sp>
          <p:nvSpPr>
            <p:cNvPr id="67" name="tx67"/>
            <p:cNvSpPr/>
            <p:nvPr/>
          </p:nvSpPr>
          <p:spPr>
            <a:xfrm>
              <a:off x="7026889" y="3018756"/>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Togo: 29,000 (&lt;1%) </a:t>
              </a:r>
            </a:p>
          </p:txBody>
        </p:sp>
        <p:sp>
          <p:nvSpPr>
            <p:cNvPr id="68" name="tx68"/>
            <p:cNvSpPr/>
            <p:nvPr/>
          </p:nvSpPr>
          <p:spPr>
            <a:xfrm>
              <a:off x="7026889" y="3238212"/>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Liberia: 28,000 (&lt;1%) </a:t>
              </a:r>
            </a:p>
          </p:txBody>
        </p:sp>
        <p:sp>
          <p:nvSpPr>
            <p:cNvPr id="69" name="tx69"/>
            <p:cNvSpPr/>
            <p:nvPr/>
          </p:nvSpPr>
          <p:spPr>
            <a:xfrm>
              <a:off x="7026889" y="3457668"/>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Gabon: 26,000 (&lt;1%) </a:t>
              </a:r>
            </a:p>
          </p:txBody>
        </p:sp>
        <p:sp>
          <p:nvSpPr>
            <p:cNvPr id="70" name="tx70"/>
            <p:cNvSpPr/>
            <p:nvPr/>
          </p:nvSpPr>
          <p:spPr>
            <a:xfrm>
              <a:off x="7026889" y="3677124"/>
              <a:ext cx="148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Mauritania: 24,000 (&lt;1%) </a:t>
              </a:r>
            </a:p>
          </p:txBody>
        </p:sp>
        <p:sp>
          <p:nvSpPr>
            <p:cNvPr id="71" name="tx71"/>
            <p:cNvSpPr/>
            <p:nvPr/>
          </p:nvSpPr>
          <p:spPr>
            <a:xfrm>
              <a:off x="7026889" y="3896580"/>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Sierra Leone: 22,000 (&lt;1%) </a:t>
              </a:r>
            </a:p>
          </p:txBody>
        </p:sp>
        <p:sp>
          <p:nvSpPr>
            <p:cNvPr id="72" name="tx72"/>
            <p:cNvSpPr/>
            <p:nvPr/>
          </p:nvSpPr>
          <p:spPr>
            <a:xfrm>
              <a:off x="7026889" y="4116036"/>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Gambia: 14,000 (&lt;1%) </a:t>
              </a:r>
            </a:p>
          </p:txBody>
        </p:sp>
        <p:sp>
          <p:nvSpPr>
            <p:cNvPr id="73" name="tx73"/>
            <p:cNvSpPr/>
            <p:nvPr/>
          </p:nvSpPr>
          <p:spPr>
            <a:xfrm>
              <a:off x="7026889" y="4335492"/>
              <a:ext cx="18551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Equatorial Guinea: 12,000 (&lt;1%) </a:t>
              </a:r>
            </a:p>
          </p:txBody>
        </p:sp>
        <p:sp>
          <p:nvSpPr>
            <p:cNvPr id="74" name="tx74"/>
            <p:cNvSpPr/>
            <p:nvPr/>
          </p:nvSpPr>
          <p:spPr>
            <a:xfrm>
              <a:off x="7026889" y="4554948"/>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Guinea-Bissau: 10,000 (&lt;1%) </a:t>
              </a:r>
            </a:p>
          </p:txBody>
        </p:sp>
        <p:sp>
          <p:nvSpPr>
            <p:cNvPr id="75" name="tx75"/>
            <p:cNvSpPr/>
            <p:nvPr/>
          </p:nvSpPr>
          <p:spPr>
            <a:xfrm>
              <a:off x="7026889" y="4774404"/>
              <a:ext cx="12337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Ghana: 9,000 (&lt;1%) </a:t>
              </a:r>
            </a:p>
          </p:txBody>
        </p:sp>
        <p:sp>
          <p:nvSpPr>
            <p:cNvPr id="76" name="tx76"/>
            <p:cNvSpPr/>
            <p:nvPr/>
          </p:nvSpPr>
          <p:spPr>
            <a:xfrm>
              <a:off x="7026889" y="4993860"/>
              <a:ext cx="21171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Sao Tome and Principe: &lt;1,000 (&lt;1%) </a:t>
              </a:r>
            </a:p>
          </p:txBody>
        </p:sp>
        <p:sp>
          <p:nvSpPr>
            <p:cNvPr id="77" name="tx77"/>
            <p:cNvSpPr/>
            <p:nvPr/>
          </p:nvSpPr>
          <p:spPr>
            <a:xfrm>
              <a:off x="7026889" y="5213316"/>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Cabo Verde: &lt;500 (&lt;1%) </a:t>
              </a:r>
            </a:p>
          </p:txBody>
        </p:sp>
        <p:sp>
          <p:nvSpPr>
            <p:cNvPr id="78" name="tx78"/>
            <p:cNvSpPr/>
            <p:nvPr/>
          </p:nvSpPr>
          <p:spPr>
            <a:xfrm>
              <a:off x="274320" y="1594371"/>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79" name="tx79"/>
            <p:cNvSpPr/>
            <p:nvPr/>
          </p:nvSpPr>
          <p:spPr>
            <a:xfrm>
              <a:off x="506805" y="621360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23300" y="633430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52245" y="6455003"/>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(71%) of all un- and under-vaccinated children in WCAR.
Nigeria had the highest number of children who did not receive DTP3 (n=2.8 million), which is approximately 45.6% of all un- and under-vaccinated children in WCAR (n=6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WCAR,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8516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36957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853981"/>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33838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182279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10" name="pl10"/>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362737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311177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259618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963002" y="208058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5" name="pl15"/>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06134" y="3742429"/>
              <a:ext cx="238470" cy="400537"/>
            </a:xfrm>
            <a:prstGeom prst="rect">
              <a:avLst/>
            </a:prstGeom>
            <a:solidFill>
              <a:srgbClr val="E2231A">
                <a:alpha val="100000"/>
              </a:srgbClr>
            </a:solidFill>
          </p:spPr>
          <p:txBody>
            <a:bodyPr/>
            <a:lstStyle/>
            <a:p/>
          </p:txBody>
        </p:sp>
        <p:sp>
          <p:nvSpPr>
            <p:cNvPr id="27" name="rc27"/>
            <p:cNvSpPr/>
            <p:nvPr/>
          </p:nvSpPr>
          <p:spPr>
            <a:xfrm>
              <a:off x="1571101" y="3740594"/>
              <a:ext cx="238470" cy="402372"/>
            </a:xfrm>
            <a:prstGeom prst="rect">
              <a:avLst/>
            </a:prstGeom>
            <a:solidFill>
              <a:srgbClr val="E2231A">
                <a:alpha val="100000"/>
              </a:srgbClr>
            </a:solidFill>
          </p:spPr>
          <p:txBody>
            <a:bodyPr/>
            <a:lstStyle/>
            <a:p/>
          </p:txBody>
        </p:sp>
        <p:sp>
          <p:nvSpPr>
            <p:cNvPr id="28" name="rc28"/>
            <p:cNvSpPr/>
            <p:nvPr/>
          </p:nvSpPr>
          <p:spPr>
            <a:xfrm>
              <a:off x="1836069" y="3739854"/>
              <a:ext cx="238470" cy="403111"/>
            </a:xfrm>
            <a:prstGeom prst="rect">
              <a:avLst/>
            </a:prstGeom>
            <a:solidFill>
              <a:srgbClr val="E2231A">
                <a:alpha val="100000"/>
              </a:srgbClr>
            </a:solidFill>
          </p:spPr>
          <p:txBody>
            <a:bodyPr/>
            <a:lstStyle/>
            <a:p/>
          </p:txBody>
        </p:sp>
        <p:sp>
          <p:nvSpPr>
            <p:cNvPr id="29" name="rc29"/>
            <p:cNvSpPr/>
            <p:nvPr/>
          </p:nvSpPr>
          <p:spPr>
            <a:xfrm>
              <a:off x="2101036" y="3761321"/>
              <a:ext cx="238470" cy="381645"/>
            </a:xfrm>
            <a:prstGeom prst="rect">
              <a:avLst/>
            </a:prstGeom>
            <a:solidFill>
              <a:srgbClr val="E2231A">
                <a:alpha val="100000"/>
              </a:srgbClr>
            </a:solidFill>
          </p:spPr>
          <p:txBody>
            <a:bodyPr/>
            <a:lstStyle/>
            <a:p/>
          </p:txBody>
        </p:sp>
        <p:sp>
          <p:nvSpPr>
            <p:cNvPr id="30" name="rc30"/>
            <p:cNvSpPr/>
            <p:nvPr/>
          </p:nvSpPr>
          <p:spPr>
            <a:xfrm>
              <a:off x="2366003" y="3778609"/>
              <a:ext cx="238470" cy="364357"/>
            </a:xfrm>
            <a:prstGeom prst="rect">
              <a:avLst/>
            </a:prstGeom>
            <a:solidFill>
              <a:srgbClr val="E2231A">
                <a:alpha val="100000"/>
              </a:srgbClr>
            </a:solidFill>
          </p:spPr>
          <p:txBody>
            <a:bodyPr/>
            <a:lstStyle/>
            <a:p/>
          </p:txBody>
        </p:sp>
        <p:sp>
          <p:nvSpPr>
            <p:cNvPr id="31" name="rc31"/>
            <p:cNvSpPr/>
            <p:nvPr/>
          </p:nvSpPr>
          <p:spPr>
            <a:xfrm>
              <a:off x="2630970" y="3800879"/>
              <a:ext cx="238470" cy="342087"/>
            </a:xfrm>
            <a:prstGeom prst="rect">
              <a:avLst/>
            </a:prstGeom>
            <a:solidFill>
              <a:srgbClr val="E2231A">
                <a:alpha val="100000"/>
              </a:srgbClr>
            </a:solidFill>
          </p:spPr>
          <p:txBody>
            <a:bodyPr/>
            <a:lstStyle/>
            <a:p/>
          </p:txBody>
        </p:sp>
        <p:sp>
          <p:nvSpPr>
            <p:cNvPr id="32" name="rc32"/>
            <p:cNvSpPr/>
            <p:nvPr/>
          </p:nvSpPr>
          <p:spPr>
            <a:xfrm>
              <a:off x="2895938" y="3808733"/>
              <a:ext cx="238470" cy="334233"/>
            </a:xfrm>
            <a:prstGeom prst="rect">
              <a:avLst/>
            </a:prstGeom>
            <a:solidFill>
              <a:srgbClr val="E2231A">
                <a:alpha val="100000"/>
              </a:srgbClr>
            </a:solidFill>
          </p:spPr>
          <p:txBody>
            <a:bodyPr/>
            <a:lstStyle/>
            <a:p/>
          </p:txBody>
        </p:sp>
        <p:sp>
          <p:nvSpPr>
            <p:cNvPr id="33" name="rc33"/>
            <p:cNvSpPr/>
            <p:nvPr/>
          </p:nvSpPr>
          <p:spPr>
            <a:xfrm>
              <a:off x="3160905" y="3797622"/>
              <a:ext cx="238470" cy="345344"/>
            </a:xfrm>
            <a:prstGeom prst="rect">
              <a:avLst/>
            </a:prstGeom>
            <a:solidFill>
              <a:srgbClr val="E2231A">
                <a:alpha val="100000"/>
              </a:srgbClr>
            </a:solidFill>
          </p:spPr>
          <p:txBody>
            <a:bodyPr/>
            <a:lstStyle/>
            <a:p/>
          </p:txBody>
        </p:sp>
        <p:sp>
          <p:nvSpPr>
            <p:cNvPr id="34" name="rc34"/>
            <p:cNvSpPr/>
            <p:nvPr/>
          </p:nvSpPr>
          <p:spPr>
            <a:xfrm>
              <a:off x="3425872" y="3826219"/>
              <a:ext cx="238470" cy="316746"/>
            </a:xfrm>
            <a:prstGeom prst="rect">
              <a:avLst/>
            </a:prstGeom>
            <a:solidFill>
              <a:srgbClr val="E2231A">
                <a:alpha val="100000"/>
              </a:srgbClr>
            </a:solidFill>
          </p:spPr>
          <p:txBody>
            <a:bodyPr/>
            <a:lstStyle/>
            <a:p/>
          </p:txBody>
        </p:sp>
        <p:sp>
          <p:nvSpPr>
            <p:cNvPr id="35" name="rc35"/>
            <p:cNvSpPr/>
            <p:nvPr/>
          </p:nvSpPr>
          <p:spPr>
            <a:xfrm>
              <a:off x="3690840" y="3864894"/>
              <a:ext cx="238470" cy="278071"/>
            </a:xfrm>
            <a:prstGeom prst="rect">
              <a:avLst/>
            </a:prstGeom>
            <a:solidFill>
              <a:srgbClr val="E2231A">
                <a:alpha val="100000"/>
              </a:srgbClr>
            </a:solidFill>
          </p:spPr>
          <p:txBody>
            <a:bodyPr/>
            <a:lstStyle/>
            <a:p/>
          </p:txBody>
        </p:sp>
        <p:sp>
          <p:nvSpPr>
            <p:cNvPr id="36" name="rc36"/>
            <p:cNvSpPr/>
            <p:nvPr/>
          </p:nvSpPr>
          <p:spPr>
            <a:xfrm>
              <a:off x="3955807" y="3836949"/>
              <a:ext cx="238470" cy="306016"/>
            </a:xfrm>
            <a:prstGeom prst="rect">
              <a:avLst/>
            </a:prstGeom>
            <a:solidFill>
              <a:srgbClr val="E2231A">
                <a:alpha val="100000"/>
              </a:srgbClr>
            </a:solidFill>
          </p:spPr>
          <p:txBody>
            <a:bodyPr/>
            <a:lstStyle/>
            <a:p/>
          </p:txBody>
        </p:sp>
        <p:sp>
          <p:nvSpPr>
            <p:cNvPr id="37" name="rc37"/>
            <p:cNvSpPr/>
            <p:nvPr/>
          </p:nvSpPr>
          <p:spPr>
            <a:xfrm>
              <a:off x="4220774" y="3800332"/>
              <a:ext cx="238470" cy="342634"/>
            </a:xfrm>
            <a:prstGeom prst="rect">
              <a:avLst/>
            </a:prstGeom>
            <a:solidFill>
              <a:srgbClr val="E2231A">
                <a:alpha val="100000"/>
              </a:srgbClr>
            </a:solidFill>
          </p:spPr>
          <p:txBody>
            <a:bodyPr/>
            <a:lstStyle/>
            <a:p/>
          </p:txBody>
        </p:sp>
        <p:sp>
          <p:nvSpPr>
            <p:cNvPr id="38" name="rc38"/>
            <p:cNvSpPr/>
            <p:nvPr/>
          </p:nvSpPr>
          <p:spPr>
            <a:xfrm>
              <a:off x="4485741" y="3787783"/>
              <a:ext cx="238470" cy="355182"/>
            </a:xfrm>
            <a:prstGeom prst="rect">
              <a:avLst/>
            </a:prstGeom>
            <a:solidFill>
              <a:srgbClr val="E2231A">
                <a:alpha val="100000"/>
              </a:srgbClr>
            </a:solidFill>
          </p:spPr>
          <p:txBody>
            <a:bodyPr/>
            <a:lstStyle/>
            <a:p/>
          </p:txBody>
        </p:sp>
        <p:sp>
          <p:nvSpPr>
            <p:cNvPr id="39" name="rc39"/>
            <p:cNvSpPr/>
            <p:nvPr/>
          </p:nvSpPr>
          <p:spPr>
            <a:xfrm>
              <a:off x="4750709" y="3773518"/>
              <a:ext cx="238470" cy="369448"/>
            </a:xfrm>
            <a:prstGeom prst="rect">
              <a:avLst/>
            </a:prstGeom>
            <a:solidFill>
              <a:srgbClr val="E2231A">
                <a:alpha val="100000"/>
              </a:srgbClr>
            </a:solidFill>
          </p:spPr>
          <p:txBody>
            <a:bodyPr/>
            <a:lstStyle/>
            <a:p/>
          </p:txBody>
        </p:sp>
        <p:sp>
          <p:nvSpPr>
            <p:cNvPr id="40" name="rc40"/>
            <p:cNvSpPr/>
            <p:nvPr/>
          </p:nvSpPr>
          <p:spPr>
            <a:xfrm>
              <a:off x="5015676" y="3764664"/>
              <a:ext cx="238470" cy="378302"/>
            </a:xfrm>
            <a:prstGeom prst="rect">
              <a:avLst/>
            </a:prstGeom>
            <a:solidFill>
              <a:srgbClr val="E2231A">
                <a:alpha val="100000"/>
              </a:srgbClr>
            </a:solidFill>
          </p:spPr>
          <p:txBody>
            <a:bodyPr/>
            <a:lstStyle/>
            <a:p/>
          </p:txBody>
        </p:sp>
        <p:sp>
          <p:nvSpPr>
            <p:cNvPr id="41" name="rc41"/>
            <p:cNvSpPr/>
            <p:nvPr/>
          </p:nvSpPr>
          <p:spPr>
            <a:xfrm>
              <a:off x="5280643" y="3752929"/>
              <a:ext cx="238470" cy="390036"/>
            </a:xfrm>
            <a:prstGeom prst="rect">
              <a:avLst/>
            </a:prstGeom>
            <a:solidFill>
              <a:srgbClr val="E2231A">
                <a:alpha val="100000"/>
              </a:srgbClr>
            </a:solidFill>
          </p:spPr>
          <p:txBody>
            <a:bodyPr/>
            <a:lstStyle/>
            <a:p/>
          </p:txBody>
        </p:sp>
        <p:sp>
          <p:nvSpPr>
            <p:cNvPr id="42" name="rc42"/>
            <p:cNvSpPr/>
            <p:nvPr/>
          </p:nvSpPr>
          <p:spPr>
            <a:xfrm>
              <a:off x="5545610" y="3770462"/>
              <a:ext cx="238470" cy="372503"/>
            </a:xfrm>
            <a:prstGeom prst="rect">
              <a:avLst/>
            </a:prstGeom>
            <a:solidFill>
              <a:srgbClr val="E2231A">
                <a:alpha val="100000"/>
              </a:srgbClr>
            </a:solidFill>
          </p:spPr>
          <p:txBody>
            <a:bodyPr/>
            <a:lstStyle/>
            <a:p/>
          </p:txBody>
        </p:sp>
        <p:sp>
          <p:nvSpPr>
            <p:cNvPr id="43" name="rc43"/>
            <p:cNvSpPr/>
            <p:nvPr/>
          </p:nvSpPr>
          <p:spPr>
            <a:xfrm>
              <a:off x="5810578" y="3792329"/>
              <a:ext cx="238470" cy="350636"/>
            </a:xfrm>
            <a:prstGeom prst="rect">
              <a:avLst/>
            </a:prstGeom>
            <a:solidFill>
              <a:srgbClr val="E2231A">
                <a:alpha val="100000"/>
              </a:srgbClr>
            </a:solidFill>
          </p:spPr>
          <p:txBody>
            <a:bodyPr/>
            <a:lstStyle/>
            <a:p/>
          </p:txBody>
        </p:sp>
        <p:sp>
          <p:nvSpPr>
            <p:cNvPr id="44" name="rc44"/>
            <p:cNvSpPr/>
            <p:nvPr/>
          </p:nvSpPr>
          <p:spPr>
            <a:xfrm>
              <a:off x="6075545" y="3790711"/>
              <a:ext cx="238470" cy="352255"/>
            </a:xfrm>
            <a:prstGeom prst="rect">
              <a:avLst/>
            </a:prstGeom>
            <a:solidFill>
              <a:srgbClr val="E2231A">
                <a:alpha val="100000"/>
              </a:srgbClr>
            </a:solidFill>
          </p:spPr>
          <p:txBody>
            <a:bodyPr/>
            <a:lstStyle/>
            <a:p/>
          </p:txBody>
        </p:sp>
        <p:sp>
          <p:nvSpPr>
            <p:cNvPr id="45" name="rc45"/>
            <p:cNvSpPr/>
            <p:nvPr/>
          </p:nvSpPr>
          <p:spPr>
            <a:xfrm>
              <a:off x="6340512" y="3798302"/>
              <a:ext cx="238470" cy="344663"/>
            </a:xfrm>
            <a:prstGeom prst="rect">
              <a:avLst/>
            </a:prstGeom>
            <a:solidFill>
              <a:srgbClr val="E2231A">
                <a:alpha val="100000"/>
              </a:srgbClr>
            </a:solidFill>
          </p:spPr>
          <p:txBody>
            <a:bodyPr/>
            <a:lstStyle/>
            <a:p/>
          </p:txBody>
        </p:sp>
        <p:sp>
          <p:nvSpPr>
            <p:cNvPr id="46" name="rc46"/>
            <p:cNvSpPr/>
            <p:nvPr/>
          </p:nvSpPr>
          <p:spPr>
            <a:xfrm>
              <a:off x="6605479" y="3784811"/>
              <a:ext cx="238470" cy="358154"/>
            </a:xfrm>
            <a:prstGeom prst="rect">
              <a:avLst/>
            </a:prstGeom>
            <a:solidFill>
              <a:srgbClr val="E2231A">
                <a:alpha val="100000"/>
              </a:srgbClr>
            </a:solidFill>
          </p:spPr>
          <p:txBody>
            <a:bodyPr/>
            <a:lstStyle/>
            <a:p/>
          </p:txBody>
        </p:sp>
        <p:sp>
          <p:nvSpPr>
            <p:cNvPr id="47" name="rc47"/>
            <p:cNvSpPr/>
            <p:nvPr/>
          </p:nvSpPr>
          <p:spPr>
            <a:xfrm>
              <a:off x="6870447" y="3732653"/>
              <a:ext cx="238470" cy="410313"/>
            </a:xfrm>
            <a:prstGeom prst="rect">
              <a:avLst/>
            </a:prstGeom>
            <a:solidFill>
              <a:srgbClr val="E2231A">
                <a:alpha val="100000"/>
              </a:srgbClr>
            </a:solidFill>
          </p:spPr>
          <p:txBody>
            <a:bodyPr/>
            <a:lstStyle/>
            <a:p/>
          </p:txBody>
        </p:sp>
        <p:sp>
          <p:nvSpPr>
            <p:cNvPr id="48" name="rc48"/>
            <p:cNvSpPr/>
            <p:nvPr/>
          </p:nvSpPr>
          <p:spPr>
            <a:xfrm>
              <a:off x="7135414" y="3731999"/>
              <a:ext cx="238470" cy="410967"/>
            </a:xfrm>
            <a:prstGeom prst="rect">
              <a:avLst/>
            </a:prstGeom>
            <a:solidFill>
              <a:srgbClr val="E2231A">
                <a:alpha val="100000"/>
              </a:srgbClr>
            </a:solidFill>
          </p:spPr>
          <p:txBody>
            <a:bodyPr/>
            <a:lstStyle/>
            <a:p/>
          </p:txBody>
        </p:sp>
        <p:sp>
          <p:nvSpPr>
            <p:cNvPr id="49" name="rc49"/>
            <p:cNvSpPr/>
            <p:nvPr/>
          </p:nvSpPr>
          <p:spPr>
            <a:xfrm>
              <a:off x="7400381" y="3741327"/>
              <a:ext cx="238470" cy="401639"/>
            </a:xfrm>
            <a:prstGeom prst="rect">
              <a:avLst/>
            </a:prstGeom>
            <a:solidFill>
              <a:srgbClr val="E2231A">
                <a:alpha val="100000"/>
              </a:srgbClr>
            </a:solidFill>
          </p:spPr>
          <p:txBody>
            <a:bodyPr/>
            <a:lstStyle/>
            <a:p/>
          </p:txBody>
        </p:sp>
        <p:sp>
          <p:nvSpPr>
            <p:cNvPr id="50" name="rc50"/>
            <p:cNvSpPr/>
            <p:nvPr/>
          </p:nvSpPr>
          <p:spPr>
            <a:xfrm>
              <a:off x="7665348" y="3764322"/>
              <a:ext cx="238470" cy="378644"/>
            </a:xfrm>
            <a:prstGeom prst="rect">
              <a:avLst/>
            </a:prstGeom>
            <a:solidFill>
              <a:srgbClr val="E2231A">
                <a:alpha val="100000"/>
              </a:srgbClr>
            </a:solidFill>
          </p:spPr>
          <p:txBody>
            <a:bodyPr/>
            <a:lstStyle/>
            <a:p/>
          </p:txBody>
        </p:sp>
        <p:sp>
          <p:nvSpPr>
            <p:cNvPr id="51" name="rc51"/>
            <p:cNvSpPr/>
            <p:nvPr/>
          </p:nvSpPr>
          <p:spPr>
            <a:xfrm>
              <a:off x="7930316" y="3753310"/>
              <a:ext cx="238470" cy="389655"/>
            </a:xfrm>
            <a:prstGeom prst="rect">
              <a:avLst/>
            </a:prstGeom>
            <a:solidFill>
              <a:srgbClr val="E2231A">
                <a:alpha val="100000"/>
              </a:srgbClr>
            </a:solidFill>
          </p:spPr>
          <p:txBody>
            <a:bodyPr/>
            <a:lstStyle/>
            <a:p/>
          </p:txBody>
        </p:sp>
        <p:sp>
          <p:nvSpPr>
            <p:cNvPr id="52" name="rc52"/>
            <p:cNvSpPr/>
            <p:nvPr/>
          </p:nvSpPr>
          <p:spPr>
            <a:xfrm>
              <a:off x="1306134" y="3556654"/>
              <a:ext cx="238470" cy="185774"/>
            </a:xfrm>
            <a:prstGeom prst="rect">
              <a:avLst/>
            </a:prstGeom>
            <a:solidFill>
              <a:srgbClr val="B3B3B3">
                <a:alpha val="100000"/>
              </a:srgbClr>
            </a:solidFill>
          </p:spPr>
          <p:txBody>
            <a:bodyPr/>
            <a:lstStyle/>
            <a:p/>
          </p:txBody>
        </p:sp>
        <p:sp>
          <p:nvSpPr>
            <p:cNvPr id="53" name="rc53"/>
            <p:cNvSpPr/>
            <p:nvPr/>
          </p:nvSpPr>
          <p:spPr>
            <a:xfrm>
              <a:off x="1571101" y="3539059"/>
              <a:ext cx="238470" cy="201534"/>
            </a:xfrm>
            <a:prstGeom prst="rect">
              <a:avLst/>
            </a:prstGeom>
            <a:solidFill>
              <a:srgbClr val="B3B3B3">
                <a:alpha val="100000"/>
              </a:srgbClr>
            </a:solidFill>
          </p:spPr>
          <p:txBody>
            <a:bodyPr/>
            <a:lstStyle/>
            <a:p/>
          </p:txBody>
        </p:sp>
        <p:sp>
          <p:nvSpPr>
            <p:cNvPr id="54" name="rc54"/>
            <p:cNvSpPr/>
            <p:nvPr/>
          </p:nvSpPr>
          <p:spPr>
            <a:xfrm>
              <a:off x="1836069" y="3517359"/>
              <a:ext cx="238470" cy="222495"/>
            </a:xfrm>
            <a:prstGeom prst="rect">
              <a:avLst/>
            </a:prstGeom>
            <a:solidFill>
              <a:srgbClr val="B3B3B3">
                <a:alpha val="100000"/>
              </a:srgbClr>
            </a:solidFill>
          </p:spPr>
          <p:txBody>
            <a:bodyPr/>
            <a:lstStyle/>
            <a:p/>
          </p:txBody>
        </p:sp>
        <p:sp>
          <p:nvSpPr>
            <p:cNvPr id="55" name="rc55"/>
            <p:cNvSpPr/>
            <p:nvPr/>
          </p:nvSpPr>
          <p:spPr>
            <a:xfrm>
              <a:off x="2101036" y="3497045"/>
              <a:ext cx="238470" cy="264276"/>
            </a:xfrm>
            <a:prstGeom prst="rect">
              <a:avLst/>
            </a:prstGeom>
            <a:solidFill>
              <a:srgbClr val="B3B3B3">
                <a:alpha val="100000"/>
              </a:srgbClr>
            </a:solidFill>
          </p:spPr>
          <p:txBody>
            <a:bodyPr/>
            <a:lstStyle/>
            <a:p/>
          </p:txBody>
        </p:sp>
        <p:sp>
          <p:nvSpPr>
            <p:cNvPr id="56" name="rc56"/>
            <p:cNvSpPr/>
            <p:nvPr/>
          </p:nvSpPr>
          <p:spPr>
            <a:xfrm>
              <a:off x="2366003" y="3478735"/>
              <a:ext cx="238470" cy="299873"/>
            </a:xfrm>
            <a:prstGeom prst="rect">
              <a:avLst/>
            </a:prstGeom>
            <a:solidFill>
              <a:srgbClr val="B3B3B3">
                <a:alpha val="100000"/>
              </a:srgbClr>
            </a:solidFill>
          </p:spPr>
          <p:txBody>
            <a:bodyPr/>
            <a:lstStyle/>
            <a:p/>
          </p:txBody>
        </p:sp>
        <p:sp>
          <p:nvSpPr>
            <p:cNvPr id="57" name="rc57"/>
            <p:cNvSpPr/>
            <p:nvPr/>
          </p:nvSpPr>
          <p:spPr>
            <a:xfrm>
              <a:off x="2630970" y="3459816"/>
              <a:ext cx="238470" cy="341062"/>
            </a:xfrm>
            <a:prstGeom prst="rect">
              <a:avLst/>
            </a:prstGeom>
            <a:solidFill>
              <a:srgbClr val="B3B3B3">
                <a:alpha val="100000"/>
              </a:srgbClr>
            </a:solidFill>
          </p:spPr>
          <p:txBody>
            <a:bodyPr/>
            <a:lstStyle/>
            <a:p/>
          </p:txBody>
        </p:sp>
        <p:sp>
          <p:nvSpPr>
            <p:cNvPr id="58" name="rc58"/>
            <p:cNvSpPr/>
            <p:nvPr/>
          </p:nvSpPr>
          <p:spPr>
            <a:xfrm>
              <a:off x="2895938" y="3440239"/>
              <a:ext cx="238470" cy="368493"/>
            </a:xfrm>
            <a:prstGeom prst="rect">
              <a:avLst/>
            </a:prstGeom>
            <a:solidFill>
              <a:srgbClr val="B3B3B3">
                <a:alpha val="100000"/>
              </a:srgbClr>
            </a:solidFill>
          </p:spPr>
          <p:txBody>
            <a:bodyPr/>
            <a:lstStyle/>
            <a:p/>
          </p:txBody>
        </p:sp>
        <p:sp>
          <p:nvSpPr>
            <p:cNvPr id="59" name="rc59"/>
            <p:cNvSpPr/>
            <p:nvPr/>
          </p:nvSpPr>
          <p:spPr>
            <a:xfrm>
              <a:off x="3160905" y="3419147"/>
              <a:ext cx="238470" cy="378475"/>
            </a:xfrm>
            <a:prstGeom prst="rect">
              <a:avLst/>
            </a:prstGeom>
            <a:solidFill>
              <a:srgbClr val="B3B3B3">
                <a:alpha val="100000"/>
              </a:srgbClr>
            </a:solidFill>
          </p:spPr>
          <p:txBody>
            <a:bodyPr/>
            <a:lstStyle/>
            <a:p/>
          </p:txBody>
        </p:sp>
        <p:sp>
          <p:nvSpPr>
            <p:cNvPr id="60" name="rc60"/>
            <p:cNvSpPr/>
            <p:nvPr/>
          </p:nvSpPr>
          <p:spPr>
            <a:xfrm>
              <a:off x="3425872" y="3397152"/>
              <a:ext cx="238470" cy="429067"/>
            </a:xfrm>
            <a:prstGeom prst="rect">
              <a:avLst/>
            </a:prstGeom>
            <a:solidFill>
              <a:srgbClr val="B3B3B3">
                <a:alpha val="100000"/>
              </a:srgbClr>
            </a:solidFill>
          </p:spPr>
          <p:txBody>
            <a:bodyPr/>
            <a:lstStyle/>
            <a:p/>
          </p:txBody>
        </p:sp>
        <p:sp>
          <p:nvSpPr>
            <p:cNvPr id="61" name="rc61"/>
            <p:cNvSpPr/>
            <p:nvPr/>
          </p:nvSpPr>
          <p:spPr>
            <a:xfrm>
              <a:off x="3690840" y="3377005"/>
              <a:ext cx="238470" cy="487889"/>
            </a:xfrm>
            <a:prstGeom prst="rect">
              <a:avLst/>
            </a:prstGeom>
            <a:solidFill>
              <a:srgbClr val="B3B3B3">
                <a:alpha val="100000"/>
              </a:srgbClr>
            </a:solidFill>
          </p:spPr>
          <p:txBody>
            <a:bodyPr/>
            <a:lstStyle/>
            <a:p/>
          </p:txBody>
        </p:sp>
        <p:sp>
          <p:nvSpPr>
            <p:cNvPr id="62" name="rc62"/>
            <p:cNvSpPr/>
            <p:nvPr/>
          </p:nvSpPr>
          <p:spPr>
            <a:xfrm>
              <a:off x="3955807" y="3356237"/>
              <a:ext cx="238470" cy="480712"/>
            </a:xfrm>
            <a:prstGeom prst="rect">
              <a:avLst/>
            </a:prstGeom>
            <a:solidFill>
              <a:srgbClr val="B3B3B3">
                <a:alpha val="100000"/>
              </a:srgbClr>
            </a:solidFill>
          </p:spPr>
          <p:txBody>
            <a:bodyPr/>
            <a:lstStyle/>
            <a:p/>
          </p:txBody>
        </p:sp>
        <p:sp>
          <p:nvSpPr>
            <p:cNvPr id="63" name="rc63"/>
            <p:cNvSpPr/>
            <p:nvPr/>
          </p:nvSpPr>
          <p:spPr>
            <a:xfrm>
              <a:off x="4220774" y="3334860"/>
              <a:ext cx="238470" cy="465472"/>
            </a:xfrm>
            <a:prstGeom prst="rect">
              <a:avLst/>
            </a:prstGeom>
            <a:solidFill>
              <a:srgbClr val="B3B3B3">
                <a:alpha val="100000"/>
              </a:srgbClr>
            </a:solidFill>
          </p:spPr>
          <p:txBody>
            <a:bodyPr/>
            <a:lstStyle/>
            <a:p/>
          </p:txBody>
        </p:sp>
        <p:sp>
          <p:nvSpPr>
            <p:cNvPr id="64" name="rc64"/>
            <p:cNvSpPr/>
            <p:nvPr/>
          </p:nvSpPr>
          <p:spPr>
            <a:xfrm>
              <a:off x="4485741" y="3336152"/>
              <a:ext cx="238470" cy="451631"/>
            </a:xfrm>
            <a:prstGeom prst="rect">
              <a:avLst/>
            </a:prstGeom>
            <a:solidFill>
              <a:srgbClr val="B3B3B3">
                <a:alpha val="100000"/>
              </a:srgbClr>
            </a:solidFill>
          </p:spPr>
          <p:txBody>
            <a:bodyPr/>
            <a:lstStyle/>
            <a:p/>
          </p:txBody>
        </p:sp>
        <p:sp>
          <p:nvSpPr>
            <p:cNvPr id="65" name="rc65"/>
            <p:cNvSpPr/>
            <p:nvPr/>
          </p:nvSpPr>
          <p:spPr>
            <a:xfrm>
              <a:off x="4750709" y="3316146"/>
              <a:ext cx="238470" cy="457371"/>
            </a:xfrm>
            <a:prstGeom prst="rect">
              <a:avLst/>
            </a:prstGeom>
            <a:solidFill>
              <a:srgbClr val="B3B3B3">
                <a:alpha val="100000"/>
              </a:srgbClr>
            </a:solidFill>
          </p:spPr>
          <p:txBody>
            <a:bodyPr/>
            <a:lstStyle/>
            <a:p/>
          </p:txBody>
        </p:sp>
        <p:sp>
          <p:nvSpPr>
            <p:cNvPr id="66" name="rc66"/>
            <p:cNvSpPr/>
            <p:nvPr/>
          </p:nvSpPr>
          <p:spPr>
            <a:xfrm>
              <a:off x="5015676" y="3314064"/>
              <a:ext cx="238470" cy="450600"/>
            </a:xfrm>
            <a:prstGeom prst="rect">
              <a:avLst/>
            </a:prstGeom>
            <a:solidFill>
              <a:srgbClr val="B3B3B3">
                <a:alpha val="100000"/>
              </a:srgbClr>
            </a:solidFill>
          </p:spPr>
          <p:txBody>
            <a:bodyPr/>
            <a:lstStyle/>
            <a:p/>
          </p:txBody>
        </p:sp>
        <p:sp>
          <p:nvSpPr>
            <p:cNvPr id="67" name="rc67"/>
            <p:cNvSpPr/>
            <p:nvPr/>
          </p:nvSpPr>
          <p:spPr>
            <a:xfrm>
              <a:off x="5280643" y="3329921"/>
              <a:ext cx="238470" cy="423007"/>
            </a:xfrm>
            <a:prstGeom prst="rect">
              <a:avLst/>
            </a:prstGeom>
            <a:solidFill>
              <a:srgbClr val="B3B3B3">
                <a:alpha val="100000"/>
              </a:srgbClr>
            </a:solidFill>
          </p:spPr>
          <p:txBody>
            <a:bodyPr/>
            <a:lstStyle/>
            <a:p/>
          </p:txBody>
        </p:sp>
        <p:sp>
          <p:nvSpPr>
            <p:cNvPr id="68" name="rc68"/>
            <p:cNvSpPr/>
            <p:nvPr/>
          </p:nvSpPr>
          <p:spPr>
            <a:xfrm>
              <a:off x="5545610" y="3327032"/>
              <a:ext cx="238470" cy="443430"/>
            </a:xfrm>
            <a:prstGeom prst="rect">
              <a:avLst/>
            </a:prstGeom>
            <a:solidFill>
              <a:srgbClr val="B3B3B3">
                <a:alpha val="100000"/>
              </a:srgbClr>
            </a:solidFill>
          </p:spPr>
          <p:txBody>
            <a:bodyPr/>
            <a:lstStyle/>
            <a:p/>
          </p:txBody>
        </p:sp>
        <p:sp>
          <p:nvSpPr>
            <p:cNvPr id="69" name="rc69"/>
            <p:cNvSpPr/>
            <p:nvPr/>
          </p:nvSpPr>
          <p:spPr>
            <a:xfrm>
              <a:off x="5810578" y="3324253"/>
              <a:ext cx="238470" cy="468076"/>
            </a:xfrm>
            <a:prstGeom prst="rect">
              <a:avLst/>
            </a:prstGeom>
            <a:solidFill>
              <a:srgbClr val="B3B3B3">
                <a:alpha val="100000"/>
              </a:srgbClr>
            </a:solidFill>
          </p:spPr>
          <p:txBody>
            <a:bodyPr/>
            <a:lstStyle/>
            <a:p/>
          </p:txBody>
        </p:sp>
        <p:sp>
          <p:nvSpPr>
            <p:cNvPr id="70" name="rc70"/>
            <p:cNvSpPr/>
            <p:nvPr/>
          </p:nvSpPr>
          <p:spPr>
            <a:xfrm>
              <a:off x="6075545" y="3319017"/>
              <a:ext cx="238470" cy="471693"/>
            </a:xfrm>
            <a:prstGeom prst="rect">
              <a:avLst/>
            </a:prstGeom>
            <a:solidFill>
              <a:srgbClr val="B3B3B3">
                <a:alpha val="100000"/>
              </a:srgbClr>
            </a:solidFill>
          </p:spPr>
          <p:txBody>
            <a:bodyPr/>
            <a:lstStyle/>
            <a:p/>
          </p:txBody>
        </p:sp>
        <p:sp>
          <p:nvSpPr>
            <p:cNvPr id="71" name="rc71"/>
            <p:cNvSpPr/>
            <p:nvPr/>
          </p:nvSpPr>
          <p:spPr>
            <a:xfrm>
              <a:off x="6340512" y="3355481"/>
              <a:ext cx="238470" cy="442821"/>
            </a:xfrm>
            <a:prstGeom prst="rect">
              <a:avLst/>
            </a:prstGeom>
            <a:solidFill>
              <a:srgbClr val="B3B3B3">
                <a:alpha val="100000"/>
              </a:srgbClr>
            </a:solidFill>
          </p:spPr>
          <p:txBody>
            <a:bodyPr/>
            <a:lstStyle/>
            <a:p/>
          </p:txBody>
        </p:sp>
        <p:sp>
          <p:nvSpPr>
            <p:cNvPr id="72" name="rc72"/>
            <p:cNvSpPr/>
            <p:nvPr/>
          </p:nvSpPr>
          <p:spPr>
            <a:xfrm>
              <a:off x="6605479" y="3389866"/>
              <a:ext cx="238470" cy="394945"/>
            </a:xfrm>
            <a:prstGeom prst="rect">
              <a:avLst/>
            </a:prstGeom>
            <a:solidFill>
              <a:srgbClr val="B3B3B3">
                <a:alpha val="100000"/>
              </a:srgbClr>
            </a:solidFill>
          </p:spPr>
          <p:txBody>
            <a:bodyPr/>
            <a:lstStyle/>
            <a:p/>
          </p:txBody>
        </p:sp>
        <p:sp>
          <p:nvSpPr>
            <p:cNvPr id="73" name="rc73"/>
            <p:cNvSpPr/>
            <p:nvPr/>
          </p:nvSpPr>
          <p:spPr>
            <a:xfrm>
              <a:off x="6870447" y="3418697"/>
              <a:ext cx="238470" cy="313955"/>
            </a:xfrm>
            <a:prstGeom prst="rect">
              <a:avLst/>
            </a:prstGeom>
            <a:solidFill>
              <a:srgbClr val="B3B3B3">
                <a:alpha val="100000"/>
              </a:srgbClr>
            </a:solidFill>
          </p:spPr>
          <p:txBody>
            <a:bodyPr/>
            <a:lstStyle/>
            <a:p/>
          </p:txBody>
        </p:sp>
        <p:sp>
          <p:nvSpPr>
            <p:cNvPr id="74" name="rc74"/>
            <p:cNvSpPr/>
            <p:nvPr/>
          </p:nvSpPr>
          <p:spPr>
            <a:xfrm>
              <a:off x="7135414" y="3440542"/>
              <a:ext cx="238470" cy="291457"/>
            </a:xfrm>
            <a:prstGeom prst="rect">
              <a:avLst/>
            </a:prstGeom>
            <a:solidFill>
              <a:srgbClr val="B3B3B3">
                <a:alpha val="100000"/>
              </a:srgbClr>
            </a:solidFill>
          </p:spPr>
          <p:txBody>
            <a:bodyPr/>
            <a:lstStyle/>
            <a:p/>
          </p:txBody>
        </p:sp>
        <p:sp>
          <p:nvSpPr>
            <p:cNvPr id="75" name="rc75"/>
            <p:cNvSpPr/>
            <p:nvPr/>
          </p:nvSpPr>
          <p:spPr>
            <a:xfrm>
              <a:off x="7400381" y="3524058"/>
              <a:ext cx="238470" cy="217268"/>
            </a:xfrm>
            <a:prstGeom prst="rect">
              <a:avLst/>
            </a:prstGeom>
            <a:solidFill>
              <a:srgbClr val="B3B3B3">
                <a:alpha val="100000"/>
              </a:srgbClr>
            </a:solidFill>
          </p:spPr>
          <p:txBody>
            <a:bodyPr/>
            <a:lstStyle/>
            <a:p/>
          </p:txBody>
        </p:sp>
        <p:sp>
          <p:nvSpPr>
            <p:cNvPr id="76" name="rc76"/>
            <p:cNvSpPr/>
            <p:nvPr/>
          </p:nvSpPr>
          <p:spPr>
            <a:xfrm>
              <a:off x="7665348" y="3620585"/>
              <a:ext cx="238470" cy="143736"/>
            </a:xfrm>
            <a:prstGeom prst="rect">
              <a:avLst/>
            </a:prstGeom>
            <a:solidFill>
              <a:srgbClr val="B3B3B3">
                <a:alpha val="100000"/>
              </a:srgbClr>
            </a:solidFill>
          </p:spPr>
          <p:txBody>
            <a:bodyPr/>
            <a:lstStyle/>
            <a:p/>
          </p:txBody>
        </p:sp>
        <p:sp>
          <p:nvSpPr>
            <p:cNvPr id="77" name="rc77"/>
            <p:cNvSpPr/>
            <p:nvPr/>
          </p:nvSpPr>
          <p:spPr>
            <a:xfrm>
              <a:off x="7930316" y="3632707"/>
              <a:ext cx="238470" cy="120602"/>
            </a:xfrm>
            <a:prstGeom prst="rect">
              <a:avLst/>
            </a:prstGeom>
            <a:solidFill>
              <a:srgbClr val="B3B3B3">
                <a:alpha val="100000"/>
              </a:srgbClr>
            </a:solidFill>
          </p:spPr>
          <p:txBody>
            <a:bodyPr/>
            <a:lstStyle/>
            <a:p/>
          </p:txBody>
        </p:sp>
        <p:sp>
          <p:nvSpPr>
            <p:cNvPr id="78" name="pl78"/>
            <p:cNvSpPr/>
            <p:nvPr/>
          </p:nvSpPr>
          <p:spPr>
            <a:xfrm>
              <a:off x="1425369" y="2520270"/>
              <a:ext cx="6624181" cy="644305"/>
            </a:xfrm>
            <a:custGeom>
              <a:avLst/>
              <a:pathLst>
                <a:path w="6624181" h="644305">
                  <a:moveTo>
                    <a:pt x="0" y="644305"/>
                  </a:moveTo>
                  <a:lnTo>
                    <a:pt x="264967" y="596579"/>
                  </a:lnTo>
                  <a:lnTo>
                    <a:pt x="529934" y="572716"/>
                  </a:lnTo>
                  <a:lnTo>
                    <a:pt x="794901" y="477263"/>
                  </a:lnTo>
                  <a:lnTo>
                    <a:pt x="1059869" y="381810"/>
                  </a:lnTo>
                  <a:lnTo>
                    <a:pt x="1324836" y="286358"/>
                  </a:lnTo>
                  <a:lnTo>
                    <a:pt x="1589803" y="238631"/>
                  </a:lnTo>
                  <a:lnTo>
                    <a:pt x="1854770" y="238631"/>
                  </a:lnTo>
                  <a:lnTo>
                    <a:pt x="2119738" y="143179"/>
                  </a:lnTo>
                  <a:lnTo>
                    <a:pt x="2384705" y="0"/>
                  </a:lnTo>
                  <a:lnTo>
                    <a:pt x="2649672" y="71589"/>
                  </a:lnTo>
                  <a:lnTo>
                    <a:pt x="2914639" y="143179"/>
                  </a:lnTo>
                  <a:lnTo>
                    <a:pt x="3179607" y="167042"/>
                  </a:lnTo>
                  <a:lnTo>
                    <a:pt x="3444574" y="167042"/>
                  </a:lnTo>
                  <a:lnTo>
                    <a:pt x="3709541" y="190905"/>
                  </a:lnTo>
                  <a:lnTo>
                    <a:pt x="3974508" y="190905"/>
                  </a:lnTo>
                  <a:lnTo>
                    <a:pt x="4239476" y="143179"/>
                  </a:lnTo>
                  <a:lnTo>
                    <a:pt x="4504443" y="95452"/>
                  </a:lnTo>
                  <a:lnTo>
                    <a:pt x="4769410" y="95452"/>
                  </a:lnTo>
                  <a:lnTo>
                    <a:pt x="5034377" y="71589"/>
                  </a:lnTo>
                  <a:lnTo>
                    <a:pt x="5299345" y="95452"/>
                  </a:lnTo>
                  <a:lnTo>
                    <a:pt x="5564312" y="190905"/>
                  </a:lnTo>
                  <a:lnTo>
                    <a:pt x="5829279" y="190905"/>
                  </a:lnTo>
                  <a:lnTo>
                    <a:pt x="6094246" y="143179"/>
                  </a:lnTo>
                  <a:lnTo>
                    <a:pt x="6359214" y="71589"/>
                  </a:lnTo>
                  <a:lnTo>
                    <a:pt x="6624181" y="95452"/>
                  </a:lnTo>
                </a:path>
              </a:pathLst>
            </a:custGeom>
            <a:ln w="27101" cap="flat">
              <a:solidFill>
                <a:srgbClr val="0058AB">
                  <a:alpha val="80000"/>
                </a:srgbClr>
              </a:solidFill>
              <a:prstDash val="solid"/>
              <a:round/>
            </a:ln>
          </p:spPr>
          <p:txBody>
            <a:bodyPr/>
            <a:lstStyle/>
            <a:p/>
          </p:txBody>
        </p:sp>
        <p:sp>
          <p:nvSpPr>
            <p:cNvPr id="79" name="pl79"/>
            <p:cNvSpPr/>
            <p:nvPr/>
          </p:nvSpPr>
          <p:spPr>
            <a:xfrm>
              <a:off x="1425369" y="2949807"/>
              <a:ext cx="6624181" cy="1193159"/>
            </a:xfrm>
            <a:custGeom>
              <a:avLst/>
              <a:pathLst>
                <a:path w="6624181" h="1193159">
                  <a:moveTo>
                    <a:pt x="0" y="1193159"/>
                  </a:moveTo>
                  <a:lnTo>
                    <a:pt x="264967" y="1193159"/>
                  </a:lnTo>
                  <a:lnTo>
                    <a:pt x="529934" y="1193159"/>
                  </a:lnTo>
                  <a:lnTo>
                    <a:pt x="794901" y="1193159"/>
                  </a:lnTo>
                  <a:lnTo>
                    <a:pt x="1059869" y="1193159"/>
                  </a:lnTo>
                  <a:lnTo>
                    <a:pt x="1324836" y="1193159"/>
                  </a:lnTo>
                  <a:lnTo>
                    <a:pt x="1589803" y="1193159"/>
                  </a:lnTo>
                  <a:lnTo>
                    <a:pt x="1854770" y="1193159"/>
                  </a:lnTo>
                  <a:lnTo>
                    <a:pt x="2119738" y="1193159"/>
                  </a:lnTo>
                  <a:lnTo>
                    <a:pt x="2384705" y="1193159"/>
                  </a:lnTo>
                  <a:lnTo>
                    <a:pt x="2649672" y="1193159"/>
                  </a:lnTo>
                  <a:lnTo>
                    <a:pt x="2914639" y="1193159"/>
                  </a:lnTo>
                  <a:lnTo>
                    <a:pt x="3179607" y="1121569"/>
                  </a:lnTo>
                  <a:lnTo>
                    <a:pt x="3444574" y="1121569"/>
                  </a:lnTo>
                  <a:lnTo>
                    <a:pt x="3709541" y="1073843"/>
                  </a:lnTo>
                  <a:lnTo>
                    <a:pt x="3974508" y="1002253"/>
                  </a:lnTo>
                  <a:lnTo>
                    <a:pt x="4239476" y="954527"/>
                  </a:lnTo>
                  <a:lnTo>
                    <a:pt x="4504443" y="930664"/>
                  </a:lnTo>
                  <a:lnTo>
                    <a:pt x="4769410" y="906800"/>
                  </a:lnTo>
                  <a:lnTo>
                    <a:pt x="5034377" y="811348"/>
                  </a:lnTo>
                  <a:lnTo>
                    <a:pt x="5299345" y="692032"/>
                  </a:lnTo>
                  <a:lnTo>
                    <a:pt x="5564312" y="620442"/>
                  </a:lnTo>
                  <a:lnTo>
                    <a:pt x="5829279" y="548853"/>
                  </a:lnTo>
                  <a:lnTo>
                    <a:pt x="6094246" y="310221"/>
                  </a:lnTo>
                  <a:lnTo>
                    <a:pt x="6359214" y="47726"/>
                  </a:lnTo>
                  <a:lnTo>
                    <a:pt x="6624181" y="0"/>
                  </a:lnTo>
                </a:path>
              </a:pathLst>
            </a:custGeom>
            <a:ln w="27101" cap="flat">
              <a:solidFill>
                <a:srgbClr val="333333">
                  <a:alpha val="80000"/>
                </a:srgbClr>
              </a:solidFill>
              <a:prstDash val="solid"/>
              <a:round/>
            </a:ln>
          </p:spPr>
          <p:txBody>
            <a:bodyPr/>
            <a:lstStyle/>
            <a:p/>
          </p:txBody>
        </p:sp>
        <p:sp>
          <p:nvSpPr>
            <p:cNvPr id="80" name="tx80"/>
            <p:cNvSpPr/>
            <p:nvPr/>
          </p:nvSpPr>
          <p:spPr>
            <a:xfrm>
              <a:off x="1355052" y="29835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41</a:t>
              </a:r>
            </a:p>
          </p:txBody>
        </p:sp>
        <p:sp>
          <p:nvSpPr>
            <p:cNvPr id="81" name="tx81"/>
            <p:cNvSpPr/>
            <p:nvPr/>
          </p:nvSpPr>
          <p:spPr>
            <a:xfrm>
              <a:off x="2679888" y="26255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56</a:t>
              </a:r>
            </a:p>
          </p:txBody>
        </p:sp>
        <p:sp>
          <p:nvSpPr>
            <p:cNvPr id="82" name="tx82"/>
            <p:cNvSpPr/>
            <p:nvPr/>
          </p:nvSpPr>
          <p:spPr>
            <a:xfrm>
              <a:off x="4004725"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3" name="tx83"/>
            <p:cNvSpPr/>
            <p:nvPr/>
          </p:nvSpPr>
          <p:spPr>
            <a:xfrm>
              <a:off x="5329561" y="25301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4" name="tx84"/>
            <p:cNvSpPr/>
            <p:nvPr/>
          </p:nvSpPr>
          <p:spPr>
            <a:xfrm>
              <a:off x="6389430"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5" name="tx85"/>
            <p:cNvSpPr/>
            <p:nvPr/>
          </p:nvSpPr>
          <p:spPr>
            <a:xfrm>
              <a:off x="6654397" y="24346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6" name="tx86"/>
            <p:cNvSpPr/>
            <p:nvPr/>
          </p:nvSpPr>
          <p:spPr>
            <a:xfrm>
              <a:off x="6919365" y="25301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7" name="tx87"/>
            <p:cNvSpPr/>
            <p:nvPr/>
          </p:nvSpPr>
          <p:spPr>
            <a:xfrm>
              <a:off x="7184332" y="25301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8" name="tx88"/>
            <p:cNvSpPr/>
            <p:nvPr/>
          </p:nvSpPr>
          <p:spPr>
            <a:xfrm>
              <a:off x="7449299" y="24823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9" name="tx89"/>
            <p:cNvSpPr/>
            <p:nvPr/>
          </p:nvSpPr>
          <p:spPr>
            <a:xfrm>
              <a:off x="7714266"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90" name="tx90"/>
            <p:cNvSpPr/>
            <p:nvPr/>
          </p:nvSpPr>
          <p:spPr>
            <a:xfrm>
              <a:off x="7979234" y="24346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91" name="tx91"/>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2" name="tx92"/>
            <p:cNvSpPr/>
            <p:nvPr/>
          </p:nvSpPr>
          <p:spPr>
            <a:xfrm>
              <a:off x="2715047"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3" name="tx93"/>
            <p:cNvSpPr/>
            <p:nvPr/>
          </p:nvSpPr>
          <p:spPr>
            <a:xfrm>
              <a:off x="4039883"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4" name="tx94"/>
            <p:cNvSpPr/>
            <p:nvPr/>
          </p:nvSpPr>
          <p:spPr>
            <a:xfrm>
              <a:off x="5364720" y="401542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a:t>
              </a:r>
            </a:p>
          </p:txBody>
        </p:sp>
        <p:sp>
          <p:nvSpPr>
            <p:cNvPr id="95" name="tx95"/>
            <p:cNvSpPr/>
            <p:nvPr/>
          </p:nvSpPr>
          <p:spPr>
            <a:xfrm>
              <a:off x="6389430" y="38245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16</a:t>
              </a:r>
            </a:p>
          </p:txBody>
        </p:sp>
        <p:sp>
          <p:nvSpPr>
            <p:cNvPr id="96" name="tx96"/>
            <p:cNvSpPr/>
            <p:nvPr/>
          </p:nvSpPr>
          <p:spPr>
            <a:xfrm>
              <a:off x="6654397" y="37052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21</a:t>
              </a:r>
            </a:p>
          </p:txBody>
        </p:sp>
        <p:sp>
          <p:nvSpPr>
            <p:cNvPr id="97" name="tx97"/>
            <p:cNvSpPr/>
            <p:nvPr/>
          </p:nvSpPr>
          <p:spPr>
            <a:xfrm>
              <a:off x="6919365" y="36336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24</a:t>
              </a:r>
            </a:p>
          </p:txBody>
        </p:sp>
        <p:sp>
          <p:nvSpPr>
            <p:cNvPr id="98" name="tx98"/>
            <p:cNvSpPr/>
            <p:nvPr/>
          </p:nvSpPr>
          <p:spPr>
            <a:xfrm>
              <a:off x="7184332" y="35620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27</a:t>
              </a:r>
            </a:p>
          </p:txBody>
        </p:sp>
        <p:sp>
          <p:nvSpPr>
            <p:cNvPr id="99" name="tx99"/>
            <p:cNvSpPr/>
            <p:nvPr/>
          </p:nvSpPr>
          <p:spPr>
            <a:xfrm>
              <a:off x="7449299" y="33233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37</a:t>
              </a:r>
            </a:p>
          </p:txBody>
        </p:sp>
        <p:sp>
          <p:nvSpPr>
            <p:cNvPr id="100" name="tx100"/>
            <p:cNvSpPr/>
            <p:nvPr/>
          </p:nvSpPr>
          <p:spPr>
            <a:xfrm>
              <a:off x="7714266" y="30609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48</a:t>
              </a:r>
            </a:p>
          </p:txBody>
        </p:sp>
        <p:sp>
          <p:nvSpPr>
            <p:cNvPr id="101" name="tx101"/>
            <p:cNvSpPr/>
            <p:nvPr/>
          </p:nvSpPr>
          <p:spPr>
            <a:xfrm>
              <a:off x="7979234" y="301317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102" name="tx102"/>
            <p:cNvSpPr/>
            <p:nvPr/>
          </p:nvSpPr>
          <p:spPr>
            <a:xfrm>
              <a:off x="1350069" y="39038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3" name="tx103"/>
            <p:cNvSpPr/>
            <p:nvPr/>
          </p:nvSpPr>
          <p:spPr>
            <a:xfrm>
              <a:off x="2674905" y="39331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4" name="tx104"/>
            <p:cNvSpPr/>
            <p:nvPr/>
          </p:nvSpPr>
          <p:spPr>
            <a:xfrm>
              <a:off x="3999741" y="3951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 name="tx105"/>
            <p:cNvSpPr/>
            <p:nvPr/>
          </p:nvSpPr>
          <p:spPr>
            <a:xfrm>
              <a:off x="5324577" y="39091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106" name="tx106"/>
            <p:cNvSpPr/>
            <p:nvPr/>
          </p:nvSpPr>
          <p:spPr>
            <a:xfrm>
              <a:off x="6384447" y="39318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7" name="tx107"/>
            <p:cNvSpPr/>
            <p:nvPr/>
          </p:nvSpPr>
          <p:spPr>
            <a:xfrm>
              <a:off x="6649414" y="39250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8" name="tx108"/>
            <p:cNvSpPr/>
            <p:nvPr/>
          </p:nvSpPr>
          <p:spPr>
            <a:xfrm>
              <a:off x="6959552" y="38989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09" name="tx109"/>
            <p:cNvSpPr/>
            <p:nvPr/>
          </p:nvSpPr>
          <p:spPr>
            <a:xfrm>
              <a:off x="7224520" y="3898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10" name="tx110"/>
            <p:cNvSpPr/>
            <p:nvPr/>
          </p:nvSpPr>
          <p:spPr>
            <a:xfrm>
              <a:off x="7444316" y="3903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11" name="tx111"/>
            <p:cNvSpPr/>
            <p:nvPr/>
          </p:nvSpPr>
          <p:spPr>
            <a:xfrm>
              <a:off x="7709283" y="39148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12" name="tx112"/>
            <p:cNvSpPr/>
            <p:nvPr/>
          </p:nvSpPr>
          <p:spPr>
            <a:xfrm>
              <a:off x="7974250" y="39093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113" name="tx113"/>
            <p:cNvSpPr/>
            <p:nvPr/>
          </p:nvSpPr>
          <p:spPr>
            <a:xfrm>
              <a:off x="1350069" y="36107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4" name="tx114"/>
            <p:cNvSpPr/>
            <p:nvPr/>
          </p:nvSpPr>
          <p:spPr>
            <a:xfrm>
              <a:off x="2674905" y="35915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3999741" y="35577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16" name="tx116"/>
            <p:cNvSpPr/>
            <p:nvPr/>
          </p:nvSpPr>
          <p:spPr>
            <a:xfrm>
              <a:off x="5324577" y="35026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117" name="tx117"/>
            <p:cNvSpPr/>
            <p:nvPr/>
          </p:nvSpPr>
          <p:spPr>
            <a:xfrm>
              <a:off x="6384447" y="35380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118" name="tx118"/>
            <p:cNvSpPr/>
            <p:nvPr/>
          </p:nvSpPr>
          <p:spPr>
            <a:xfrm>
              <a:off x="6649414" y="3548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119" name="tx119"/>
            <p:cNvSpPr/>
            <p:nvPr/>
          </p:nvSpPr>
          <p:spPr>
            <a:xfrm>
              <a:off x="6914381" y="35368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20" name="tx120"/>
            <p:cNvSpPr/>
            <p:nvPr/>
          </p:nvSpPr>
          <p:spPr>
            <a:xfrm>
              <a:off x="7179348" y="35474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1" name="tx121"/>
            <p:cNvSpPr/>
            <p:nvPr/>
          </p:nvSpPr>
          <p:spPr>
            <a:xfrm>
              <a:off x="7444316" y="35938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2" name="tx122"/>
            <p:cNvSpPr/>
            <p:nvPr/>
          </p:nvSpPr>
          <p:spPr>
            <a:xfrm>
              <a:off x="7709283" y="36536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23" name="tx123"/>
            <p:cNvSpPr/>
            <p:nvPr/>
          </p:nvSpPr>
          <p:spPr>
            <a:xfrm>
              <a:off x="7974250" y="36541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4" name="tx124"/>
            <p:cNvSpPr/>
            <p:nvPr/>
          </p:nvSpPr>
          <p:spPr>
            <a:xfrm>
              <a:off x="1323963" y="344020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125" name="tx125"/>
            <p:cNvSpPr/>
            <p:nvPr/>
          </p:nvSpPr>
          <p:spPr>
            <a:xfrm>
              <a:off x="2644775" y="33433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26" name="tx126"/>
            <p:cNvSpPr/>
            <p:nvPr/>
          </p:nvSpPr>
          <p:spPr>
            <a:xfrm>
              <a:off x="3969612" y="32397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15.3</a:t>
              </a:r>
            </a:p>
          </p:txBody>
        </p:sp>
        <p:sp>
          <p:nvSpPr>
            <p:cNvPr id="127" name="tx127"/>
            <p:cNvSpPr/>
            <p:nvPr/>
          </p:nvSpPr>
          <p:spPr>
            <a:xfrm>
              <a:off x="5294448" y="32134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28" name="tx128"/>
            <p:cNvSpPr/>
            <p:nvPr/>
          </p:nvSpPr>
          <p:spPr>
            <a:xfrm>
              <a:off x="6354317"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15.3</a:t>
              </a:r>
            </a:p>
          </p:txBody>
        </p:sp>
        <p:sp>
          <p:nvSpPr>
            <p:cNvPr id="129" name="tx129"/>
            <p:cNvSpPr/>
            <p:nvPr/>
          </p:nvSpPr>
          <p:spPr>
            <a:xfrm>
              <a:off x="6619284" y="32734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130" name="tx130"/>
            <p:cNvSpPr/>
            <p:nvPr/>
          </p:nvSpPr>
          <p:spPr>
            <a:xfrm>
              <a:off x="6929423" y="3302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1" name="tx131"/>
            <p:cNvSpPr/>
            <p:nvPr/>
          </p:nvSpPr>
          <p:spPr>
            <a:xfrm>
              <a:off x="7149219" y="33240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32" name="tx132"/>
            <p:cNvSpPr/>
            <p:nvPr/>
          </p:nvSpPr>
          <p:spPr>
            <a:xfrm>
              <a:off x="7459357" y="3407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3" name="tx133"/>
            <p:cNvSpPr/>
            <p:nvPr/>
          </p:nvSpPr>
          <p:spPr>
            <a:xfrm>
              <a:off x="7679153" y="35041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10.1</a:t>
              </a:r>
            </a:p>
          </p:txBody>
        </p:sp>
        <p:sp>
          <p:nvSpPr>
            <p:cNvPr id="134" name="tx134"/>
            <p:cNvSpPr/>
            <p:nvPr/>
          </p:nvSpPr>
          <p:spPr>
            <a:xfrm>
              <a:off x="7974250" y="3516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 name="tx135"/>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6" name="tx136"/>
            <p:cNvSpPr/>
            <p:nvPr/>
          </p:nvSpPr>
          <p:spPr>
            <a:xfrm>
              <a:off x="603832" y="357278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7" name="tx137"/>
            <p:cNvSpPr/>
            <p:nvPr/>
          </p:nvSpPr>
          <p:spPr>
            <a:xfrm>
              <a:off x="603832" y="3057188"/>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8" name="tx138"/>
            <p:cNvSpPr/>
            <p:nvPr/>
          </p:nvSpPr>
          <p:spPr>
            <a:xfrm>
              <a:off x="603832" y="254159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9" name="tx139"/>
            <p:cNvSpPr/>
            <p:nvPr/>
          </p:nvSpPr>
          <p:spPr>
            <a:xfrm>
              <a:off x="603832" y="2026000"/>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40" name="tx140"/>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1" name="tx141"/>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2" name="tx142"/>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3" name="tx143"/>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4" name="tx144"/>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5" name="tx145"/>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6" name="tx146"/>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7" name="tx147"/>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8" name="tx148"/>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9" name="tx149"/>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0" name="tx150"/>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1" name="tx151"/>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2" name="tx152"/>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3" name="tx153"/>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4" name="tx154"/>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5" name="tx155"/>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6" name="tx156"/>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7" name="tx157"/>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8" name="pl158"/>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9" name="pl159"/>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0" name="tx160"/>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1" name="tx161"/>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2" name="rc162"/>
            <p:cNvSpPr/>
            <p:nvPr/>
          </p:nvSpPr>
          <p:spPr>
            <a:xfrm>
              <a:off x="4648443" y="5056524"/>
              <a:ext cx="201456" cy="201456"/>
            </a:xfrm>
            <a:prstGeom prst="rect">
              <a:avLst/>
            </a:prstGeom>
            <a:solidFill>
              <a:srgbClr val="E2231A">
                <a:alpha val="100000"/>
              </a:srgbClr>
            </a:solidFill>
          </p:spPr>
          <p:txBody>
            <a:bodyPr/>
            <a:lstStyle/>
            <a:p/>
          </p:txBody>
        </p:sp>
        <p:sp>
          <p:nvSpPr>
            <p:cNvPr id="163" name="rc163"/>
            <p:cNvSpPr/>
            <p:nvPr/>
          </p:nvSpPr>
          <p:spPr>
            <a:xfrm>
              <a:off x="5667822" y="5056524"/>
              <a:ext cx="201456" cy="201456"/>
            </a:xfrm>
            <a:prstGeom prst="rect">
              <a:avLst/>
            </a:prstGeom>
            <a:solidFill>
              <a:srgbClr val="B3B3B3">
                <a:alpha val="100000"/>
              </a:srgbClr>
            </a:solidFill>
          </p:spPr>
          <p:txBody>
            <a:bodyPr/>
            <a:lstStyle/>
            <a:p/>
          </p:txBody>
        </p:sp>
        <p:sp>
          <p:nvSpPr>
            <p:cNvPr id="164" name="tx164"/>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5" name="tx165"/>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6" name="tx166"/>
            <p:cNvSpPr/>
            <p:nvPr/>
          </p:nvSpPr>
          <p:spPr>
            <a:xfrm>
              <a:off x="963002" y="1437626"/>
              <a:ext cx="7331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WCAR, 2000-2025</a:t>
              </a:r>
            </a:p>
          </p:txBody>
        </p:sp>
        <p:sp>
          <p:nvSpPr>
            <p:cNvPr id="167" name="pl167"/>
            <p:cNvSpPr/>
            <p:nvPr/>
          </p:nvSpPr>
          <p:spPr>
            <a:xfrm>
              <a:off x="242943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67604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92265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3" name="pl173"/>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5274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9935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04596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3003623" cy="146176"/>
            </a:xfrm>
            <a:prstGeom prst="rect">
              <a:avLst/>
            </a:prstGeom>
            <a:solidFill>
              <a:srgbClr val="E2231A">
                <a:alpha val="100000"/>
              </a:srgbClr>
            </a:solidFill>
          </p:spPr>
          <p:txBody>
            <a:bodyPr/>
            <a:lstStyle/>
            <a:p/>
          </p:txBody>
        </p:sp>
        <p:sp>
          <p:nvSpPr>
            <p:cNvPr id="178" name="rc178"/>
            <p:cNvSpPr/>
            <p:nvPr/>
          </p:nvSpPr>
          <p:spPr>
            <a:xfrm>
              <a:off x="1306134" y="5662528"/>
              <a:ext cx="3299752" cy="146176"/>
            </a:xfrm>
            <a:prstGeom prst="rect">
              <a:avLst/>
            </a:prstGeom>
            <a:solidFill>
              <a:srgbClr val="E2231A">
                <a:alpha val="100000"/>
              </a:srgbClr>
            </a:solidFill>
          </p:spPr>
          <p:txBody>
            <a:bodyPr/>
            <a:lstStyle/>
            <a:p/>
          </p:txBody>
        </p:sp>
        <p:sp>
          <p:nvSpPr>
            <p:cNvPr id="179" name="rc179"/>
            <p:cNvSpPr/>
            <p:nvPr/>
          </p:nvSpPr>
          <p:spPr>
            <a:xfrm>
              <a:off x="1306134" y="5500109"/>
              <a:ext cx="3395712" cy="146176"/>
            </a:xfrm>
            <a:prstGeom prst="rect">
              <a:avLst/>
            </a:prstGeom>
            <a:solidFill>
              <a:srgbClr val="E2231A">
                <a:alpha val="100000"/>
              </a:srgbClr>
            </a:solidFill>
          </p:spPr>
          <p:txBody>
            <a:bodyPr/>
            <a:lstStyle/>
            <a:p/>
          </p:txBody>
        </p:sp>
        <p:sp>
          <p:nvSpPr>
            <p:cNvPr id="180" name="rc180"/>
            <p:cNvSpPr/>
            <p:nvPr/>
          </p:nvSpPr>
          <p:spPr>
            <a:xfrm>
              <a:off x="4309758" y="5824947"/>
              <a:ext cx="3859028" cy="146176"/>
            </a:xfrm>
            <a:prstGeom prst="rect">
              <a:avLst/>
            </a:prstGeom>
            <a:solidFill>
              <a:srgbClr val="B3B3B3">
                <a:alpha val="100000"/>
              </a:srgbClr>
            </a:solidFill>
          </p:spPr>
          <p:txBody>
            <a:bodyPr/>
            <a:lstStyle/>
            <a:p/>
          </p:txBody>
        </p:sp>
        <p:sp>
          <p:nvSpPr>
            <p:cNvPr id="181" name="rc181"/>
            <p:cNvSpPr/>
            <p:nvPr/>
          </p:nvSpPr>
          <p:spPr>
            <a:xfrm>
              <a:off x="4605887" y="5662528"/>
              <a:ext cx="1252613" cy="146176"/>
            </a:xfrm>
            <a:prstGeom prst="rect">
              <a:avLst/>
            </a:prstGeom>
            <a:solidFill>
              <a:srgbClr val="B3B3B3">
                <a:alpha val="100000"/>
              </a:srgbClr>
            </a:solidFill>
          </p:spPr>
          <p:txBody>
            <a:bodyPr/>
            <a:lstStyle/>
            <a:p/>
          </p:txBody>
        </p:sp>
        <p:sp>
          <p:nvSpPr>
            <p:cNvPr id="182" name="rc182"/>
            <p:cNvSpPr/>
            <p:nvPr/>
          </p:nvSpPr>
          <p:spPr>
            <a:xfrm>
              <a:off x="4701846" y="5500109"/>
              <a:ext cx="1051010" cy="146176"/>
            </a:xfrm>
            <a:prstGeom prst="rect">
              <a:avLst/>
            </a:prstGeom>
            <a:solidFill>
              <a:srgbClr val="B3B3B3">
                <a:alpha val="100000"/>
              </a:srgbClr>
            </a:solidFill>
          </p:spPr>
          <p:txBody>
            <a:bodyPr/>
            <a:lstStyle/>
            <a:p/>
          </p:txBody>
        </p:sp>
        <p:sp>
          <p:nvSpPr>
            <p:cNvPr id="183" name="tx183"/>
            <p:cNvSpPr/>
            <p:nvPr/>
          </p:nvSpPr>
          <p:spPr>
            <a:xfrm>
              <a:off x="242860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6.7</a:t>
              </a:r>
            </a:p>
          </p:txBody>
        </p:sp>
        <p:sp>
          <p:nvSpPr>
            <p:cNvPr id="184" name="tx184"/>
            <p:cNvSpPr/>
            <p:nvPr/>
          </p:nvSpPr>
          <p:spPr>
            <a:xfrm>
              <a:off x="2576672"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7.3</a:t>
              </a:r>
            </a:p>
          </p:txBody>
        </p:sp>
        <p:sp>
          <p:nvSpPr>
            <p:cNvPr id="185" name="tx185"/>
            <p:cNvSpPr/>
            <p:nvPr/>
          </p:nvSpPr>
          <p:spPr>
            <a:xfrm>
              <a:off x="262465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7.6</a:t>
              </a:r>
            </a:p>
          </p:txBody>
        </p:sp>
        <p:sp>
          <p:nvSpPr>
            <p:cNvPr id="186" name="tx186"/>
            <p:cNvSpPr/>
            <p:nvPr/>
          </p:nvSpPr>
          <p:spPr>
            <a:xfrm>
              <a:off x="585993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8.6</a:t>
              </a:r>
            </a:p>
          </p:txBody>
        </p:sp>
        <p:sp>
          <p:nvSpPr>
            <p:cNvPr id="187" name="tx187"/>
            <p:cNvSpPr/>
            <p:nvPr/>
          </p:nvSpPr>
          <p:spPr>
            <a:xfrm>
              <a:off x="4852855"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2.8</a:t>
              </a:r>
            </a:p>
          </p:txBody>
        </p:sp>
        <p:sp>
          <p:nvSpPr>
            <p:cNvPr id="188" name="tx188"/>
            <p:cNvSpPr/>
            <p:nvPr/>
          </p:nvSpPr>
          <p:spPr>
            <a:xfrm>
              <a:off x="4848013"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2.3</a:t>
              </a:r>
            </a:p>
          </p:txBody>
        </p:sp>
        <p:sp>
          <p:nvSpPr>
            <p:cNvPr id="189" name="tx189"/>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15.3</a:t>
              </a:r>
            </a:p>
          </p:txBody>
        </p:sp>
        <p:sp>
          <p:nvSpPr>
            <p:cNvPr id="190" name="tx190"/>
            <p:cNvSpPr/>
            <p:nvPr/>
          </p:nvSpPr>
          <p:spPr>
            <a:xfrm>
              <a:off x="5942882"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10.1</a:t>
              </a:r>
            </a:p>
          </p:txBody>
        </p:sp>
        <p:sp>
          <p:nvSpPr>
            <p:cNvPr id="191" name="tx191"/>
            <p:cNvSpPr/>
            <p:nvPr/>
          </p:nvSpPr>
          <p:spPr>
            <a:xfrm>
              <a:off x="5813125"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343625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7" name="tx197"/>
            <p:cNvSpPr/>
            <p:nvPr/>
          </p:nvSpPr>
          <p:spPr>
            <a:xfrm>
              <a:off x="56439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8" name="tx198"/>
            <p:cNvSpPr/>
            <p:nvPr/>
          </p:nvSpPr>
          <p:spPr>
            <a:xfrm>
              <a:off x="789060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9" name="tx199"/>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0" name="tx200"/>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64%. This is similar to in 2019, where coverage was 65%.
7.6 million children missed their routine first dose of measles vaccine.
MCV2 is typically administered to children between 18 months and five years old. MCV2 coverage increased at 50% in 2025.</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65% in 2025, leaving 7.6 million children without any protection against measles. MCV2 coverage increased to 50% in 2025.</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5692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4734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377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2818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9186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0213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9255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6829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17339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454" y="3932587"/>
              <a:ext cx="239877" cy="279125"/>
            </a:xfrm>
            <a:prstGeom prst="rect">
              <a:avLst/>
            </a:prstGeom>
            <a:solidFill>
              <a:srgbClr val="80BD41">
                <a:alpha val="100000"/>
              </a:srgbClr>
            </a:solidFill>
          </p:spPr>
          <p:txBody>
            <a:bodyPr/>
            <a:lstStyle/>
            <a:p/>
          </p:txBody>
        </p:sp>
        <p:sp>
          <p:nvSpPr>
            <p:cNvPr id="27" name="rc27"/>
            <p:cNvSpPr/>
            <p:nvPr/>
          </p:nvSpPr>
          <p:spPr>
            <a:xfrm>
              <a:off x="1296454" y="3536723"/>
              <a:ext cx="239877" cy="395864"/>
            </a:xfrm>
            <a:prstGeom prst="rect">
              <a:avLst/>
            </a:prstGeom>
            <a:solidFill>
              <a:srgbClr val="E2231A">
                <a:alpha val="100000"/>
              </a:srgbClr>
            </a:solidFill>
          </p:spPr>
          <p:txBody>
            <a:bodyPr/>
            <a:lstStyle/>
            <a:p/>
          </p:txBody>
        </p:sp>
        <p:sp>
          <p:nvSpPr>
            <p:cNvPr id="28" name="rc28"/>
            <p:cNvSpPr/>
            <p:nvPr/>
          </p:nvSpPr>
          <p:spPr>
            <a:xfrm>
              <a:off x="1562984" y="3916393"/>
              <a:ext cx="239877" cy="295319"/>
            </a:xfrm>
            <a:prstGeom prst="rect">
              <a:avLst/>
            </a:prstGeom>
            <a:solidFill>
              <a:srgbClr val="80BD41">
                <a:alpha val="100000"/>
              </a:srgbClr>
            </a:solidFill>
          </p:spPr>
          <p:txBody>
            <a:bodyPr/>
            <a:lstStyle/>
            <a:p/>
          </p:txBody>
        </p:sp>
        <p:sp>
          <p:nvSpPr>
            <p:cNvPr id="29" name="rc29"/>
            <p:cNvSpPr/>
            <p:nvPr/>
          </p:nvSpPr>
          <p:spPr>
            <a:xfrm>
              <a:off x="1562984" y="3518716"/>
              <a:ext cx="239877" cy="397677"/>
            </a:xfrm>
            <a:prstGeom prst="rect">
              <a:avLst/>
            </a:prstGeom>
            <a:solidFill>
              <a:srgbClr val="E2231A">
                <a:alpha val="100000"/>
              </a:srgbClr>
            </a:solidFill>
          </p:spPr>
          <p:txBody>
            <a:bodyPr/>
            <a:lstStyle/>
            <a:p/>
          </p:txBody>
        </p:sp>
        <p:sp>
          <p:nvSpPr>
            <p:cNvPr id="30" name="rc30"/>
            <p:cNvSpPr/>
            <p:nvPr/>
          </p:nvSpPr>
          <p:spPr>
            <a:xfrm>
              <a:off x="1829515" y="3899898"/>
              <a:ext cx="239877" cy="311814"/>
            </a:xfrm>
            <a:prstGeom prst="rect">
              <a:avLst/>
            </a:prstGeom>
            <a:solidFill>
              <a:srgbClr val="80BD41">
                <a:alpha val="100000"/>
              </a:srgbClr>
            </a:solidFill>
          </p:spPr>
          <p:txBody>
            <a:bodyPr/>
            <a:lstStyle/>
            <a:p/>
          </p:txBody>
        </p:sp>
        <p:sp>
          <p:nvSpPr>
            <p:cNvPr id="31" name="rc31"/>
            <p:cNvSpPr/>
            <p:nvPr/>
          </p:nvSpPr>
          <p:spPr>
            <a:xfrm>
              <a:off x="1829515" y="3501489"/>
              <a:ext cx="239877" cy="398408"/>
            </a:xfrm>
            <a:prstGeom prst="rect">
              <a:avLst/>
            </a:prstGeom>
            <a:solidFill>
              <a:srgbClr val="E2231A">
                <a:alpha val="100000"/>
              </a:srgbClr>
            </a:solidFill>
          </p:spPr>
          <p:txBody>
            <a:bodyPr/>
            <a:lstStyle/>
            <a:p/>
          </p:txBody>
        </p:sp>
        <p:sp>
          <p:nvSpPr>
            <p:cNvPr id="32" name="rc32"/>
            <p:cNvSpPr/>
            <p:nvPr/>
          </p:nvSpPr>
          <p:spPr>
            <a:xfrm>
              <a:off x="2096045" y="3860382"/>
              <a:ext cx="239877" cy="351330"/>
            </a:xfrm>
            <a:prstGeom prst="rect">
              <a:avLst/>
            </a:prstGeom>
            <a:solidFill>
              <a:srgbClr val="80BD41">
                <a:alpha val="100000"/>
              </a:srgbClr>
            </a:solidFill>
          </p:spPr>
          <p:txBody>
            <a:bodyPr/>
            <a:lstStyle/>
            <a:p/>
          </p:txBody>
        </p:sp>
        <p:sp>
          <p:nvSpPr>
            <p:cNvPr id="33" name="rc33"/>
            <p:cNvSpPr/>
            <p:nvPr/>
          </p:nvSpPr>
          <p:spPr>
            <a:xfrm>
              <a:off x="2096045" y="3483190"/>
              <a:ext cx="239877" cy="377192"/>
            </a:xfrm>
            <a:prstGeom prst="rect">
              <a:avLst/>
            </a:prstGeom>
            <a:solidFill>
              <a:srgbClr val="E2231A">
                <a:alpha val="100000"/>
              </a:srgbClr>
            </a:solidFill>
          </p:spPr>
          <p:txBody>
            <a:bodyPr/>
            <a:lstStyle/>
            <a:p/>
          </p:txBody>
        </p:sp>
        <p:sp>
          <p:nvSpPr>
            <p:cNvPr id="34" name="rc34"/>
            <p:cNvSpPr/>
            <p:nvPr/>
          </p:nvSpPr>
          <p:spPr>
            <a:xfrm>
              <a:off x="2362575" y="3825500"/>
              <a:ext cx="239877" cy="386211"/>
            </a:xfrm>
            <a:prstGeom prst="rect">
              <a:avLst/>
            </a:prstGeom>
            <a:solidFill>
              <a:srgbClr val="80BD41">
                <a:alpha val="100000"/>
              </a:srgbClr>
            </a:solidFill>
          </p:spPr>
          <p:txBody>
            <a:bodyPr/>
            <a:lstStyle/>
            <a:p/>
          </p:txBody>
        </p:sp>
        <p:sp>
          <p:nvSpPr>
            <p:cNvPr id="35" name="rc35"/>
            <p:cNvSpPr/>
            <p:nvPr/>
          </p:nvSpPr>
          <p:spPr>
            <a:xfrm>
              <a:off x="2362575" y="3465394"/>
              <a:ext cx="239877" cy="360106"/>
            </a:xfrm>
            <a:prstGeom prst="rect">
              <a:avLst/>
            </a:prstGeom>
            <a:solidFill>
              <a:srgbClr val="E2231A">
                <a:alpha val="100000"/>
              </a:srgbClr>
            </a:solidFill>
          </p:spPr>
          <p:txBody>
            <a:bodyPr/>
            <a:lstStyle/>
            <a:p/>
          </p:txBody>
        </p:sp>
        <p:sp>
          <p:nvSpPr>
            <p:cNvPr id="36" name="rc36"/>
            <p:cNvSpPr/>
            <p:nvPr/>
          </p:nvSpPr>
          <p:spPr>
            <a:xfrm>
              <a:off x="2629106" y="3782040"/>
              <a:ext cx="239877" cy="429672"/>
            </a:xfrm>
            <a:prstGeom prst="rect">
              <a:avLst/>
            </a:prstGeom>
            <a:solidFill>
              <a:srgbClr val="80BD41">
                <a:alpha val="100000"/>
              </a:srgbClr>
            </a:solidFill>
          </p:spPr>
          <p:txBody>
            <a:bodyPr/>
            <a:lstStyle/>
            <a:p/>
          </p:txBody>
        </p:sp>
        <p:sp>
          <p:nvSpPr>
            <p:cNvPr id="37" name="rc37"/>
            <p:cNvSpPr/>
            <p:nvPr/>
          </p:nvSpPr>
          <p:spPr>
            <a:xfrm>
              <a:off x="2629106" y="3443944"/>
              <a:ext cx="239877" cy="338096"/>
            </a:xfrm>
            <a:prstGeom prst="rect">
              <a:avLst/>
            </a:prstGeom>
            <a:solidFill>
              <a:srgbClr val="E2231A">
                <a:alpha val="100000"/>
              </a:srgbClr>
            </a:solidFill>
          </p:spPr>
          <p:txBody>
            <a:bodyPr/>
            <a:lstStyle/>
            <a:p/>
          </p:txBody>
        </p:sp>
        <p:sp>
          <p:nvSpPr>
            <p:cNvPr id="38" name="rc38"/>
            <p:cNvSpPr/>
            <p:nvPr/>
          </p:nvSpPr>
          <p:spPr>
            <a:xfrm>
              <a:off x="2895636" y="3753237"/>
              <a:ext cx="239877" cy="458474"/>
            </a:xfrm>
            <a:prstGeom prst="rect">
              <a:avLst/>
            </a:prstGeom>
            <a:solidFill>
              <a:srgbClr val="80BD41">
                <a:alpha val="100000"/>
              </a:srgbClr>
            </a:solidFill>
          </p:spPr>
          <p:txBody>
            <a:bodyPr/>
            <a:lstStyle/>
            <a:p/>
          </p:txBody>
        </p:sp>
        <p:sp>
          <p:nvSpPr>
            <p:cNvPr id="39" name="rc39"/>
            <p:cNvSpPr/>
            <p:nvPr/>
          </p:nvSpPr>
          <p:spPr>
            <a:xfrm>
              <a:off x="2895636" y="3422903"/>
              <a:ext cx="239877" cy="330333"/>
            </a:xfrm>
            <a:prstGeom prst="rect">
              <a:avLst/>
            </a:prstGeom>
            <a:solidFill>
              <a:srgbClr val="E2231A">
                <a:alpha val="100000"/>
              </a:srgbClr>
            </a:solidFill>
          </p:spPr>
          <p:txBody>
            <a:bodyPr/>
            <a:lstStyle/>
            <a:p/>
          </p:txBody>
        </p:sp>
        <p:sp>
          <p:nvSpPr>
            <p:cNvPr id="40" name="rc40"/>
            <p:cNvSpPr/>
            <p:nvPr/>
          </p:nvSpPr>
          <p:spPr>
            <a:xfrm>
              <a:off x="3162166" y="3744973"/>
              <a:ext cx="239877" cy="466739"/>
            </a:xfrm>
            <a:prstGeom prst="rect">
              <a:avLst/>
            </a:prstGeom>
            <a:solidFill>
              <a:srgbClr val="80BD41">
                <a:alpha val="100000"/>
              </a:srgbClr>
            </a:solidFill>
          </p:spPr>
          <p:txBody>
            <a:bodyPr/>
            <a:lstStyle/>
            <a:p/>
          </p:txBody>
        </p:sp>
        <p:sp>
          <p:nvSpPr>
            <p:cNvPr id="41" name="rc41"/>
            <p:cNvSpPr/>
            <p:nvPr/>
          </p:nvSpPr>
          <p:spPr>
            <a:xfrm>
              <a:off x="3162166" y="3403658"/>
              <a:ext cx="239877" cy="341314"/>
            </a:xfrm>
            <a:prstGeom prst="rect">
              <a:avLst/>
            </a:prstGeom>
            <a:solidFill>
              <a:srgbClr val="E2231A">
                <a:alpha val="100000"/>
              </a:srgbClr>
            </a:solidFill>
          </p:spPr>
          <p:txBody>
            <a:bodyPr/>
            <a:lstStyle/>
            <a:p/>
          </p:txBody>
        </p:sp>
        <p:sp>
          <p:nvSpPr>
            <p:cNvPr id="42" name="rc42"/>
            <p:cNvSpPr/>
            <p:nvPr/>
          </p:nvSpPr>
          <p:spPr>
            <a:xfrm>
              <a:off x="3428696" y="3695386"/>
              <a:ext cx="239877" cy="516325"/>
            </a:xfrm>
            <a:prstGeom prst="rect">
              <a:avLst/>
            </a:prstGeom>
            <a:solidFill>
              <a:srgbClr val="80BD41">
                <a:alpha val="100000"/>
              </a:srgbClr>
            </a:solidFill>
          </p:spPr>
          <p:txBody>
            <a:bodyPr/>
            <a:lstStyle/>
            <a:p/>
          </p:txBody>
        </p:sp>
        <p:sp>
          <p:nvSpPr>
            <p:cNvPr id="43" name="rc43"/>
            <p:cNvSpPr/>
            <p:nvPr/>
          </p:nvSpPr>
          <p:spPr>
            <a:xfrm>
              <a:off x="3428696" y="3382335"/>
              <a:ext cx="239877" cy="313051"/>
            </a:xfrm>
            <a:prstGeom prst="rect">
              <a:avLst/>
            </a:prstGeom>
            <a:solidFill>
              <a:srgbClr val="E2231A">
                <a:alpha val="100000"/>
              </a:srgbClr>
            </a:solidFill>
          </p:spPr>
          <p:txBody>
            <a:bodyPr/>
            <a:lstStyle/>
            <a:p/>
          </p:txBody>
        </p:sp>
        <p:sp>
          <p:nvSpPr>
            <p:cNvPr id="44" name="rc44"/>
            <p:cNvSpPr/>
            <p:nvPr/>
          </p:nvSpPr>
          <p:spPr>
            <a:xfrm>
              <a:off x="3695227" y="3637021"/>
              <a:ext cx="239877" cy="574691"/>
            </a:xfrm>
            <a:prstGeom prst="rect">
              <a:avLst/>
            </a:prstGeom>
            <a:solidFill>
              <a:srgbClr val="80BD41">
                <a:alpha val="100000"/>
              </a:srgbClr>
            </a:solidFill>
          </p:spPr>
          <p:txBody>
            <a:bodyPr/>
            <a:lstStyle/>
            <a:p/>
          </p:txBody>
        </p:sp>
        <p:sp>
          <p:nvSpPr>
            <p:cNvPr id="45" name="rc45"/>
            <p:cNvSpPr/>
            <p:nvPr/>
          </p:nvSpPr>
          <p:spPr>
            <a:xfrm>
              <a:off x="3695227" y="3362193"/>
              <a:ext cx="239877" cy="274827"/>
            </a:xfrm>
            <a:prstGeom prst="rect">
              <a:avLst/>
            </a:prstGeom>
            <a:solidFill>
              <a:srgbClr val="E2231A">
                <a:alpha val="100000"/>
              </a:srgbClr>
            </a:solidFill>
          </p:spPr>
          <p:txBody>
            <a:bodyPr/>
            <a:lstStyle/>
            <a:p/>
          </p:txBody>
        </p:sp>
        <p:sp>
          <p:nvSpPr>
            <p:cNvPr id="46" name="rc46"/>
            <p:cNvSpPr/>
            <p:nvPr/>
          </p:nvSpPr>
          <p:spPr>
            <a:xfrm>
              <a:off x="3961757" y="3642617"/>
              <a:ext cx="239877" cy="569095"/>
            </a:xfrm>
            <a:prstGeom prst="rect">
              <a:avLst/>
            </a:prstGeom>
            <a:solidFill>
              <a:srgbClr val="80BD41">
                <a:alpha val="100000"/>
              </a:srgbClr>
            </a:solidFill>
          </p:spPr>
          <p:txBody>
            <a:bodyPr/>
            <a:lstStyle/>
            <a:p/>
          </p:txBody>
        </p:sp>
        <p:sp>
          <p:nvSpPr>
            <p:cNvPr id="47" name="rc47"/>
            <p:cNvSpPr/>
            <p:nvPr/>
          </p:nvSpPr>
          <p:spPr>
            <a:xfrm>
              <a:off x="3961757" y="3340171"/>
              <a:ext cx="239877" cy="302446"/>
            </a:xfrm>
            <a:prstGeom prst="rect">
              <a:avLst/>
            </a:prstGeom>
            <a:solidFill>
              <a:srgbClr val="E2231A">
                <a:alpha val="100000"/>
              </a:srgbClr>
            </a:solidFill>
          </p:spPr>
          <p:txBody>
            <a:bodyPr/>
            <a:lstStyle/>
            <a:p/>
          </p:txBody>
        </p:sp>
        <p:sp>
          <p:nvSpPr>
            <p:cNvPr id="48" name="rc48"/>
            <p:cNvSpPr/>
            <p:nvPr/>
          </p:nvSpPr>
          <p:spPr>
            <a:xfrm>
              <a:off x="4228287" y="3657804"/>
              <a:ext cx="239877" cy="553908"/>
            </a:xfrm>
            <a:prstGeom prst="rect">
              <a:avLst/>
            </a:prstGeom>
            <a:solidFill>
              <a:srgbClr val="80BD41">
                <a:alpha val="100000"/>
              </a:srgbClr>
            </a:solidFill>
          </p:spPr>
          <p:txBody>
            <a:bodyPr/>
            <a:lstStyle/>
            <a:p/>
          </p:txBody>
        </p:sp>
        <p:sp>
          <p:nvSpPr>
            <p:cNvPr id="49" name="rc49"/>
            <p:cNvSpPr/>
            <p:nvPr/>
          </p:nvSpPr>
          <p:spPr>
            <a:xfrm>
              <a:off x="4228287" y="3319167"/>
              <a:ext cx="239877" cy="338636"/>
            </a:xfrm>
            <a:prstGeom prst="rect">
              <a:avLst/>
            </a:prstGeom>
            <a:solidFill>
              <a:srgbClr val="E2231A">
                <a:alpha val="100000"/>
              </a:srgbClr>
            </a:solidFill>
          </p:spPr>
          <p:txBody>
            <a:bodyPr/>
            <a:lstStyle/>
            <a:p/>
          </p:txBody>
        </p:sp>
        <p:sp>
          <p:nvSpPr>
            <p:cNvPr id="50" name="rc50"/>
            <p:cNvSpPr/>
            <p:nvPr/>
          </p:nvSpPr>
          <p:spPr>
            <a:xfrm>
              <a:off x="4494818" y="3652230"/>
              <a:ext cx="239877" cy="559481"/>
            </a:xfrm>
            <a:prstGeom prst="rect">
              <a:avLst/>
            </a:prstGeom>
            <a:solidFill>
              <a:srgbClr val="80BD41">
                <a:alpha val="100000"/>
              </a:srgbClr>
            </a:solidFill>
          </p:spPr>
          <p:txBody>
            <a:bodyPr/>
            <a:lstStyle/>
            <a:p/>
          </p:txBody>
        </p:sp>
        <p:sp>
          <p:nvSpPr>
            <p:cNvPr id="51" name="rc51"/>
            <p:cNvSpPr/>
            <p:nvPr/>
          </p:nvSpPr>
          <p:spPr>
            <a:xfrm>
              <a:off x="4494818" y="3301192"/>
              <a:ext cx="239877" cy="351038"/>
            </a:xfrm>
            <a:prstGeom prst="rect">
              <a:avLst/>
            </a:prstGeom>
            <a:solidFill>
              <a:srgbClr val="E2231A">
                <a:alpha val="100000"/>
              </a:srgbClr>
            </a:solidFill>
          </p:spPr>
          <p:txBody>
            <a:bodyPr/>
            <a:lstStyle/>
            <a:p/>
          </p:txBody>
        </p:sp>
        <p:sp>
          <p:nvSpPr>
            <p:cNvPr id="52" name="rc52"/>
            <p:cNvSpPr/>
            <p:nvPr/>
          </p:nvSpPr>
          <p:spPr>
            <a:xfrm>
              <a:off x="4761348" y="3651522"/>
              <a:ext cx="239877" cy="560190"/>
            </a:xfrm>
            <a:prstGeom prst="rect">
              <a:avLst/>
            </a:prstGeom>
            <a:solidFill>
              <a:srgbClr val="80BD41">
                <a:alpha val="100000"/>
              </a:srgbClr>
            </a:solidFill>
          </p:spPr>
          <p:txBody>
            <a:bodyPr/>
            <a:lstStyle/>
            <a:p/>
          </p:txBody>
        </p:sp>
        <p:sp>
          <p:nvSpPr>
            <p:cNvPr id="53" name="rc53"/>
            <p:cNvSpPr/>
            <p:nvPr/>
          </p:nvSpPr>
          <p:spPr>
            <a:xfrm>
              <a:off x="4761348" y="3286384"/>
              <a:ext cx="239877" cy="365137"/>
            </a:xfrm>
            <a:prstGeom prst="rect">
              <a:avLst/>
            </a:prstGeom>
            <a:solidFill>
              <a:srgbClr val="E2231A">
                <a:alpha val="100000"/>
              </a:srgbClr>
            </a:solidFill>
          </p:spPr>
          <p:txBody>
            <a:bodyPr/>
            <a:lstStyle/>
            <a:p/>
          </p:txBody>
        </p:sp>
        <p:sp>
          <p:nvSpPr>
            <p:cNvPr id="54" name="rc54"/>
            <p:cNvSpPr/>
            <p:nvPr/>
          </p:nvSpPr>
          <p:spPr>
            <a:xfrm>
              <a:off x="5027878" y="3645104"/>
              <a:ext cx="239877" cy="566608"/>
            </a:xfrm>
            <a:prstGeom prst="rect">
              <a:avLst/>
            </a:prstGeom>
            <a:solidFill>
              <a:srgbClr val="80BD41">
                <a:alpha val="100000"/>
              </a:srgbClr>
            </a:solidFill>
          </p:spPr>
          <p:txBody>
            <a:bodyPr/>
            <a:lstStyle/>
            <a:p/>
          </p:txBody>
        </p:sp>
        <p:sp>
          <p:nvSpPr>
            <p:cNvPr id="55" name="rc55"/>
            <p:cNvSpPr/>
            <p:nvPr/>
          </p:nvSpPr>
          <p:spPr>
            <a:xfrm>
              <a:off x="5027878" y="3271215"/>
              <a:ext cx="239877" cy="373888"/>
            </a:xfrm>
            <a:prstGeom prst="rect">
              <a:avLst/>
            </a:prstGeom>
            <a:solidFill>
              <a:srgbClr val="E2231A">
                <a:alpha val="100000"/>
              </a:srgbClr>
            </a:solidFill>
          </p:spPr>
          <p:txBody>
            <a:bodyPr/>
            <a:lstStyle/>
            <a:p/>
          </p:txBody>
        </p:sp>
        <p:sp>
          <p:nvSpPr>
            <p:cNvPr id="56" name="rc56"/>
            <p:cNvSpPr/>
            <p:nvPr/>
          </p:nvSpPr>
          <p:spPr>
            <a:xfrm>
              <a:off x="5294409" y="3645016"/>
              <a:ext cx="239877" cy="566696"/>
            </a:xfrm>
            <a:prstGeom prst="rect">
              <a:avLst/>
            </a:prstGeom>
            <a:solidFill>
              <a:srgbClr val="80BD41">
                <a:alpha val="100000"/>
              </a:srgbClr>
            </a:solidFill>
          </p:spPr>
          <p:txBody>
            <a:bodyPr/>
            <a:lstStyle/>
            <a:p/>
          </p:txBody>
        </p:sp>
        <p:sp>
          <p:nvSpPr>
            <p:cNvPr id="57" name="rc57"/>
            <p:cNvSpPr/>
            <p:nvPr/>
          </p:nvSpPr>
          <p:spPr>
            <a:xfrm>
              <a:off x="5294409" y="3259530"/>
              <a:ext cx="239877" cy="385486"/>
            </a:xfrm>
            <a:prstGeom prst="rect">
              <a:avLst/>
            </a:prstGeom>
            <a:solidFill>
              <a:srgbClr val="E2231A">
                <a:alpha val="100000"/>
              </a:srgbClr>
            </a:solidFill>
          </p:spPr>
          <p:txBody>
            <a:bodyPr/>
            <a:lstStyle/>
            <a:p/>
          </p:txBody>
        </p:sp>
        <p:sp>
          <p:nvSpPr>
            <p:cNvPr id="58" name="rc58"/>
            <p:cNvSpPr/>
            <p:nvPr/>
          </p:nvSpPr>
          <p:spPr>
            <a:xfrm>
              <a:off x="5560939" y="3619357"/>
              <a:ext cx="239877" cy="592355"/>
            </a:xfrm>
            <a:prstGeom prst="rect">
              <a:avLst/>
            </a:prstGeom>
            <a:solidFill>
              <a:srgbClr val="80BD41">
                <a:alpha val="100000"/>
              </a:srgbClr>
            </a:solidFill>
          </p:spPr>
          <p:txBody>
            <a:bodyPr/>
            <a:lstStyle/>
            <a:p/>
          </p:txBody>
        </p:sp>
        <p:sp>
          <p:nvSpPr>
            <p:cNvPr id="59" name="rc59"/>
            <p:cNvSpPr/>
            <p:nvPr/>
          </p:nvSpPr>
          <p:spPr>
            <a:xfrm>
              <a:off x="5560939" y="3251199"/>
              <a:ext cx="239877" cy="368157"/>
            </a:xfrm>
            <a:prstGeom prst="rect">
              <a:avLst/>
            </a:prstGeom>
            <a:solidFill>
              <a:srgbClr val="E2231A">
                <a:alpha val="100000"/>
              </a:srgbClr>
            </a:solidFill>
          </p:spPr>
          <p:txBody>
            <a:bodyPr/>
            <a:lstStyle/>
            <a:p/>
          </p:txBody>
        </p:sp>
        <p:sp>
          <p:nvSpPr>
            <p:cNvPr id="60" name="rc60"/>
            <p:cNvSpPr/>
            <p:nvPr/>
          </p:nvSpPr>
          <p:spPr>
            <a:xfrm>
              <a:off x="5827469" y="3588359"/>
              <a:ext cx="239877" cy="623353"/>
            </a:xfrm>
            <a:prstGeom prst="rect">
              <a:avLst/>
            </a:prstGeom>
            <a:solidFill>
              <a:srgbClr val="80BD41">
                <a:alpha val="100000"/>
              </a:srgbClr>
            </a:solidFill>
          </p:spPr>
          <p:txBody>
            <a:bodyPr/>
            <a:lstStyle/>
            <a:p/>
          </p:txBody>
        </p:sp>
        <p:sp>
          <p:nvSpPr>
            <p:cNvPr id="61" name="rc61"/>
            <p:cNvSpPr/>
            <p:nvPr/>
          </p:nvSpPr>
          <p:spPr>
            <a:xfrm>
              <a:off x="5827469" y="3241813"/>
              <a:ext cx="239877" cy="346545"/>
            </a:xfrm>
            <a:prstGeom prst="rect">
              <a:avLst/>
            </a:prstGeom>
            <a:solidFill>
              <a:srgbClr val="E2231A">
                <a:alpha val="100000"/>
              </a:srgbClr>
            </a:solidFill>
          </p:spPr>
          <p:txBody>
            <a:bodyPr/>
            <a:lstStyle/>
            <a:p/>
          </p:txBody>
        </p:sp>
        <p:sp>
          <p:nvSpPr>
            <p:cNvPr id="62" name="rc62"/>
            <p:cNvSpPr/>
            <p:nvPr/>
          </p:nvSpPr>
          <p:spPr>
            <a:xfrm>
              <a:off x="6094000" y="3582926"/>
              <a:ext cx="239877" cy="628786"/>
            </a:xfrm>
            <a:prstGeom prst="rect">
              <a:avLst/>
            </a:prstGeom>
            <a:solidFill>
              <a:srgbClr val="80BD41">
                <a:alpha val="100000"/>
              </a:srgbClr>
            </a:solidFill>
          </p:spPr>
          <p:txBody>
            <a:bodyPr/>
            <a:lstStyle/>
            <a:p/>
          </p:txBody>
        </p:sp>
        <p:sp>
          <p:nvSpPr>
            <p:cNvPr id="63" name="rc63"/>
            <p:cNvSpPr/>
            <p:nvPr/>
          </p:nvSpPr>
          <p:spPr>
            <a:xfrm>
              <a:off x="6094000" y="3234781"/>
              <a:ext cx="239877" cy="348145"/>
            </a:xfrm>
            <a:prstGeom prst="rect">
              <a:avLst/>
            </a:prstGeom>
            <a:solidFill>
              <a:srgbClr val="E2231A">
                <a:alpha val="100000"/>
              </a:srgbClr>
            </a:solidFill>
          </p:spPr>
          <p:txBody>
            <a:bodyPr/>
            <a:lstStyle/>
            <a:p/>
          </p:txBody>
        </p:sp>
        <p:sp>
          <p:nvSpPr>
            <p:cNvPr id="64" name="rc64"/>
            <p:cNvSpPr/>
            <p:nvPr/>
          </p:nvSpPr>
          <p:spPr>
            <a:xfrm>
              <a:off x="6360530" y="3570393"/>
              <a:ext cx="239877" cy="641318"/>
            </a:xfrm>
            <a:prstGeom prst="rect">
              <a:avLst/>
            </a:prstGeom>
            <a:solidFill>
              <a:srgbClr val="80BD41">
                <a:alpha val="100000"/>
              </a:srgbClr>
            </a:solidFill>
          </p:spPr>
          <p:txBody>
            <a:bodyPr/>
            <a:lstStyle/>
            <a:p/>
          </p:txBody>
        </p:sp>
        <p:sp>
          <p:nvSpPr>
            <p:cNvPr id="65" name="rc65"/>
            <p:cNvSpPr/>
            <p:nvPr/>
          </p:nvSpPr>
          <p:spPr>
            <a:xfrm>
              <a:off x="6360530" y="3229751"/>
              <a:ext cx="239877" cy="340642"/>
            </a:xfrm>
            <a:prstGeom prst="rect">
              <a:avLst/>
            </a:prstGeom>
            <a:solidFill>
              <a:srgbClr val="E2231A">
                <a:alpha val="100000"/>
              </a:srgbClr>
            </a:solidFill>
          </p:spPr>
          <p:txBody>
            <a:bodyPr/>
            <a:lstStyle/>
            <a:p/>
          </p:txBody>
        </p:sp>
        <p:sp>
          <p:nvSpPr>
            <p:cNvPr id="66" name="rc66"/>
            <p:cNvSpPr/>
            <p:nvPr/>
          </p:nvSpPr>
          <p:spPr>
            <a:xfrm>
              <a:off x="6627060" y="3576136"/>
              <a:ext cx="239877" cy="635576"/>
            </a:xfrm>
            <a:prstGeom prst="rect">
              <a:avLst/>
            </a:prstGeom>
            <a:solidFill>
              <a:srgbClr val="80BD41">
                <a:alpha val="100000"/>
              </a:srgbClr>
            </a:solidFill>
          </p:spPr>
          <p:txBody>
            <a:bodyPr/>
            <a:lstStyle/>
            <a:p/>
          </p:txBody>
        </p:sp>
        <p:sp>
          <p:nvSpPr>
            <p:cNvPr id="67" name="rc67"/>
            <p:cNvSpPr/>
            <p:nvPr/>
          </p:nvSpPr>
          <p:spPr>
            <a:xfrm>
              <a:off x="6627060" y="3222160"/>
              <a:ext cx="239877" cy="353976"/>
            </a:xfrm>
            <a:prstGeom prst="rect">
              <a:avLst/>
            </a:prstGeom>
            <a:solidFill>
              <a:srgbClr val="E2231A">
                <a:alpha val="100000"/>
              </a:srgbClr>
            </a:solidFill>
          </p:spPr>
          <p:txBody>
            <a:bodyPr/>
            <a:lstStyle/>
            <a:p/>
          </p:txBody>
        </p:sp>
        <p:sp>
          <p:nvSpPr>
            <p:cNvPr id="68" name="rc68"/>
            <p:cNvSpPr/>
            <p:nvPr/>
          </p:nvSpPr>
          <p:spPr>
            <a:xfrm>
              <a:off x="6893590" y="3610122"/>
              <a:ext cx="239877" cy="601590"/>
            </a:xfrm>
            <a:prstGeom prst="rect">
              <a:avLst/>
            </a:prstGeom>
            <a:solidFill>
              <a:srgbClr val="80BD41">
                <a:alpha val="100000"/>
              </a:srgbClr>
            </a:solidFill>
          </p:spPr>
          <p:txBody>
            <a:bodyPr/>
            <a:lstStyle/>
            <a:p/>
          </p:txBody>
        </p:sp>
        <p:sp>
          <p:nvSpPr>
            <p:cNvPr id="69" name="rc69"/>
            <p:cNvSpPr/>
            <p:nvPr/>
          </p:nvSpPr>
          <p:spPr>
            <a:xfrm>
              <a:off x="6893590" y="3204595"/>
              <a:ext cx="239877" cy="405526"/>
            </a:xfrm>
            <a:prstGeom prst="rect">
              <a:avLst/>
            </a:prstGeom>
            <a:solidFill>
              <a:srgbClr val="E2231A">
                <a:alpha val="100000"/>
              </a:srgbClr>
            </a:solidFill>
          </p:spPr>
          <p:txBody>
            <a:bodyPr/>
            <a:lstStyle/>
            <a:p/>
          </p:txBody>
        </p:sp>
        <p:sp>
          <p:nvSpPr>
            <p:cNvPr id="70" name="rc70"/>
            <p:cNvSpPr/>
            <p:nvPr/>
          </p:nvSpPr>
          <p:spPr>
            <a:xfrm>
              <a:off x="7160121" y="3594934"/>
              <a:ext cx="239877" cy="616778"/>
            </a:xfrm>
            <a:prstGeom prst="rect">
              <a:avLst/>
            </a:prstGeom>
            <a:solidFill>
              <a:srgbClr val="80BD41">
                <a:alpha val="100000"/>
              </a:srgbClr>
            </a:solidFill>
          </p:spPr>
          <p:txBody>
            <a:bodyPr/>
            <a:lstStyle/>
            <a:p/>
          </p:txBody>
        </p:sp>
        <p:sp>
          <p:nvSpPr>
            <p:cNvPr id="71" name="rc71"/>
            <p:cNvSpPr/>
            <p:nvPr/>
          </p:nvSpPr>
          <p:spPr>
            <a:xfrm>
              <a:off x="7160121" y="3188762"/>
              <a:ext cx="239877" cy="406172"/>
            </a:xfrm>
            <a:prstGeom prst="rect">
              <a:avLst/>
            </a:prstGeom>
            <a:solidFill>
              <a:srgbClr val="E2231A">
                <a:alpha val="100000"/>
              </a:srgbClr>
            </a:solidFill>
          </p:spPr>
          <p:txBody>
            <a:bodyPr/>
            <a:lstStyle/>
            <a:p/>
          </p:txBody>
        </p:sp>
        <p:sp>
          <p:nvSpPr>
            <p:cNvPr id="72" name="rc72"/>
            <p:cNvSpPr/>
            <p:nvPr/>
          </p:nvSpPr>
          <p:spPr>
            <a:xfrm>
              <a:off x="7426651" y="3566215"/>
              <a:ext cx="239877" cy="645497"/>
            </a:xfrm>
            <a:prstGeom prst="rect">
              <a:avLst/>
            </a:prstGeom>
            <a:solidFill>
              <a:srgbClr val="80BD41">
                <a:alpha val="100000"/>
              </a:srgbClr>
            </a:solidFill>
          </p:spPr>
          <p:txBody>
            <a:bodyPr/>
            <a:lstStyle/>
            <a:p/>
          </p:txBody>
        </p:sp>
        <p:sp>
          <p:nvSpPr>
            <p:cNvPr id="73" name="rc73"/>
            <p:cNvSpPr/>
            <p:nvPr/>
          </p:nvSpPr>
          <p:spPr>
            <a:xfrm>
              <a:off x="7426651" y="3169261"/>
              <a:ext cx="239877" cy="396953"/>
            </a:xfrm>
            <a:prstGeom prst="rect">
              <a:avLst/>
            </a:prstGeom>
            <a:solidFill>
              <a:srgbClr val="E2231A">
                <a:alpha val="100000"/>
              </a:srgbClr>
            </a:solidFill>
          </p:spPr>
          <p:txBody>
            <a:bodyPr/>
            <a:lstStyle/>
            <a:p/>
          </p:txBody>
        </p:sp>
        <p:sp>
          <p:nvSpPr>
            <p:cNvPr id="74" name="rc74"/>
            <p:cNvSpPr/>
            <p:nvPr/>
          </p:nvSpPr>
          <p:spPr>
            <a:xfrm>
              <a:off x="7693181" y="3527094"/>
              <a:ext cx="239877" cy="684618"/>
            </a:xfrm>
            <a:prstGeom prst="rect">
              <a:avLst/>
            </a:prstGeom>
            <a:solidFill>
              <a:srgbClr val="80BD41">
                <a:alpha val="100000"/>
              </a:srgbClr>
            </a:solidFill>
          </p:spPr>
          <p:txBody>
            <a:bodyPr/>
            <a:lstStyle/>
            <a:p/>
          </p:txBody>
        </p:sp>
        <p:sp>
          <p:nvSpPr>
            <p:cNvPr id="75" name="rc75"/>
            <p:cNvSpPr/>
            <p:nvPr/>
          </p:nvSpPr>
          <p:spPr>
            <a:xfrm>
              <a:off x="7693181" y="3152867"/>
              <a:ext cx="239877" cy="374226"/>
            </a:xfrm>
            <a:prstGeom prst="rect">
              <a:avLst/>
            </a:prstGeom>
            <a:solidFill>
              <a:srgbClr val="E2231A">
                <a:alpha val="100000"/>
              </a:srgbClr>
            </a:solidFill>
          </p:spPr>
          <p:txBody>
            <a:bodyPr/>
            <a:lstStyle/>
            <a:p/>
          </p:txBody>
        </p:sp>
        <p:sp>
          <p:nvSpPr>
            <p:cNvPr id="76" name="rc76"/>
            <p:cNvSpPr/>
            <p:nvPr/>
          </p:nvSpPr>
          <p:spPr>
            <a:xfrm>
              <a:off x="7959712" y="3522775"/>
              <a:ext cx="239877" cy="688936"/>
            </a:xfrm>
            <a:prstGeom prst="rect">
              <a:avLst/>
            </a:prstGeom>
            <a:solidFill>
              <a:srgbClr val="80BD41">
                <a:alpha val="100000"/>
              </a:srgbClr>
            </a:solidFill>
          </p:spPr>
          <p:txBody>
            <a:bodyPr/>
            <a:lstStyle/>
            <a:p/>
          </p:txBody>
        </p:sp>
        <p:sp>
          <p:nvSpPr>
            <p:cNvPr id="77" name="rc77"/>
            <p:cNvSpPr/>
            <p:nvPr/>
          </p:nvSpPr>
          <p:spPr>
            <a:xfrm>
              <a:off x="7959712" y="3137666"/>
              <a:ext cx="239877" cy="385109"/>
            </a:xfrm>
            <a:prstGeom prst="rect">
              <a:avLst/>
            </a:prstGeom>
            <a:solidFill>
              <a:srgbClr val="E2231A">
                <a:alpha val="100000"/>
              </a:srgbClr>
            </a:solidFill>
          </p:spPr>
          <p:txBody>
            <a:bodyPr/>
            <a:lstStyle/>
            <a:p/>
          </p:txBody>
        </p:sp>
        <p:sp>
          <p:nvSpPr>
            <p:cNvPr id="78" name="pl78"/>
            <p:cNvSpPr/>
            <p:nvPr/>
          </p:nvSpPr>
          <p:spPr>
            <a:xfrm>
              <a:off x="1416393" y="2751009"/>
              <a:ext cx="6663257" cy="579985"/>
            </a:xfrm>
            <a:custGeom>
              <a:avLst/>
              <a:pathLst>
                <a:path w="6663257" h="579985">
                  <a:moveTo>
                    <a:pt x="0" y="579985"/>
                  </a:moveTo>
                  <a:lnTo>
                    <a:pt x="266530" y="537023"/>
                  </a:lnTo>
                  <a:lnTo>
                    <a:pt x="533060" y="515542"/>
                  </a:lnTo>
                  <a:lnTo>
                    <a:pt x="799590" y="429618"/>
                  </a:lnTo>
                  <a:lnTo>
                    <a:pt x="1066121" y="343694"/>
                  </a:lnTo>
                  <a:lnTo>
                    <a:pt x="1332651" y="257771"/>
                  </a:lnTo>
                  <a:lnTo>
                    <a:pt x="1599181" y="214809"/>
                  </a:lnTo>
                  <a:lnTo>
                    <a:pt x="1865712" y="214809"/>
                  </a:lnTo>
                  <a:lnTo>
                    <a:pt x="2132242" y="128885"/>
                  </a:lnTo>
                  <a:lnTo>
                    <a:pt x="2398772" y="0"/>
                  </a:lnTo>
                  <a:lnTo>
                    <a:pt x="2665303" y="64442"/>
                  </a:lnTo>
                  <a:lnTo>
                    <a:pt x="2931833" y="128885"/>
                  </a:lnTo>
                  <a:lnTo>
                    <a:pt x="3198363" y="150366"/>
                  </a:lnTo>
                  <a:lnTo>
                    <a:pt x="3464893" y="150366"/>
                  </a:lnTo>
                  <a:lnTo>
                    <a:pt x="3731424" y="171847"/>
                  </a:lnTo>
                  <a:lnTo>
                    <a:pt x="3997954" y="171847"/>
                  </a:lnTo>
                  <a:lnTo>
                    <a:pt x="4264484" y="128885"/>
                  </a:lnTo>
                  <a:lnTo>
                    <a:pt x="4531015" y="85923"/>
                  </a:lnTo>
                  <a:lnTo>
                    <a:pt x="4797545" y="85923"/>
                  </a:lnTo>
                  <a:lnTo>
                    <a:pt x="5064075" y="64442"/>
                  </a:lnTo>
                  <a:lnTo>
                    <a:pt x="5330606" y="85923"/>
                  </a:lnTo>
                  <a:lnTo>
                    <a:pt x="5597136" y="171847"/>
                  </a:lnTo>
                  <a:lnTo>
                    <a:pt x="5863666" y="171847"/>
                  </a:lnTo>
                  <a:lnTo>
                    <a:pt x="6130197" y="128885"/>
                  </a:lnTo>
                  <a:lnTo>
                    <a:pt x="6396727" y="64442"/>
                  </a:lnTo>
                  <a:lnTo>
                    <a:pt x="6663257" y="85923"/>
                  </a:lnTo>
                </a:path>
              </a:pathLst>
            </a:custGeom>
            <a:ln w="27101" cap="flat">
              <a:solidFill>
                <a:srgbClr val="0058AB">
                  <a:alpha val="100000"/>
                </a:srgbClr>
              </a:solidFill>
              <a:prstDash val="solid"/>
              <a:round/>
            </a:ln>
          </p:spPr>
          <p:txBody>
            <a:bodyPr/>
            <a:lstStyle/>
            <a:p/>
          </p:txBody>
        </p:sp>
        <p:sp>
          <p:nvSpPr>
            <p:cNvPr id="79" name="tx79"/>
            <p:cNvSpPr/>
            <p:nvPr/>
          </p:nvSpPr>
          <p:spPr>
            <a:xfrm>
              <a:off x="1346075" y="31499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41</a:t>
              </a:r>
            </a:p>
          </p:txBody>
        </p:sp>
        <p:sp>
          <p:nvSpPr>
            <p:cNvPr id="80" name="tx80"/>
            <p:cNvSpPr/>
            <p:nvPr/>
          </p:nvSpPr>
          <p:spPr>
            <a:xfrm>
              <a:off x="2678727" y="2827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56</a:t>
              </a:r>
            </a:p>
          </p:txBody>
        </p:sp>
        <p:sp>
          <p:nvSpPr>
            <p:cNvPr id="81" name="tx81"/>
            <p:cNvSpPr/>
            <p:nvPr/>
          </p:nvSpPr>
          <p:spPr>
            <a:xfrm>
              <a:off x="4011378"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2" name="tx82"/>
            <p:cNvSpPr/>
            <p:nvPr/>
          </p:nvSpPr>
          <p:spPr>
            <a:xfrm>
              <a:off x="5344030"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3" name="tx83"/>
            <p:cNvSpPr/>
            <p:nvPr/>
          </p:nvSpPr>
          <p:spPr>
            <a:xfrm>
              <a:off x="6410151"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4" name="tx84"/>
            <p:cNvSpPr/>
            <p:nvPr/>
          </p:nvSpPr>
          <p:spPr>
            <a:xfrm>
              <a:off x="6676681"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5" name="tx85"/>
            <p:cNvSpPr/>
            <p:nvPr/>
          </p:nvSpPr>
          <p:spPr>
            <a:xfrm>
              <a:off x="6943212"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6" name="tx86"/>
            <p:cNvSpPr/>
            <p:nvPr/>
          </p:nvSpPr>
          <p:spPr>
            <a:xfrm>
              <a:off x="7209742"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7" name="tx87"/>
            <p:cNvSpPr/>
            <p:nvPr/>
          </p:nvSpPr>
          <p:spPr>
            <a:xfrm>
              <a:off x="7476272"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8" name="tx88"/>
            <p:cNvSpPr/>
            <p:nvPr/>
          </p:nvSpPr>
          <p:spPr>
            <a:xfrm>
              <a:off x="7742803"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9" name="tx89"/>
            <p:cNvSpPr/>
            <p:nvPr/>
          </p:nvSpPr>
          <p:spPr>
            <a:xfrm>
              <a:off x="8009333"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90" name="tx90"/>
            <p:cNvSpPr/>
            <p:nvPr/>
          </p:nvSpPr>
          <p:spPr>
            <a:xfrm>
              <a:off x="1341092" y="40333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1" name="tx91"/>
            <p:cNvSpPr/>
            <p:nvPr/>
          </p:nvSpPr>
          <p:spPr>
            <a:xfrm>
              <a:off x="1341092" y="36958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92" name="tx92"/>
            <p:cNvSpPr/>
            <p:nvPr/>
          </p:nvSpPr>
          <p:spPr>
            <a:xfrm>
              <a:off x="2673743" y="39580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93" name="tx93"/>
            <p:cNvSpPr/>
            <p:nvPr/>
          </p:nvSpPr>
          <p:spPr>
            <a:xfrm>
              <a:off x="2673743" y="35741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94" name="tx94"/>
            <p:cNvSpPr/>
            <p:nvPr/>
          </p:nvSpPr>
          <p:spPr>
            <a:xfrm>
              <a:off x="3980289" y="388834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95" name="tx95"/>
            <p:cNvSpPr/>
            <p:nvPr/>
          </p:nvSpPr>
          <p:spPr>
            <a:xfrm>
              <a:off x="4006395" y="34525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6" name="tx96"/>
            <p:cNvSpPr/>
            <p:nvPr/>
          </p:nvSpPr>
          <p:spPr>
            <a:xfrm>
              <a:off x="5312940" y="388954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7" name="tx97"/>
            <p:cNvSpPr/>
            <p:nvPr/>
          </p:nvSpPr>
          <p:spPr>
            <a:xfrm>
              <a:off x="5339046" y="34134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8" name="tx98"/>
            <p:cNvSpPr/>
            <p:nvPr/>
          </p:nvSpPr>
          <p:spPr>
            <a:xfrm>
              <a:off x="6375038" y="38522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12.6</a:t>
              </a:r>
            </a:p>
          </p:txBody>
        </p:sp>
        <p:sp>
          <p:nvSpPr>
            <p:cNvPr id="99" name="tx99"/>
            <p:cNvSpPr/>
            <p:nvPr/>
          </p:nvSpPr>
          <p:spPr>
            <a:xfrm>
              <a:off x="6405168" y="33612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0" name="tx100"/>
            <p:cNvSpPr/>
            <p:nvPr/>
          </p:nvSpPr>
          <p:spPr>
            <a:xfrm>
              <a:off x="6641568" y="38551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101" name="tx101"/>
            <p:cNvSpPr/>
            <p:nvPr/>
          </p:nvSpPr>
          <p:spPr>
            <a:xfrm>
              <a:off x="6671698" y="33603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2" name="tx102"/>
            <p:cNvSpPr/>
            <p:nvPr/>
          </p:nvSpPr>
          <p:spPr>
            <a:xfrm>
              <a:off x="6912122" y="387210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103" name="tx103"/>
            <p:cNvSpPr/>
            <p:nvPr/>
          </p:nvSpPr>
          <p:spPr>
            <a:xfrm>
              <a:off x="6983400" y="33685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04" name="tx104"/>
            <p:cNvSpPr/>
            <p:nvPr/>
          </p:nvSpPr>
          <p:spPr>
            <a:xfrm>
              <a:off x="7174629" y="38645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105" name="tx105"/>
            <p:cNvSpPr/>
            <p:nvPr/>
          </p:nvSpPr>
          <p:spPr>
            <a:xfrm>
              <a:off x="7249930" y="3353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06" name="tx106"/>
            <p:cNvSpPr/>
            <p:nvPr/>
          </p:nvSpPr>
          <p:spPr>
            <a:xfrm>
              <a:off x="7441159" y="38501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12.7</a:t>
              </a:r>
            </a:p>
          </p:txBody>
        </p:sp>
        <p:sp>
          <p:nvSpPr>
            <p:cNvPr id="107" name="tx107"/>
            <p:cNvSpPr/>
            <p:nvPr/>
          </p:nvSpPr>
          <p:spPr>
            <a:xfrm>
              <a:off x="7471289" y="33289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8" name="tx108"/>
            <p:cNvSpPr/>
            <p:nvPr/>
          </p:nvSpPr>
          <p:spPr>
            <a:xfrm>
              <a:off x="7707690" y="38305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13.4</a:t>
              </a:r>
            </a:p>
          </p:txBody>
        </p:sp>
        <p:sp>
          <p:nvSpPr>
            <p:cNvPr id="109" name="tx109"/>
            <p:cNvSpPr/>
            <p:nvPr/>
          </p:nvSpPr>
          <p:spPr>
            <a:xfrm>
              <a:off x="7737819" y="33011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10" name="tx110"/>
            <p:cNvSpPr/>
            <p:nvPr/>
          </p:nvSpPr>
          <p:spPr>
            <a:xfrm>
              <a:off x="7974220" y="38284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111" name="tx111"/>
            <p:cNvSpPr/>
            <p:nvPr/>
          </p:nvSpPr>
          <p:spPr>
            <a:xfrm>
              <a:off x="8004349" y="32914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112" name="tx112"/>
            <p:cNvSpPr/>
            <p:nvPr/>
          </p:nvSpPr>
          <p:spPr>
            <a:xfrm>
              <a:off x="1310962" y="3381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3" name="tx113"/>
            <p:cNvSpPr/>
            <p:nvPr/>
          </p:nvSpPr>
          <p:spPr>
            <a:xfrm>
              <a:off x="2643614" y="32886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114" name="tx114"/>
            <p:cNvSpPr/>
            <p:nvPr/>
          </p:nvSpPr>
          <p:spPr>
            <a:xfrm>
              <a:off x="3976265" y="3184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5" name="tx115"/>
            <p:cNvSpPr/>
            <p:nvPr/>
          </p:nvSpPr>
          <p:spPr>
            <a:xfrm>
              <a:off x="5308917" y="31042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16" name="tx116"/>
            <p:cNvSpPr/>
            <p:nvPr/>
          </p:nvSpPr>
          <p:spPr>
            <a:xfrm>
              <a:off x="6375038" y="30744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17" name="tx117"/>
            <p:cNvSpPr/>
            <p:nvPr/>
          </p:nvSpPr>
          <p:spPr>
            <a:xfrm>
              <a:off x="6641568" y="30668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19.4</a:t>
              </a:r>
            </a:p>
          </p:txBody>
        </p:sp>
        <p:sp>
          <p:nvSpPr>
            <p:cNvPr id="118" name="tx118"/>
            <p:cNvSpPr/>
            <p:nvPr/>
          </p:nvSpPr>
          <p:spPr>
            <a:xfrm>
              <a:off x="6908099" y="30493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9" name="tx119"/>
            <p:cNvSpPr/>
            <p:nvPr/>
          </p:nvSpPr>
          <p:spPr>
            <a:xfrm>
              <a:off x="7174629" y="30334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120" name="tx120"/>
            <p:cNvSpPr/>
            <p:nvPr/>
          </p:nvSpPr>
          <p:spPr>
            <a:xfrm>
              <a:off x="7441159" y="30139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20.5</a:t>
              </a:r>
            </a:p>
          </p:txBody>
        </p:sp>
        <p:sp>
          <p:nvSpPr>
            <p:cNvPr id="121" name="tx121"/>
            <p:cNvSpPr/>
            <p:nvPr/>
          </p:nvSpPr>
          <p:spPr>
            <a:xfrm>
              <a:off x="7707690" y="29976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2" name="tx122"/>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21.1</a:t>
              </a:r>
            </a:p>
          </p:txBody>
        </p:sp>
        <p:sp>
          <p:nvSpPr>
            <p:cNvPr id="123" name="tx123"/>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4" name="tx124"/>
            <p:cNvSpPr/>
            <p:nvPr/>
          </p:nvSpPr>
          <p:spPr>
            <a:xfrm>
              <a:off x="616816" y="365211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314253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6" name="tx126"/>
            <p:cNvSpPr/>
            <p:nvPr/>
          </p:nvSpPr>
          <p:spPr>
            <a:xfrm>
              <a:off x="616816" y="26329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7" name="tx127"/>
            <p:cNvSpPr/>
            <p:nvPr/>
          </p:nvSpPr>
          <p:spPr>
            <a:xfrm>
              <a:off x="616816" y="212338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8" name="tx128"/>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0" name="tx130"/>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1" name="tx131"/>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2" name="tx132"/>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3" name="tx133"/>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4" name="tx134"/>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5" name="tx135"/>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6" name="tx136"/>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7" name="tx137"/>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8" name="tx138"/>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9" name="tx139"/>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1" name="tx141"/>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 name="tx142"/>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5" name="tx145"/>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6" name="pl146"/>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tx147"/>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8" name="rc148"/>
            <p:cNvSpPr/>
            <p:nvPr/>
          </p:nvSpPr>
          <p:spPr>
            <a:xfrm>
              <a:off x="4453993" y="5080054"/>
              <a:ext cx="201456" cy="201456"/>
            </a:xfrm>
            <a:prstGeom prst="rect">
              <a:avLst/>
            </a:prstGeom>
            <a:solidFill>
              <a:srgbClr val="E2231A">
                <a:alpha val="100000"/>
              </a:srgbClr>
            </a:solidFill>
          </p:spPr>
          <p:txBody>
            <a:bodyPr/>
            <a:lstStyle/>
            <a:p/>
          </p:txBody>
        </p:sp>
        <p:sp>
          <p:nvSpPr>
            <p:cNvPr id="149" name="rc149"/>
            <p:cNvSpPr/>
            <p:nvPr/>
          </p:nvSpPr>
          <p:spPr>
            <a:xfrm>
              <a:off x="5659270" y="5080054"/>
              <a:ext cx="201456" cy="201456"/>
            </a:xfrm>
            <a:prstGeom prst="rect">
              <a:avLst/>
            </a:prstGeom>
            <a:solidFill>
              <a:srgbClr val="80BD41">
                <a:alpha val="100000"/>
              </a:srgbClr>
            </a:solidFill>
          </p:spPr>
          <p:txBody>
            <a:bodyPr/>
            <a:lstStyle/>
            <a:p/>
          </p:txBody>
        </p:sp>
        <p:sp>
          <p:nvSpPr>
            <p:cNvPr id="150" name="tx150"/>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1" name="tx151"/>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2" name="tx152"/>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3" name="tx153"/>
            <p:cNvSpPr/>
            <p:nvPr/>
          </p:nvSpPr>
          <p:spPr>
            <a:xfrm>
              <a:off x="951297" y="1618677"/>
              <a:ext cx="14060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WCAR, 2000-2025</a:t>
              </a:r>
            </a:p>
          </p:txBody>
        </p:sp>
        <p:sp>
          <p:nvSpPr>
            <p:cNvPr id="154" name="pl154"/>
            <p:cNvSpPr/>
            <p:nvPr/>
          </p:nvSpPr>
          <p:spPr>
            <a:xfrm>
              <a:off x="20762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63586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1954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550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1468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85606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41566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97527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53488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454" y="5840421"/>
              <a:ext cx="3925617" cy="124052"/>
            </a:xfrm>
            <a:prstGeom prst="rect">
              <a:avLst/>
            </a:prstGeom>
            <a:solidFill>
              <a:srgbClr val="80BD41">
                <a:alpha val="100000"/>
              </a:srgbClr>
            </a:solidFill>
          </p:spPr>
          <p:txBody>
            <a:bodyPr/>
            <a:lstStyle/>
            <a:p/>
          </p:txBody>
        </p:sp>
        <p:sp>
          <p:nvSpPr>
            <p:cNvPr id="168" name="rc168"/>
            <p:cNvSpPr/>
            <p:nvPr/>
          </p:nvSpPr>
          <p:spPr>
            <a:xfrm>
              <a:off x="5222071" y="5840421"/>
              <a:ext cx="2085129" cy="124052"/>
            </a:xfrm>
            <a:prstGeom prst="rect">
              <a:avLst/>
            </a:prstGeom>
            <a:solidFill>
              <a:srgbClr val="E2231A">
                <a:alpha val="100000"/>
              </a:srgbClr>
            </a:solidFill>
          </p:spPr>
          <p:txBody>
            <a:bodyPr/>
            <a:lstStyle/>
            <a:p/>
          </p:txBody>
        </p:sp>
        <p:sp>
          <p:nvSpPr>
            <p:cNvPr id="169" name="rc169"/>
            <p:cNvSpPr/>
            <p:nvPr/>
          </p:nvSpPr>
          <p:spPr>
            <a:xfrm>
              <a:off x="1296454" y="5685356"/>
              <a:ext cx="4190662" cy="124052"/>
            </a:xfrm>
            <a:prstGeom prst="rect">
              <a:avLst/>
            </a:prstGeom>
            <a:solidFill>
              <a:srgbClr val="80BD41">
                <a:alpha val="100000"/>
              </a:srgbClr>
            </a:solidFill>
          </p:spPr>
          <p:txBody>
            <a:bodyPr/>
            <a:lstStyle/>
            <a:p/>
          </p:txBody>
        </p:sp>
        <p:sp>
          <p:nvSpPr>
            <p:cNvPr id="170" name="rc170"/>
            <p:cNvSpPr/>
            <p:nvPr/>
          </p:nvSpPr>
          <p:spPr>
            <a:xfrm>
              <a:off x="5487117" y="5685356"/>
              <a:ext cx="2290704" cy="124052"/>
            </a:xfrm>
            <a:prstGeom prst="rect">
              <a:avLst/>
            </a:prstGeom>
            <a:solidFill>
              <a:srgbClr val="E2231A">
                <a:alpha val="100000"/>
              </a:srgbClr>
            </a:solidFill>
          </p:spPr>
          <p:txBody>
            <a:bodyPr/>
            <a:lstStyle/>
            <a:p/>
          </p:txBody>
        </p:sp>
        <p:sp>
          <p:nvSpPr>
            <p:cNvPr id="171" name="rc171"/>
            <p:cNvSpPr/>
            <p:nvPr/>
          </p:nvSpPr>
          <p:spPr>
            <a:xfrm>
              <a:off x="1296454" y="5530290"/>
              <a:ext cx="4217094" cy="124052"/>
            </a:xfrm>
            <a:prstGeom prst="rect">
              <a:avLst/>
            </a:prstGeom>
            <a:solidFill>
              <a:srgbClr val="80BD41">
                <a:alpha val="100000"/>
              </a:srgbClr>
            </a:solidFill>
          </p:spPr>
          <p:txBody>
            <a:bodyPr/>
            <a:lstStyle/>
            <a:p/>
          </p:txBody>
        </p:sp>
        <p:sp>
          <p:nvSpPr>
            <p:cNvPr id="172" name="rc172"/>
            <p:cNvSpPr/>
            <p:nvPr/>
          </p:nvSpPr>
          <p:spPr>
            <a:xfrm>
              <a:off x="5513549" y="5530290"/>
              <a:ext cx="2357319" cy="124052"/>
            </a:xfrm>
            <a:prstGeom prst="rect">
              <a:avLst/>
            </a:prstGeom>
            <a:solidFill>
              <a:srgbClr val="E2231A">
                <a:alpha val="100000"/>
              </a:srgbClr>
            </a:solidFill>
          </p:spPr>
          <p:txBody>
            <a:bodyPr/>
            <a:lstStyle/>
            <a:p/>
          </p:txBody>
        </p:sp>
        <p:sp>
          <p:nvSpPr>
            <p:cNvPr id="173" name="tx173"/>
            <p:cNvSpPr/>
            <p:nvPr/>
          </p:nvSpPr>
          <p:spPr>
            <a:xfrm>
              <a:off x="3136230"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12.6</a:t>
              </a:r>
            </a:p>
          </p:txBody>
        </p:sp>
        <p:sp>
          <p:nvSpPr>
            <p:cNvPr id="174" name="tx174"/>
            <p:cNvSpPr/>
            <p:nvPr/>
          </p:nvSpPr>
          <p:spPr>
            <a:xfrm>
              <a:off x="617676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6.7</a:t>
              </a:r>
            </a:p>
          </p:txBody>
        </p:sp>
        <p:sp>
          <p:nvSpPr>
            <p:cNvPr id="175" name="tx175"/>
            <p:cNvSpPr/>
            <p:nvPr/>
          </p:nvSpPr>
          <p:spPr>
            <a:xfrm>
              <a:off x="3268753"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13.4</a:t>
              </a:r>
            </a:p>
          </p:txBody>
        </p:sp>
        <p:sp>
          <p:nvSpPr>
            <p:cNvPr id="176" name="tx176"/>
            <p:cNvSpPr/>
            <p:nvPr/>
          </p:nvSpPr>
          <p:spPr>
            <a:xfrm>
              <a:off x="654459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7.3</a:t>
              </a:r>
            </a:p>
          </p:txBody>
        </p:sp>
        <p:sp>
          <p:nvSpPr>
            <p:cNvPr id="177" name="tx177"/>
            <p:cNvSpPr/>
            <p:nvPr/>
          </p:nvSpPr>
          <p:spPr>
            <a:xfrm>
              <a:off x="3281969"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8" name="tx178"/>
            <p:cNvSpPr/>
            <p:nvPr/>
          </p:nvSpPr>
          <p:spPr>
            <a:xfrm>
              <a:off x="660433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7.6</a:t>
              </a:r>
            </a:p>
          </p:txBody>
        </p:sp>
        <p:sp>
          <p:nvSpPr>
            <p:cNvPr id="179" name="tx179"/>
            <p:cNvSpPr/>
            <p:nvPr/>
          </p:nvSpPr>
          <p:spPr>
            <a:xfrm>
              <a:off x="748470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80" name="tx180"/>
            <p:cNvSpPr/>
            <p:nvPr/>
          </p:nvSpPr>
          <p:spPr>
            <a:xfrm>
              <a:off x="797885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20.8</a:t>
              </a:r>
            </a:p>
          </p:txBody>
        </p:sp>
        <p:sp>
          <p:nvSpPr>
            <p:cNvPr id="181" name="tx181"/>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21.1</a:t>
              </a:r>
            </a:p>
          </p:txBody>
        </p:sp>
        <p:sp>
          <p:nvSpPr>
            <p:cNvPr id="182" name="tx182"/>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7395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7" name="tx187"/>
            <p:cNvSpPr/>
            <p:nvPr/>
          </p:nvSpPr>
          <p:spPr>
            <a:xfrm>
              <a:off x="426031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8" name="tx188"/>
            <p:cNvSpPr/>
            <p:nvPr/>
          </p:nvSpPr>
          <p:spPr>
            <a:xfrm>
              <a:off x="58199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9" name="tx189"/>
            <p:cNvSpPr/>
            <p:nvPr/>
          </p:nvSpPr>
          <p:spPr>
            <a:xfrm>
              <a:off x="737952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90" name="tx19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1" name="tx19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2" name="tx19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(64%) was within 1% of coverage in 2019 (65%).
The number of children vaccinated with MCV1 increased 7% from 12.6 million in 2019 to 13.5 million in 2025.
The number of surviving infants increased approximately 9% from 19.3 million in 2019 to 21.1 million in 2025.
In 2025, 934,000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64%: 13.5 million children received the measles vaccine, but 7.6 million remain unvaccinated against the highly contagious disease.</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5354438"/>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5354438"/>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5354438"/>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535443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5354438"/>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5354438"/>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5354438"/>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5354438"/>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5354438"/>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5354438"/>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5354438"/>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5354438"/>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5354438"/>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5354438"/>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535443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5354438"/>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5354438"/>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535443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5354438"/>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5354438"/>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5354438"/>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5354438"/>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5354438"/>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5354438"/>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5354438"/>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5354438"/>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2115972"/>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2115972"/>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2115972"/>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2115972"/>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2115972"/>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2115972"/>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2115972"/>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2115972"/>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2115972"/>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2115972"/>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211597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2115972"/>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1216399"/>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1216399"/>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1216399"/>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1216399"/>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1216399"/>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1216399"/>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1216399"/>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1216399"/>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1216399"/>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1216399"/>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1216399"/>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1216399"/>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1216399"/>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1216399"/>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1216399"/>
              <a:ext cx="246809" cy="17991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1216399"/>
              <a:ext cx="246809" cy="17991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1216399"/>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375376"/>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375376"/>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375376"/>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375376"/>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375376"/>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37537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375376"/>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375376"/>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375376"/>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375376"/>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37537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375376"/>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375376"/>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375376"/>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375376"/>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375376"/>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375376"/>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375376"/>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375376"/>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37537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37537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375376"/>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5534353"/>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5534353"/>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5534353"/>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553435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5534353"/>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5534353"/>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5534353"/>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5534353"/>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5534353"/>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5534353"/>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553435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5534353"/>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553435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5534353"/>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5534353"/>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5534353"/>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5534353"/>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5534353"/>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5534353"/>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5534353"/>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5534353"/>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5534353"/>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5534353"/>
              <a:ext cx="246809"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5534353"/>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5534353"/>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5534353"/>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3735205"/>
              <a:ext cx="246809" cy="17991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3735205"/>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3735205"/>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3735205"/>
              <a:ext cx="246809" cy="17991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3735205"/>
              <a:ext cx="246809" cy="17991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3735205"/>
              <a:ext cx="246809" cy="17991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3735205"/>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3735205"/>
              <a:ext cx="246809" cy="17991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3735205"/>
              <a:ext cx="246809" cy="17991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3735205"/>
              <a:ext cx="246809" cy="17991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3735205"/>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3735205"/>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373520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3735205"/>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3735205"/>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3735205"/>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3735205"/>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3735205"/>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3735205"/>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3735205"/>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3735205"/>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3735205"/>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3735205"/>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3735205"/>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3735205"/>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2475802"/>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2475802"/>
              <a:ext cx="246809" cy="17991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2475802"/>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2475802"/>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2475802"/>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2475802"/>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2475802"/>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2475802"/>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2475802"/>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2475802"/>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247580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2475802"/>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247580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247580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247580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247580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2475802"/>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2475802"/>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247580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2475802"/>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2475802"/>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2475802"/>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2475802"/>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2475802"/>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2475802"/>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247580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4634779"/>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4634779"/>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4634779"/>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4634779"/>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4634779"/>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463477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4634779"/>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463477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4634779"/>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463477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4634779"/>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4634779"/>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4634779"/>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4634779"/>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463477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4634779"/>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4634779"/>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4634779"/>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463477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4634779"/>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4634779"/>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4634779"/>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4634779"/>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4634779"/>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5174523"/>
              <a:ext cx="246809" cy="1799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5174523"/>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5174523"/>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517452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5174523"/>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5174523"/>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5174523"/>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517452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517452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517452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5174523"/>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5174523"/>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5174523"/>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5174523"/>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5174523"/>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517452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5174523"/>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517452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5174523"/>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5174523"/>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5174523"/>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5174523"/>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5174523"/>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5174523"/>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5174523"/>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5174523"/>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4274950"/>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4274950"/>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4274950"/>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4274950"/>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4274950"/>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4274950"/>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4274950"/>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4274950"/>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4274950"/>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4274950"/>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4274950"/>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4274950"/>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4274950"/>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4274950"/>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427495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4274950"/>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427495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427495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4274950"/>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4274950"/>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4274950"/>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4274950"/>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4274950"/>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4274950"/>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427495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4274950"/>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4" name="rc264"/>
            <p:cNvSpPr/>
            <p:nvPr/>
          </p:nvSpPr>
          <p:spPr>
            <a:xfrm>
              <a:off x="2336508"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5" name="rc265"/>
            <p:cNvSpPr/>
            <p:nvPr/>
          </p:nvSpPr>
          <p:spPr>
            <a:xfrm>
              <a:off x="2583318"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6" name="rc266"/>
            <p:cNvSpPr/>
            <p:nvPr/>
          </p:nvSpPr>
          <p:spPr>
            <a:xfrm>
              <a:off x="2830127"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7" name="rc267"/>
            <p:cNvSpPr/>
            <p:nvPr/>
          </p:nvSpPr>
          <p:spPr>
            <a:xfrm>
              <a:off x="3076937"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8" name="rc268"/>
            <p:cNvSpPr/>
            <p:nvPr/>
          </p:nvSpPr>
          <p:spPr>
            <a:xfrm>
              <a:off x="3323747"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9" name="rc269"/>
            <p:cNvSpPr/>
            <p:nvPr/>
          </p:nvSpPr>
          <p:spPr>
            <a:xfrm>
              <a:off x="3570556"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0" name="rc270"/>
            <p:cNvSpPr/>
            <p:nvPr/>
          </p:nvSpPr>
          <p:spPr>
            <a:xfrm>
              <a:off x="3817366" y="481469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1" name="rc271"/>
            <p:cNvSpPr/>
            <p:nvPr/>
          </p:nvSpPr>
          <p:spPr>
            <a:xfrm>
              <a:off x="4064175" y="481469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2" name="rc272"/>
            <p:cNvSpPr/>
            <p:nvPr/>
          </p:nvSpPr>
          <p:spPr>
            <a:xfrm>
              <a:off x="4310985" y="4814694"/>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3" name="rc273"/>
            <p:cNvSpPr/>
            <p:nvPr/>
          </p:nvSpPr>
          <p:spPr>
            <a:xfrm>
              <a:off x="4557795" y="4814694"/>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4" name="rc274"/>
            <p:cNvSpPr/>
            <p:nvPr/>
          </p:nvSpPr>
          <p:spPr>
            <a:xfrm>
              <a:off x="4804604" y="481469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5" name="rc275"/>
            <p:cNvSpPr/>
            <p:nvPr/>
          </p:nvSpPr>
          <p:spPr>
            <a:xfrm>
              <a:off x="5051414" y="4814694"/>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6" name="rc276"/>
            <p:cNvSpPr/>
            <p:nvPr/>
          </p:nvSpPr>
          <p:spPr>
            <a:xfrm>
              <a:off x="5298223" y="4814694"/>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7" name="rc277"/>
            <p:cNvSpPr/>
            <p:nvPr/>
          </p:nvSpPr>
          <p:spPr>
            <a:xfrm>
              <a:off x="5545033" y="4814694"/>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8" name="rc278"/>
            <p:cNvSpPr/>
            <p:nvPr/>
          </p:nvSpPr>
          <p:spPr>
            <a:xfrm>
              <a:off x="5791843" y="4814694"/>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9" name="rc279"/>
            <p:cNvSpPr/>
            <p:nvPr/>
          </p:nvSpPr>
          <p:spPr>
            <a:xfrm>
              <a:off x="6038652" y="4814694"/>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0" name="rc280"/>
            <p:cNvSpPr/>
            <p:nvPr/>
          </p:nvSpPr>
          <p:spPr>
            <a:xfrm>
              <a:off x="6285462" y="4814694"/>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1" name="rc281"/>
            <p:cNvSpPr/>
            <p:nvPr/>
          </p:nvSpPr>
          <p:spPr>
            <a:xfrm>
              <a:off x="6532271" y="4814694"/>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2" name="rc282"/>
            <p:cNvSpPr/>
            <p:nvPr/>
          </p:nvSpPr>
          <p:spPr>
            <a:xfrm>
              <a:off x="6779081" y="4814694"/>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3" name="rc283"/>
            <p:cNvSpPr/>
            <p:nvPr/>
          </p:nvSpPr>
          <p:spPr>
            <a:xfrm>
              <a:off x="7025891" y="481469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4" name="rc284"/>
            <p:cNvSpPr/>
            <p:nvPr/>
          </p:nvSpPr>
          <p:spPr>
            <a:xfrm>
              <a:off x="7272700" y="4814694"/>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5" name="rc285"/>
            <p:cNvSpPr/>
            <p:nvPr/>
          </p:nvSpPr>
          <p:spPr>
            <a:xfrm>
              <a:off x="7519510" y="4814694"/>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6" name="rc286"/>
            <p:cNvSpPr/>
            <p:nvPr/>
          </p:nvSpPr>
          <p:spPr>
            <a:xfrm>
              <a:off x="7766320" y="4814694"/>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7" name="rc287"/>
            <p:cNvSpPr/>
            <p:nvPr/>
          </p:nvSpPr>
          <p:spPr>
            <a:xfrm>
              <a:off x="8013129" y="4814694"/>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8" name="rc288"/>
            <p:cNvSpPr/>
            <p:nvPr/>
          </p:nvSpPr>
          <p:spPr>
            <a:xfrm>
              <a:off x="8259939" y="4814694"/>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9" name="rc289"/>
            <p:cNvSpPr/>
            <p:nvPr/>
          </p:nvSpPr>
          <p:spPr>
            <a:xfrm>
              <a:off x="8506748" y="4814694"/>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0" name="rc290"/>
            <p:cNvSpPr/>
            <p:nvPr/>
          </p:nvSpPr>
          <p:spPr>
            <a:xfrm>
              <a:off x="2336508" y="3195461"/>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1" name="rc291"/>
            <p:cNvSpPr/>
            <p:nvPr/>
          </p:nvSpPr>
          <p:spPr>
            <a:xfrm>
              <a:off x="2583318" y="3195461"/>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2" name="rc292"/>
            <p:cNvSpPr/>
            <p:nvPr/>
          </p:nvSpPr>
          <p:spPr>
            <a:xfrm>
              <a:off x="2830127" y="3195461"/>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3" name="rc293"/>
            <p:cNvSpPr/>
            <p:nvPr/>
          </p:nvSpPr>
          <p:spPr>
            <a:xfrm>
              <a:off x="3076937" y="3195461"/>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4" name="rc294"/>
            <p:cNvSpPr/>
            <p:nvPr/>
          </p:nvSpPr>
          <p:spPr>
            <a:xfrm>
              <a:off x="3323747" y="3195461"/>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5" name="rc295"/>
            <p:cNvSpPr/>
            <p:nvPr/>
          </p:nvSpPr>
          <p:spPr>
            <a:xfrm>
              <a:off x="3570556"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6" name="rc296"/>
            <p:cNvSpPr/>
            <p:nvPr/>
          </p:nvSpPr>
          <p:spPr>
            <a:xfrm>
              <a:off x="3817366" y="3195461"/>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7" name="rc297"/>
            <p:cNvSpPr/>
            <p:nvPr/>
          </p:nvSpPr>
          <p:spPr>
            <a:xfrm>
              <a:off x="4064175" y="3195461"/>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4310985" y="3195461"/>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9" name="rc299"/>
            <p:cNvSpPr/>
            <p:nvPr/>
          </p:nvSpPr>
          <p:spPr>
            <a:xfrm>
              <a:off x="4557795" y="3195461"/>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0" name="rc300"/>
            <p:cNvSpPr/>
            <p:nvPr/>
          </p:nvSpPr>
          <p:spPr>
            <a:xfrm>
              <a:off x="4804604" y="3195461"/>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1" name="rc301"/>
            <p:cNvSpPr/>
            <p:nvPr/>
          </p:nvSpPr>
          <p:spPr>
            <a:xfrm>
              <a:off x="5051414"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2" name="rc302"/>
            <p:cNvSpPr/>
            <p:nvPr/>
          </p:nvSpPr>
          <p:spPr>
            <a:xfrm>
              <a:off x="5298223" y="3195461"/>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3" name="rc303"/>
            <p:cNvSpPr/>
            <p:nvPr/>
          </p:nvSpPr>
          <p:spPr>
            <a:xfrm>
              <a:off x="5545033" y="3195461"/>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4" name="rc304"/>
            <p:cNvSpPr/>
            <p:nvPr/>
          </p:nvSpPr>
          <p:spPr>
            <a:xfrm>
              <a:off x="5791843" y="3195461"/>
              <a:ext cx="246809" cy="17991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5" name="rc305"/>
            <p:cNvSpPr/>
            <p:nvPr/>
          </p:nvSpPr>
          <p:spPr>
            <a:xfrm>
              <a:off x="6038652" y="3195461"/>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85462" y="3195461"/>
              <a:ext cx="246809" cy="17991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7" name="rc307"/>
            <p:cNvSpPr/>
            <p:nvPr/>
          </p:nvSpPr>
          <p:spPr>
            <a:xfrm>
              <a:off x="6532271" y="3195461"/>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8" name="rc308"/>
            <p:cNvSpPr/>
            <p:nvPr/>
          </p:nvSpPr>
          <p:spPr>
            <a:xfrm>
              <a:off x="6779081" y="3195461"/>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9" name="rc309"/>
            <p:cNvSpPr/>
            <p:nvPr/>
          </p:nvSpPr>
          <p:spPr>
            <a:xfrm>
              <a:off x="7025891" y="3195461"/>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0" name="rc310"/>
            <p:cNvSpPr/>
            <p:nvPr/>
          </p:nvSpPr>
          <p:spPr>
            <a:xfrm>
              <a:off x="7272700" y="3195461"/>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1" name="rc311"/>
            <p:cNvSpPr/>
            <p:nvPr/>
          </p:nvSpPr>
          <p:spPr>
            <a:xfrm>
              <a:off x="7519510" y="3195461"/>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2" name="rc312"/>
            <p:cNvSpPr/>
            <p:nvPr/>
          </p:nvSpPr>
          <p:spPr>
            <a:xfrm>
              <a:off x="7766320" y="319546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3" name="rc313"/>
            <p:cNvSpPr/>
            <p:nvPr/>
          </p:nvSpPr>
          <p:spPr>
            <a:xfrm>
              <a:off x="8013129" y="319546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4" name="rc314"/>
            <p:cNvSpPr/>
            <p:nvPr/>
          </p:nvSpPr>
          <p:spPr>
            <a:xfrm>
              <a:off x="8259939" y="319546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506748" y="3195461"/>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6" name="rc316"/>
            <p:cNvSpPr/>
            <p:nvPr/>
          </p:nvSpPr>
          <p:spPr>
            <a:xfrm>
              <a:off x="2336508" y="139631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7" name="rc317"/>
            <p:cNvSpPr/>
            <p:nvPr/>
          </p:nvSpPr>
          <p:spPr>
            <a:xfrm>
              <a:off x="2583318" y="1396313"/>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8" name="rc318"/>
            <p:cNvSpPr/>
            <p:nvPr/>
          </p:nvSpPr>
          <p:spPr>
            <a:xfrm>
              <a:off x="2830127" y="1396313"/>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3076937" y="1396313"/>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0" name="rc320"/>
            <p:cNvSpPr/>
            <p:nvPr/>
          </p:nvSpPr>
          <p:spPr>
            <a:xfrm>
              <a:off x="3323747" y="1396313"/>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1" name="rc321"/>
            <p:cNvSpPr/>
            <p:nvPr/>
          </p:nvSpPr>
          <p:spPr>
            <a:xfrm>
              <a:off x="3570556" y="1396313"/>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2" name="rc322"/>
            <p:cNvSpPr/>
            <p:nvPr/>
          </p:nvSpPr>
          <p:spPr>
            <a:xfrm>
              <a:off x="3817366" y="1396313"/>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3" name="rc323"/>
            <p:cNvSpPr/>
            <p:nvPr/>
          </p:nvSpPr>
          <p:spPr>
            <a:xfrm>
              <a:off x="4064175"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4" name="rc324"/>
            <p:cNvSpPr/>
            <p:nvPr/>
          </p:nvSpPr>
          <p:spPr>
            <a:xfrm>
              <a:off x="4310985" y="1396313"/>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5" name="rc325"/>
            <p:cNvSpPr/>
            <p:nvPr/>
          </p:nvSpPr>
          <p:spPr>
            <a:xfrm>
              <a:off x="4557795"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6" name="rc326"/>
            <p:cNvSpPr/>
            <p:nvPr/>
          </p:nvSpPr>
          <p:spPr>
            <a:xfrm>
              <a:off x="4804604"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7" name="rc327"/>
            <p:cNvSpPr/>
            <p:nvPr/>
          </p:nvSpPr>
          <p:spPr>
            <a:xfrm>
              <a:off x="5051414" y="1396313"/>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5298223" y="139631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9" name="rc329"/>
            <p:cNvSpPr/>
            <p:nvPr/>
          </p:nvSpPr>
          <p:spPr>
            <a:xfrm>
              <a:off x="5545033" y="139631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0" name="rc330"/>
            <p:cNvSpPr/>
            <p:nvPr/>
          </p:nvSpPr>
          <p:spPr>
            <a:xfrm>
              <a:off x="5791843" y="139631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1" name="rc331"/>
            <p:cNvSpPr/>
            <p:nvPr/>
          </p:nvSpPr>
          <p:spPr>
            <a:xfrm>
              <a:off x="6038652" y="139631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6285462" y="1396313"/>
              <a:ext cx="246809" cy="17991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3" name="rc333"/>
            <p:cNvSpPr/>
            <p:nvPr/>
          </p:nvSpPr>
          <p:spPr>
            <a:xfrm>
              <a:off x="6532271"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4" name="rc334"/>
            <p:cNvSpPr/>
            <p:nvPr/>
          </p:nvSpPr>
          <p:spPr>
            <a:xfrm>
              <a:off x="6779081" y="139631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5" name="rc335"/>
            <p:cNvSpPr/>
            <p:nvPr/>
          </p:nvSpPr>
          <p:spPr>
            <a:xfrm>
              <a:off x="7025891" y="139631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6" name="rc336"/>
            <p:cNvSpPr/>
            <p:nvPr/>
          </p:nvSpPr>
          <p:spPr>
            <a:xfrm>
              <a:off x="7272700" y="1396313"/>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7" name="rc337"/>
            <p:cNvSpPr/>
            <p:nvPr/>
          </p:nvSpPr>
          <p:spPr>
            <a:xfrm>
              <a:off x="7519510" y="1396313"/>
              <a:ext cx="246809" cy="17991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7766320"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9" name="rc339"/>
            <p:cNvSpPr/>
            <p:nvPr/>
          </p:nvSpPr>
          <p:spPr>
            <a:xfrm>
              <a:off x="8013129" y="1396313"/>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8259939" y="1396313"/>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8506748" y="139631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2" name="rc342"/>
            <p:cNvSpPr/>
            <p:nvPr/>
          </p:nvSpPr>
          <p:spPr>
            <a:xfrm>
              <a:off x="2336508" y="4454864"/>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43" name="rc343"/>
            <p:cNvSpPr/>
            <p:nvPr/>
          </p:nvSpPr>
          <p:spPr>
            <a:xfrm>
              <a:off x="2583318" y="4454864"/>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4" name="rc344"/>
            <p:cNvSpPr/>
            <p:nvPr/>
          </p:nvSpPr>
          <p:spPr>
            <a:xfrm>
              <a:off x="2830127" y="4454864"/>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5" name="rc345"/>
            <p:cNvSpPr/>
            <p:nvPr/>
          </p:nvSpPr>
          <p:spPr>
            <a:xfrm>
              <a:off x="3076937" y="4454864"/>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46" name="rc346"/>
            <p:cNvSpPr/>
            <p:nvPr/>
          </p:nvSpPr>
          <p:spPr>
            <a:xfrm>
              <a:off x="3323747"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7" name="rc347"/>
            <p:cNvSpPr/>
            <p:nvPr/>
          </p:nvSpPr>
          <p:spPr>
            <a:xfrm>
              <a:off x="3570556"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8" name="rc348"/>
            <p:cNvSpPr/>
            <p:nvPr/>
          </p:nvSpPr>
          <p:spPr>
            <a:xfrm>
              <a:off x="3817366"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9" name="rc349"/>
            <p:cNvSpPr/>
            <p:nvPr/>
          </p:nvSpPr>
          <p:spPr>
            <a:xfrm>
              <a:off x="4064175" y="4454864"/>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50" name="rc350"/>
            <p:cNvSpPr/>
            <p:nvPr/>
          </p:nvSpPr>
          <p:spPr>
            <a:xfrm>
              <a:off x="4310985" y="4454864"/>
              <a:ext cx="246809" cy="1799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51" name="rc351"/>
            <p:cNvSpPr/>
            <p:nvPr/>
          </p:nvSpPr>
          <p:spPr>
            <a:xfrm>
              <a:off x="4557795" y="4454864"/>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2" name="rc352"/>
            <p:cNvSpPr/>
            <p:nvPr/>
          </p:nvSpPr>
          <p:spPr>
            <a:xfrm>
              <a:off x="4804604" y="4454864"/>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3" name="rc353"/>
            <p:cNvSpPr/>
            <p:nvPr/>
          </p:nvSpPr>
          <p:spPr>
            <a:xfrm>
              <a:off x="5051414" y="445486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4" name="rc354"/>
            <p:cNvSpPr/>
            <p:nvPr/>
          </p:nvSpPr>
          <p:spPr>
            <a:xfrm>
              <a:off x="5298223" y="4454864"/>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5" name="rc355"/>
            <p:cNvSpPr/>
            <p:nvPr/>
          </p:nvSpPr>
          <p:spPr>
            <a:xfrm>
              <a:off x="5545033" y="4454864"/>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6" name="rc356"/>
            <p:cNvSpPr/>
            <p:nvPr/>
          </p:nvSpPr>
          <p:spPr>
            <a:xfrm>
              <a:off x="5791843"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7" name="rc357"/>
            <p:cNvSpPr/>
            <p:nvPr/>
          </p:nvSpPr>
          <p:spPr>
            <a:xfrm>
              <a:off x="6038652" y="4454864"/>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58" name="rc358"/>
            <p:cNvSpPr/>
            <p:nvPr/>
          </p:nvSpPr>
          <p:spPr>
            <a:xfrm>
              <a:off x="6285462" y="4454864"/>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59" name="rc359"/>
            <p:cNvSpPr/>
            <p:nvPr/>
          </p:nvSpPr>
          <p:spPr>
            <a:xfrm>
              <a:off x="6532271" y="4454864"/>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60" name="rc360"/>
            <p:cNvSpPr/>
            <p:nvPr/>
          </p:nvSpPr>
          <p:spPr>
            <a:xfrm>
              <a:off x="6779081" y="4454864"/>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1" name="rc361"/>
            <p:cNvSpPr/>
            <p:nvPr/>
          </p:nvSpPr>
          <p:spPr>
            <a:xfrm>
              <a:off x="7025891"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2" name="rc362"/>
            <p:cNvSpPr/>
            <p:nvPr/>
          </p:nvSpPr>
          <p:spPr>
            <a:xfrm>
              <a:off x="7272700"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3" name="rc363"/>
            <p:cNvSpPr/>
            <p:nvPr/>
          </p:nvSpPr>
          <p:spPr>
            <a:xfrm>
              <a:off x="7519510"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4" name="rc364"/>
            <p:cNvSpPr/>
            <p:nvPr/>
          </p:nvSpPr>
          <p:spPr>
            <a:xfrm>
              <a:off x="7766320" y="4454864"/>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5" name="rc365"/>
            <p:cNvSpPr/>
            <p:nvPr/>
          </p:nvSpPr>
          <p:spPr>
            <a:xfrm>
              <a:off x="8013129" y="4454864"/>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66" name="rc366"/>
            <p:cNvSpPr/>
            <p:nvPr/>
          </p:nvSpPr>
          <p:spPr>
            <a:xfrm>
              <a:off x="8259939" y="4454864"/>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7" name="rc367"/>
            <p:cNvSpPr/>
            <p:nvPr/>
          </p:nvSpPr>
          <p:spPr>
            <a:xfrm>
              <a:off x="8506748" y="4454864"/>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8" name="rc368"/>
            <p:cNvSpPr/>
            <p:nvPr/>
          </p:nvSpPr>
          <p:spPr>
            <a:xfrm>
              <a:off x="2336508" y="3555291"/>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9" name="rc369"/>
            <p:cNvSpPr/>
            <p:nvPr/>
          </p:nvSpPr>
          <p:spPr>
            <a:xfrm>
              <a:off x="2583318" y="3555291"/>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0" name="rc370"/>
            <p:cNvSpPr/>
            <p:nvPr/>
          </p:nvSpPr>
          <p:spPr>
            <a:xfrm>
              <a:off x="2830127" y="355529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1" name="rc371"/>
            <p:cNvSpPr/>
            <p:nvPr/>
          </p:nvSpPr>
          <p:spPr>
            <a:xfrm>
              <a:off x="3076937" y="355529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2" name="rc372"/>
            <p:cNvSpPr/>
            <p:nvPr/>
          </p:nvSpPr>
          <p:spPr>
            <a:xfrm>
              <a:off x="3323747" y="3555291"/>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3" name="rc373"/>
            <p:cNvSpPr/>
            <p:nvPr/>
          </p:nvSpPr>
          <p:spPr>
            <a:xfrm>
              <a:off x="3570556" y="355529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4" name="rc374"/>
            <p:cNvSpPr/>
            <p:nvPr/>
          </p:nvSpPr>
          <p:spPr>
            <a:xfrm>
              <a:off x="3817366" y="3555291"/>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5" name="rc375"/>
            <p:cNvSpPr/>
            <p:nvPr/>
          </p:nvSpPr>
          <p:spPr>
            <a:xfrm>
              <a:off x="4064175" y="3555291"/>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6" name="rc376"/>
            <p:cNvSpPr/>
            <p:nvPr/>
          </p:nvSpPr>
          <p:spPr>
            <a:xfrm>
              <a:off x="4310985" y="3555291"/>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7" name="rc377"/>
            <p:cNvSpPr/>
            <p:nvPr/>
          </p:nvSpPr>
          <p:spPr>
            <a:xfrm>
              <a:off x="4557795" y="3555291"/>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8" name="rc378"/>
            <p:cNvSpPr/>
            <p:nvPr/>
          </p:nvSpPr>
          <p:spPr>
            <a:xfrm>
              <a:off x="4804604" y="355529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9" name="rc379"/>
            <p:cNvSpPr/>
            <p:nvPr/>
          </p:nvSpPr>
          <p:spPr>
            <a:xfrm>
              <a:off x="5051414"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0" name="rc380"/>
            <p:cNvSpPr/>
            <p:nvPr/>
          </p:nvSpPr>
          <p:spPr>
            <a:xfrm>
              <a:off x="5298223"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1" name="rc381"/>
            <p:cNvSpPr/>
            <p:nvPr/>
          </p:nvSpPr>
          <p:spPr>
            <a:xfrm>
              <a:off x="5545033"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2" name="rc382"/>
            <p:cNvSpPr/>
            <p:nvPr/>
          </p:nvSpPr>
          <p:spPr>
            <a:xfrm>
              <a:off x="5791843"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3" name="rc383"/>
            <p:cNvSpPr/>
            <p:nvPr/>
          </p:nvSpPr>
          <p:spPr>
            <a:xfrm>
              <a:off x="6038652"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4" name="rc384"/>
            <p:cNvSpPr/>
            <p:nvPr/>
          </p:nvSpPr>
          <p:spPr>
            <a:xfrm>
              <a:off x="6285462" y="3555291"/>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5" name="rc385"/>
            <p:cNvSpPr/>
            <p:nvPr/>
          </p:nvSpPr>
          <p:spPr>
            <a:xfrm>
              <a:off x="6532271" y="3555291"/>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6" name="rc386"/>
            <p:cNvSpPr/>
            <p:nvPr/>
          </p:nvSpPr>
          <p:spPr>
            <a:xfrm>
              <a:off x="6779081" y="3555291"/>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7" name="rc387"/>
            <p:cNvSpPr/>
            <p:nvPr/>
          </p:nvSpPr>
          <p:spPr>
            <a:xfrm>
              <a:off x="7025891"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8" name="rc388"/>
            <p:cNvSpPr/>
            <p:nvPr/>
          </p:nvSpPr>
          <p:spPr>
            <a:xfrm>
              <a:off x="7272700" y="3555291"/>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9" name="rc389"/>
            <p:cNvSpPr/>
            <p:nvPr/>
          </p:nvSpPr>
          <p:spPr>
            <a:xfrm>
              <a:off x="7519510" y="3555291"/>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0" name="rc390"/>
            <p:cNvSpPr/>
            <p:nvPr/>
          </p:nvSpPr>
          <p:spPr>
            <a:xfrm>
              <a:off x="7766320" y="3555291"/>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1" name="rc391"/>
            <p:cNvSpPr/>
            <p:nvPr/>
          </p:nvSpPr>
          <p:spPr>
            <a:xfrm>
              <a:off x="8013129" y="3555291"/>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2" name="rc392"/>
            <p:cNvSpPr/>
            <p:nvPr/>
          </p:nvSpPr>
          <p:spPr>
            <a:xfrm>
              <a:off x="8259939" y="3555291"/>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3" name="rc393"/>
            <p:cNvSpPr/>
            <p:nvPr/>
          </p:nvSpPr>
          <p:spPr>
            <a:xfrm>
              <a:off x="8506748" y="3555291"/>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4" name="rc394"/>
            <p:cNvSpPr/>
            <p:nvPr/>
          </p:nvSpPr>
          <p:spPr>
            <a:xfrm>
              <a:off x="2336508" y="2655717"/>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5" name="rc395"/>
            <p:cNvSpPr/>
            <p:nvPr/>
          </p:nvSpPr>
          <p:spPr>
            <a:xfrm>
              <a:off x="2583318" y="2655717"/>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6" name="rc396"/>
            <p:cNvSpPr/>
            <p:nvPr/>
          </p:nvSpPr>
          <p:spPr>
            <a:xfrm>
              <a:off x="2830127" y="2655717"/>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97" name="rc397"/>
            <p:cNvSpPr/>
            <p:nvPr/>
          </p:nvSpPr>
          <p:spPr>
            <a:xfrm>
              <a:off x="3076937" y="2655717"/>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98" name="rc398"/>
            <p:cNvSpPr/>
            <p:nvPr/>
          </p:nvSpPr>
          <p:spPr>
            <a:xfrm>
              <a:off x="3323747" y="2655717"/>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99" name="rc399"/>
            <p:cNvSpPr/>
            <p:nvPr/>
          </p:nvSpPr>
          <p:spPr>
            <a:xfrm>
              <a:off x="3570556" y="2655717"/>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00" name="rc400"/>
            <p:cNvSpPr/>
            <p:nvPr/>
          </p:nvSpPr>
          <p:spPr>
            <a:xfrm>
              <a:off x="3817366" y="2655717"/>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01" name="rc401"/>
            <p:cNvSpPr/>
            <p:nvPr/>
          </p:nvSpPr>
          <p:spPr>
            <a:xfrm>
              <a:off x="4064175" y="2655717"/>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2" name="rc402"/>
            <p:cNvSpPr/>
            <p:nvPr/>
          </p:nvSpPr>
          <p:spPr>
            <a:xfrm>
              <a:off x="4310985" y="2655717"/>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3" name="rc403"/>
            <p:cNvSpPr/>
            <p:nvPr/>
          </p:nvSpPr>
          <p:spPr>
            <a:xfrm>
              <a:off x="4557795" y="2655717"/>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4" name="rc404"/>
            <p:cNvSpPr/>
            <p:nvPr/>
          </p:nvSpPr>
          <p:spPr>
            <a:xfrm>
              <a:off x="4804604" y="2655717"/>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5" name="rc405"/>
            <p:cNvSpPr/>
            <p:nvPr/>
          </p:nvSpPr>
          <p:spPr>
            <a:xfrm>
              <a:off x="5051414" y="2655717"/>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6" name="rc406"/>
            <p:cNvSpPr/>
            <p:nvPr/>
          </p:nvSpPr>
          <p:spPr>
            <a:xfrm>
              <a:off x="5298223" y="2655717"/>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7" name="rc407"/>
            <p:cNvSpPr/>
            <p:nvPr/>
          </p:nvSpPr>
          <p:spPr>
            <a:xfrm>
              <a:off x="5545033" y="2655717"/>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8" name="rc408"/>
            <p:cNvSpPr/>
            <p:nvPr/>
          </p:nvSpPr>
          <p:spPr>
            <a:xfrm>
              <a:off x="5791843" y="2655717"/>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09" name="rc409"/>
            <p:cNvSpPr/>
            <p:nvPr/>
          </p:nvSpPr>
          <p:spPr>
            <a:xfrm>
              <a:off x="6038652" y="2655717"/>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0" name="rc410"/>
            <p:cNvSpPr/>
            <p:nvPr/>
          </p:nvSpPr>
          <p:spPr>
            <a:xfrm>
              <a:off x="6285462" y="2655717"/>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1" name="rc411"/>
            <p:cNvSpPr/>
            <p:nvPr/>
          </p:nvSpPr>
          <p:spPr>
            <a:xfrm>
              <a:off x="6532271" y="265571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2" name="rc412"/>
            <p:cNvSpPr/>
            <p:nvPr/>
          </p:nvSpPr>
          <p:spPr>
            <a:xfrm>
              <a:off x="6779081" y="2655717"/>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3" name="rc413"/>
            <p:cNvSpPr/>
            <p:nvPr/>
          </p:nvSpPr>
          <p:spPr>
            <a:xfrm>
              <a:off x="7025891" y="2655717"/>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4" name="rc414"/>
            <p:cNvSpPr/>
            <p:nvPr/>
          </p:nvSpPr>
          <p:spPr>
            <a:xfrm>
              <a:off x="7272700" y="2655717"/>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5" name="rc415"/>
            <p:cNvSpPr/>
            <p:nvPr/>
          </p:nvSpPr>
          <p:spPr>
            <a:xfrm>
              <a:off x="7519510" y="2655717"/>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6" name="rc416"/>
            <p:cNvSpPr/>
            <p:nvPr/>
          </p:nvSpPr>
          <p:spPr>
            <a:xfrm>
              <a:off x="7766320" y="2655717"/>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7" name="rc417"/>
            <p:cNvSpPr/>
            <p:nvPr/>
          </p:nvSpPr>
          <p:spPr>
            <a:xfrm>
              <a:off x="8013129" y="265571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8" name="rc418"/>
            <p:cNvSpPr/>
            <p:nvPr/>
          </p:nvSpPr>
          <p:spPr>
            <a:xfrm>
              <a:off x="8259939" y="265571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9" name="rc419"/>
            <p:cNvSpPr/>
            <p:nvPr/>
          </p:nvSpPr>
          <p:spPr>
            <a:xfrm>
              <a:off x="8506748" y="265571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0" name="rc420"/>
            <p:cNvSpPr/>
            <p:nvPr/>
          </p:nvSpPr>
          <p:spPr>
            <a:xfrm>
              <a:off x="2336508" y="3915120"/>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21" name="rc421"/>
            <p:cNvSpPr/>
            <p:nvPr/>
          </p:nvSpPr>
          <p:spPr>
            <a:xfrm>
              <a:off x="2583318" y="3915120"/>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2" name="rc422"/>
            <p:cNvSpPr/>
            <p:nvPr/>
          </p:nvSpPr>
          <p:spPr>
            <a:xfrm>
              <a:off x="2830127" y="3915120"/>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3" name="rc423"/>
            <p:cNvSpPr/>
            <p:nvPr/>
          </p:nvSpPr>
          <p:spPr>
            <a:xfrm>
              <a:off x="3076937" y="3915120"/>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4" name="rc424"/>
            <p:cNvSpPr/>
            <p:nvPr/>
          </p:nvSpPr>
          <p:spPr>
            <a:xfrm>
              <a:off x="3323747" y="3915120"/>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5" name="rc425"/>
            <p:cNvSpPr/>
            <p:nvPr/>
          </p:nvSpPr>
          <p:spPr>
            <a:xfrm>
              <a:off x="3570556" y="3915120"/>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6" name="rc426"/>
            <p:cNvSpPr/>
            <p:nvPr/>
          </p:nvSpPr>
          <p:spPr>
            <a:xfrm>
              <a:off x="3817366" y="3915120"/>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7" name="rc427"/>
            <p:cNvSpPr/>
            <p:nvPr/>
          </p:nvSpPr>
          <p:spPr>
            <a:xfrm>
              <a:off x="4064175" y="3915120"/>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8" name="rc428"/>
            <p:cNvSpPr/>
            <p:nvPr/>
          </p:nvSpPr>
          <p:spPr>
            <a:xfrm>
              <a:off x="4310985" y="3915120"/>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9" name="rc429"/>
            <p:cNvSpPr/>
            <p:nvPr/>
          </p:nvSpPr>
          <p:spPr>
            <a:xfrm>
              <a:off x="4557795" y="3915120"/>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0" name="rc430"/>
            <p:cNvSpPr/>
            <p:nvPr/>
          </p:nvSpPr>
          <p:spPr>
            <a:xfrm>
              <a:off x="4804604" y="3915120"/>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1" name="rc431"/>
            <p:cNvSpPr/>
            <p:nvPr/>
          </p:nvSpPr>
          <p:spPr>
            <a:xfrm>
              <a:off x="5051414" y="3915120"/>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2" name="rc432"/>
            <p:cNvSpPr/>
            <p:nvPr/>
          </p:nvSpPr>
          <p:spPr>
            <a:xfrm>
              <a:off x="5298223" y="3915120"/>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3" name="rc433"/>
            <p:cNvSpPr/>
            <p:nvPr/>
          </p:nvSpPr>
          <p:spPr>
            <a:xfrm>
              <a:off x="5545033" y="3915120"/>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4" name="rc434"/>
            <p:cNvSpPr/>
            <p:nvPr/>
          </p:nvSpPr>
          <p:spPr>
            <a:xfrm>
              <a:off x="5791843" y="3915120"/>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5" name="rc435"/>
            <p:cNvSpPr/>
            <p:nvPr/>
          </p:nvSpPr>
          <p:spPr>
            <a:xfrm>
              <a:off x="6038652" y="3915120"/>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6" name="rc436"/>
            <p:cNvSpPr/>
            <p:nvPr/>
          </p:nvSpPr>
          <p:spPr>
            <a:xfrm>
              <a:off x="6285462" y="3915120"/>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7" name="rc437"/>
            <p:cNvSpPr/>
            <p:nvPr/>
          </p:nvSpPr>
          <p:spPr>
            <a:xfrm>
              <a:off x="6532271" y="3915120"/>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8" name="rc438"/>
            <p:cNvSpPr/>
            <p:nvPr/>
          </p:nvSpPr>
          <p:spPr>
            <a:xfrm>
              <a:off x="6779081" y="3915120"/>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9" name="rc439"/>
            <p:cNvSpPr/>
            <p:nvPr/>
          </p:nvSpPr>
          <p:spPr>
            <a:xfrm>
              <a:off x="7025891" y="3915120"/>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0" name="rc440"/>
            <p:cNvSpPr/>
            <p:nvPr/>
          </p:nvSpPr>
          <p:spPr>
            <a:xfrm>
              <a:off x="7272700" y="3915120"/>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1" name="rc441"/>
            <p:cNvSpPr/>
            <p:nvPr/>
          </p:nvSpPr>
          <p:spPr>
            <a:xfrm>
              <a:off x="7519510" y="3915120"/>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2" name="rc442"/>
            <p:cNvSpPr/>
            <p:nvPr/>
          </p:nvSpPr>
          <p:spPr>
            <a:xfrm>
              <a:off x="7766320" y="3915120"/>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3" name="rc443"/>
            <p:cNvSpPr/>
            <p:nvPr/>
          </p:nvSpPr>
          <p:spPr>
            <a:xfrm>
              <a:off x="8013129" y="3915120"/>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4" name="rc444"/>
            <p:cNvSpPr/>
            <p:nvPr/>
          </p:nvSpPr>
          <p:spPr>
            <a:xfrm>
              <a:off x="8259939" y="3915120"/>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5" name="rc445"/>
            <p:cNvSpPr/>
            <p:nvPr/>
          </p:nvSpPr>
          <p:spPr>
            <a:xfrm>
              <a:off x="8506748" y="3915120"/>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6" name="rc446"/>
            <p:cNvSpPr/>
            <p:nvPr/>
          </p:nvSpPr>
          <p:spPr>
            <a:xfrm>
              <a:off x="2336508" y="1576228"/>
              <a:ext cx="246809" cy="1799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47" name="rc447"/>
            <p:cNvSpPr/>
            <p:nvPr/>
          </p:nvSpPr>
          <p:spPr>
            <a:xfrm>
              <a:off x="2583318" y="1576228"/>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48" name="rc448"/>
            <p:cNvSpPr/>
            <p:nvPr/>
          </p:nvSpPr>
          <p:spPr>
            <a:xfrm>
              <a:off x="2830127" y="157622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9" name="rc449"/>
            <p:cNvSpPr/>
            <p:nvPr/>
          </p:nvSpPr>
          <p:spPr>
            <a:xfrm>
              <a:off x="3076937" y="1576228"/>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0" name="rc450"/>
            <p:cNvSpPr/>
            <p:nvPr/>
          </p:nvSpPr>
          <p:spPr>
            <a:xfrm>
              <a:off x="3323747" y="157622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1" name="rc451"/>
            <p:cNvSpPr/>
            <p:nvPr/>
          </p:nvSpPr>
          <p:spPr>
            <a:xfrm>
              <a:off x="3570556" y="157622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2" name="rc452"/>
            <p:cNvSpPr/>
            <p:nvPr/>
          </p:nvSpPr>
          <p:spPr>
            <a:xfrm>
              <a:off x="3817366" y="157622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3" name="rc453"/>
            <p:cNvSpPr/>
            <p:nvPr/>
          </p:nvSpPr>
          <p:spPr>
            <a:xfrm>
              <a:off x="4064175" y="1576228"/>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4" name="rc454"/>
            <p:cNvSpPr/>
            <p:nvPr/>
          </p:nvSpPr>
          <p:spPr>
            <a:xfrm>
              <a:off x="4310985" y="157622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5" name="rc455"/>
            <p:cNvSpPr/>
            <p:nvPr/>
          </p:nvSpPr>
          <p:spPr>
            <a:xfrm>
              <a:off x="4557795" y="1576228"/>
              <a:ext cx="246809" cy="17991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6" name="rc456"/>
            <p:cNvSpPr/>
            <p:nvPr/>
          </p:nvSpPr>
          <p:spPr>
            <a:xfrm>
              <a:off x="4804604" y="1576228"/>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7" name="rc457"/>
            <p:cNvSpPr/>
            <p:nvPr/>
          </p:nvSpPr>
          <p:spPr>
            <a:xfrm>
              <a:off x="5051414" y="1576228"/>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8" name="rc458"/>
            <p:cNvSpPr/>
            <p:nvPr/>
          </p:nvSpPr>
          <p:spPr>
            <a:xfrm>
              <a:off x="5298223" y="157622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9" name="rc459"/>
            <p:cNvSpPr/>
            <p:nvPr/>
          </p:nvSpPr>
          <p:spPr>
            <a:xfrm>
              <a:off x="5545033" y="157622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0" name="rc460"/>
            <p:cNvSpPr/>
            <p:nvPr/>
          </p:nvSpPr>
          <p:spPr>
            <a:xfrm>
              <a:off x="5791843" y="157622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1" name="rc461"/>
            <p:cNvSpPr/>
            <p:nvPr/>
          </p:nvSpPr>
          <p:spPr>
            <a:xfrm>
              <a:off x="6038652" y="1576228"/>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2" name="rc462"/>
            <p:cNvSpPr/>
            <p:nvPr/>
          </p:nvSpPr>
          <p:spPr>
            <a:xfrm>
              <a:off x="6285462" y="157622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3" name="rc463"/>
            <p:cNvSpPr/>
            <p:nvPr/>
          </p:nvSpPr>
          <p:spPr>
            <a:xfrm>
              <a:off x="6532271" y="157622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4" name="rc464"/>
            <p:cNvSpPr/>
            <p:nvPr/>
          </p:nvSpPr>
          <p:spPr>
            <a:xfrm>
              <a:off x="6779081" y="1576228"/>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5" name="rc465"/>
            <p:cNvSpPr/>
            <p:nvPr/>
          </p:nvSpPr>
          <p:spPr>
            <a:xfrm>
              <a:off x="7025891" y="157622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6" name="rc466"/>
            <p:cNvSpPr/>
            <p:nvPr/>
          </p:nvSpPr>
          <p:spPr>
            <a:xfrm>
              <a:off x="7272700" y="157622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7" name="rc467"/>
            <p:cNvSpPr/>
            <p:nvPr/>
          </p:nvSpPr>
          <p:spPr>
            <a:xfrm>
              <a:off x="7519510" y="1576228"/>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8" name="rc468"/>
            <p:cNvSpPr/>
            <p:nvPr/>
          </p:nvSpPr>
          <p:spPr>
            <a:xfrm>
              <a:off x="7766320" y="1576228"/>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9" name="rc469"/>
            <p:cNvSpPr/>
            <p:nvPr/>
          </p:nvSpPr>
          <p:spPr>
            <a:xfrm>
              <a:off x="8013129" y="1576228"/>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0" name="rc470"/>
            <p:cNvSpPr/>
            <p:nvPr/>
          </p:nvSpPr>
          <p:spPr>
            <a:xfrm>
              <a:off x="8259939" y="157622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1" name="rc471"/>
            <p:cNvSpPr/>
            <p:nvPr/>
          </p:nvSpPr>
          <p:spPr>
            <a:xfrm>
              <a:off x="8506748" y="157622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2" name="rc472"/>
            <p:cNvSpPr/>
            <p:nvPr/>
          </p:nvSpPr>
          <p:spPr>
            <a:xfrm>
              <a:off x="2336508" y="2835632"/>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73" name="rc473"/>
            <p:cNvSpPr/>
            <p:nvPr/>
          </p:nvSpPr>
          <p:spPr>
            <a:xfrm>
              <a:off x="2583318" y="2835632"/>
              <a:ext cx="246809" cy="17991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74" name="rc474"/>
            <p:cNvSpPr/>
            <p:nvPr/>
          </p:nvSpPr>
          <p:spPr>
            <a:xfrm>
              <a:off x="2830127" y="2835632"/>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5" name="rc475"/>
            <p:cNvSpPr/>
            <p:nvPr/>
          </p:nvSpPr>
          <p:spPr>
            <a:xfrm>
              <a:off x="3076937" y="2835632"/>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6" name="rc476"/>
            <p:cNvSpPr/>
            <p:nvPr/>
          </p:nvSpPr>
          <p:spPr>
            <a:xfrm>
              <a:off x="3323747" y="2835632"/>
              <a:ext cx="246809" cy="17991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7" name="rc477"/>
            <p:cNvSpPr/>
            <p:nvPr/>
          </p:nvSpPr>
          <p:spPr>
            <a:xfrm>
              <a:off x="3570556" y="2835632"/>
              <a:ext cx="246809" cy="17991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78" name="rc478"/>
            <p:cNvSpPr/>
            <p:nvPr/>
          </p:nvSpPr>
          <p:spPr>
            <a:xfrm>
              <a:off x="3817366" y="2835632"/>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9" name="rc479"/>
            <p:cNvSpPr/>
            <p:nvPr/>
          </p:nvSpPr>
          <p:spPr>
            <a:xfrm>
              <a:off x="4064175" y="2835632"/>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80" name="rc480"/>
            <p:cNvSpPr/>
            <p:nvPr/>
          </p:nvSpPr>
          <p:spPr>
            <a:xfrm>
              <a:off x="4310985" y="2835632"/>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1" name="rc481"/>
            <p:cNvSpPr/>
            <p:nvPr/>
          </p:nvSpPr>
          <p:spPr>
            <a:xfrm>
              <a:off x="4557795" y="2835632"/>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2" name="rc482"/>
            <p:cNvSpPr/>
            <p:nvPr/>
          </p:nvSpPr>
          <p:spPr>
            <a:xfrm>
              <a:off x="4804604" y="2835632"/>
              <a:ext cx="246809" cy="1799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3" name="rc483"/>
            <p:cNvSpPr/>
            <p:nvPr/>
          </p:nvSpPr>
          <p:spPr>
            <a:xfrm>
              <a:off x="5051414" y="2835632"/>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4" name="rc484"/>
            <p:cNvSpPr/>
            <p:nvPr/>
          </p:nvSpPr>
          <p:spPr>
            <a:xfrm>
              <a:off x="5298223" y="2835632"/>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5" name="rc485"/>
            <p:cNvSpPr/>
            <p:nvPr/>
          </p:nvSpPr>
          <p:spPr>
            <a:xfrm>
              <a:off x="5545033"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6" name="rc486"/>
            <p:cNvSpPr/>
            <p:nvPr/>
          </p:nvSpPr>
          <p:spPr>
            <a:xfrm>
              <a:off x="5791843"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7" name="rc487"/>
            <p:cNvSpPr/>
            <p:nvPr/>
          </p:nvSpPr>
          <p:spPr>
            <a:xfrm>
              <a:off x="6038652" y="2835632"/>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8" name="rc488"/>
            <p:cNvSpPr/>
            <p:nvPr/>
          </p:nvSpPr>
          <p:spPr>
            <a:xfrm>
              <a:off x="6285462" y="2835632"/>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9" name="rc489"/>
            <p:cNvSpPr/>
            <p:nvPr/>
          </p:nvSpPr>
          <p:spPr>
            <a:xfrm>
              <a:off x="6532271" y="283563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0" name="rc490"/>
            <p:cNvSpPr/>
            <p:nvPr/>
          </p:nvSpPr>
          <p:spPr>
            <a:xfrm>
              <a:off x="6779081" y="2835632"/>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1" name="rc491"/>
            <p:cNvSpPr/>
            <p:nvPr/>
          </p:nvSpPr>
          <p:spPr>
            <a:xfrm>
              <a:off x="7025891" y="283563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2" name="rc492"/>
            <p:cNvSpPr/>
            <p:nvPr/>
          </p:nvSpPr>
          <p:spPr>
            <a:xfrm>
              <a:off x="7272700" y="2835632"/>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3" name="rc493"/>
            <p:cNvSpPr/>
            <p:nvPr/>
          </p:nvSpPr>
          <p:spPr>
            <a:xfrm>
              <a:off x="7519510"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4" name="rc494"/>
            <p:cNvSpPr/>
            <p:nvPr/>
          </p:nvSpPr>
          <p:spPr>
            <a:xfrm>
              <a:off x="7766320" y="2835632"/>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5" name="rc495"/>
            <p:cNvSpPr/>
            <p:nvPr/>
          </p:nvSpPr>
          <p:spPr>
            <a:xfrm>
              <a:off x="8013129" y="2835632"/>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6" name="rc496"/>
            <p:cNvSpPr/>
            <p:nvPr/>
          </p:nvSpPr>
          <p:spPr>
            <a:xfrm>
              <a:off x="8259939" y="2835632"/>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7" name="rc497"/>
            <p:cNvSpPr/>
            <p:nvPr/>
          </p:nvSpPr>
          <p:spPr>
            <a:xfrm>
              <a:off x="8506748" y="2835632"/>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8" name="rc498"/>
            <p:cNvSpPr/>
            <p:nvPr/>
          </p:nvSpPr>
          <p:spPr>
            <a:xfrm>
              <a:off x="2336508" y="4994609"/>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99" name="rc499"/>
            <p:cNvSpPr/>
            <p:nvPr/>
          </p:nvSpPr>
          <p:spPr>
            <a:xfrm>
              <a:off x="2583318" y="4994609"/>
              <a:ext cx="246809" cy="17991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500" name="rc500"/>
            <p:cNvSpPr/>
            <p:nvPr/>
          </p:nvSpPr>
          <p:spPr>
            <a:xfrm>
              <a:off x="2830127" y="4994609"/>
              <a:ext cx="246809" cy="17991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01" name="rc501"/>
            <p:cNvSpPr/>
            <p:nvPr/>
          </p:nvSpPr>
          <p:spPr>
            <a:xfrm>
              <a:off x="3076937" y="4994609"/>
              <a:ext cx="246809" cy="17991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2" name="rc502"/>
            <p:cNvSpPr/>
            <p:nvPr/>
          </p:nvSpPr>
          <p:spPr>
            <a:xfrm>
              <a:off x="3323747" y="4994609"/>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03" name="rc503"/>
            <p:cNvSpPr/>
            <p:nvPr/>
          </p:nvSpPr>
          <p:spPr>
            <a:xfrm>
              <a:off x="3570556" y="4994609"/>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4" name="rc504"/>
            <p:cNvSpPr/>
            <p:nvPr/>
          </p:nvSpPr>
          <p:spPr>
            <a:xfrm>
              <a:off x="3817366" y="4994609"/>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05" name="rc505"/>
            <p:cNvSpPr/>
            <p:nvPr/>
          </p:nvSpPr>
          <p:spPr>
            <a:xfrm>
              <a:off x="4064175" y="4994609"/>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4310985"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7" name="rc507"/>
            <p:cNvSpPr/>
            <p:nvPr/>
          </p:nvSpPr>
          <p:spPr>
            <a:xfrm>
              <a:off x="4557795" y="4994609"/>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8" name="rc508"/>
            <p:cNvSpPr/>
            <p:nvPr/>
          </p:nvSpPr>
          <p:spPr>
            <a:xfrm>
              <a:off x="4804604" y="4994609"/>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9" name="rc509"/>
            <p:cNvSpPr/>
            <p:nvPr/>
          </p:nvSpPr>
          <p:spPr>
            <a:xfrm>
              <a:off x="5051414" y="4994609"/>
              <a:ext cx="246809" cy="17991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0" name="rc510"/>
            <p:cNvSpPr/>
            <p:nvPr/>
          </p:nvSpPr>
          <p:spPr>
            <a:xfrm>
              <a:off x="5298223" y="4994609"/>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1" name="rc511"/>
            <p:cNvSpPr/>
            <p:nvPr/>
          </p:nvSpPr>
          <p:spPr>
            <a:xfrm>
              <a:off x="5545033" y="4994609"/>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2" name="rc512"/>
            <p:cNvSpPr/>
            <p:nvPr/>
          </p:nvSpPr>
          <p:spPr>
            <a:xfrm>
              <a:off x="5791843" y="4994609"/>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3" name="rc513"/>
            <p:cNvSpPr/>
            <p:nvPr/>
          </p:nvSpPr>
          <p:spPr>
            <a:xfrm>
              <a:off x="6038652" y="4994609"/>
              <a:ext cx="246809" cy="17991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4" name="rc514"/>
            <p:cNvSpPr/>
            <p:nvPr/>
          </p:nvSpPr>
          <p:spPr>
            <a:xfrm>
              <a:off x="6285462" y="4994609"/>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5" name="rc515"/>
            <p:cNvSpPr/>
            <p:nvPr/>
          </p:nvSpPr>
          <p:spPr>
            <a:xfrm>
              <a:off x="6532271"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6" name="rc516"/>
            <p:cNvSpPr/>
            <p:nvPr/>
          </p:nvSpPr>
          <p:spPr>
            <a:xfrm>
              <a:off x="6779081" y="4994609"/>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7" name="rc517"/>
            <p:cNvSpPr/>
            <p:nvPr/>
          </p:nvSpPr>
          <p:spPr>
            <a:xfrm>
              <a:off x="7025891" y="4994609"/>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8" name="rc518"/>
            <p:cNvSpPr/>
            <p:nvPr/>
          </p:nvSpPr>
          <p:spPr>
            <a:xfrm>
              <a:off x="7272700" y="4994609"/>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9" name="rc519"/>
            <p:cNvSpPr/>
            <p:nvPr/>
          </p:nvSpPr>
          <p:spPr>
            <a:xfrm>
              <a:off x="7519510" y="4994609"/>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20" name="rc520"/>
            <p:cNvSpPr/>
            <p:nvPr/>
          </p:nvSpPr>
          <p:spPr>
            <a:xfrm>
              <a:off x="7766320" y="4994609"/>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1" name="rc521"/>
            <p:cNvSpPr/>
            <p:nvPr/>
          </p:nvSpPr>
          <p:spPr>
            <a:xfrm>
              <a:off x="8013129" y="4994609"/>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2" name="rc522"/>
            <p:cNvSpPr/>
            <p:nvPr/>
          </p:nvSpPr>
          <p:spPr>
            <a:xfrm>
              <a:off x="8259939" y="4994609"/>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3" name="rc523"/>
            <p:cNvSpPr/>
            <p:nvPr/>
          </p:nvSpPr>
          <p:spPr>
            <a:xfrm>
              <a:off x="8506748" y="4994609"/>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24" name="rc524"/>
            <p:cNvSpPr/>
            <p:nvPr/>
          </p:nvSpPr>
          <p:spPr>
            <a:xfrm>
              <a:off x="2336508" y="175614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25" name="rc525"/>
            <p:cNvSpPr/>
            <p:nvPr/>
          </p:nvSpPr>
          <p:spPr>
            <a:xfrm>
              <a:off x="2583318" y="1756143"/>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26" name="rc526"/>
            <p:cNvSpPr/>
            <p:nvPr/>
          </p:nvSpPr>
          <p:spPr>
            <a:xfrm>
              <a:off x="2830127" y="1756143"/>
              <a:ext cx="246809" cy="17991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7" name="rc527"/>
            <p:cNvSpPr/>
            <p:nvPr/>
          </p:nvSpPr>
          <p:spPr>
            <a:xfrm>
              <a:off x="3076937" y="1756143"/>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28" name="rc528"/>
            <p:cNvSpPr/>
            <p:nvPr/>
          </p:nvSpPr>
          <p:spPr>
            <a:xfrm>
              <a:off x="3323747" y="1756143"/>
              <a:ext cx="246809" cy="1799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9" name="rc529"/>
            <p:cNvSpPr/>
            <p:nvPr/>
          </p:nvSpPr>
          <p:spPr>
            <a:xfrm>
              <a:off x="3570556" y="1756143"/>
              <a:ext cx="246809" cy="17991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0" name="rc530"/>
            <p:cNvSpPr/>
            <p:nvPr/>
          </p:nvSpPr>
          <p:spPr>
            <a:xfrm>
              <a:off x="3817366" y="1756143"/>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1" name="rc531"/>
            <p:cNvSpPr/>
            <p:nvPr/>
          </p:nvSpPr>
          <p:spPr>
            <a:xfrm>
              <a:off x="4064175" y="1756143"/>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2" name="rc532"/>
            <p:cNvSpPr/>
            <p:nvPr/>
          </p:nvSpPr>
          <p:spPr>
            <a:xfrm>
              <a:off x="4310985" y="1756143"/>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3" name="rc533"/>
            <p:cNvSpPr/>
            <p:nvPr/>
          </p:nvSpPr>
          <p:spPr>
            <a:xfrm>
              <a:off x="4557795" y="1756143"/>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4" name="rc534"/>
            <p:cNvSpPr/>
            <p:nvPr/>
          </p:nvSpPr>
          <p:spPr>
            <a:xfrm>
              <a:off x="4804604" y="1756143"/>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5" name="rc535"/>
            <p:cNvSpPr/>
            <p:nvPr/>
          </p:nvSpPr>
          <p:spPr>
            <a:xfrm>
              <a:off x="5051414" y="1756143"/>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6" name="rc536"/>
            <p:cNvSpPr/>
            <p:nvPr/>
          </p:nvSpPr>
          <p:spPr>
            <a:xfrm>
              <a:off x="5298223" y="1756143"/>
              <a:ext cx="246809" cy="17991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7" name="rc537"/>
            <p:cNvSpPr/>
            <p:nvPr/>
          </p:nvSpPr>
          <p:spPr>
            <a:xfrm>
              <a:off x="5545033" y="1756143"/>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8" name="rc538"/>
            <p:cNvSpPr/>
            <p:nvPr/>
          </p:nvSpPr>
          <p:spPr>
            <a:xfrm>
              <a:off x="5791843" y="1756143"/>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9" name="rc539"/>
            <p:cNvSpPr/>
            <p:nvPr/>
          </p:nvSpPr>
          <p:spPr>
            <a:xfrm>
              <a:off x="6038652" y="1756143"/>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0" name="rc540"/>
            <p:cNvSpPr/>
            <p:nvPr/>
          </p:nvSpPr>
          <p:spPr>
            <a:xfrm>
              <a:off x="6285462" y="1756143"/>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1" name="rc541"/>
            <p:cNvSpPr/>
            <p:nvPr/>
          </p:nvSpPr>
          <p:spPr>
            <a:xfrm>
              <a:off x="6532271" y="1756143"/>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2" name="rc542"/>
            <p:cNvSpPr/>
            <p:nvPr/>
          </p:nvSpPr>
          <p:spPr>
            <a:xfrm>
              <a:off x="6779081" y="1756143"/>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3" name="rc543"/>
            <p:cNvSpPr/>
            <p:nvPr/>
          </p:nvSpPr>
          <p:spPr>
            <a:xfrm>
              <a:off x="7025891" y="1756143"/>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4" name="rc544"/>
            <p:cNvSpPr/>
            <p:nvPr/>
          </p:nvSpPr>
          <p:spPr>
            <a:xfrm>
              <a:off x="7272700" y="1756143"/>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5" name="rc545"/>
            <p:cNvSpPr/>
            <p:nvPr/>
          </p:nvSpPr>
          <p:spPr>
            <a:xfrm>
              <a:off x="7519510" y="1756143"/>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6" name="rc546"/>
            <p:cNvSpPr/>
            <p:nvPr/>
          </p:nvSpPr>
          <p:spPr>
            <a:xfrm>
              <a:off x="7766320" y="175614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7" name="rc547"/>
            <p:cNvSpPr/>
            <p:nvPr/>
          </p:nvSpPr>
          <p:spPr>
            <a:xfrm>
              <a:off x="8013129" y="175614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8" name="rc548"/>
            <p:cNvSpPr/>
            <p:nvPr/>
          </p:nvSpPr>
          <p:spPr>
            <a:xfrm>
              <a:off x="8259939" y="1756143"/>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9" name="rc549"/>
            <p:cNvSpPr/>
            <p:nvPr/>
          </p:nvSpPr>
          <p:spPr>
            <a:xfrm>
              <a:off x="8506748" y="1756143"/>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0" name="rc550"/>
            <p:cNvSpPr/>
            <p:nvPr/>
          </p:nvSpPr>
          <p:spPr>
            <a:xfrm>
              <a:off x="2336508" y="1936058"/>
              <a:ext cx="246809" cy="17991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51" name="rc551"/>
            <p:cNvSpPr/>
            <p:nvPr/>
          </p:nvSpPr>
          <p:spPr>
            <a:xfrm>
              <a:off x="2583318" y="1936058"/>
              <a:ext cx="246809" cy="1799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52" name="rc552"/>
            <p:cNvSpPr/>
            <p:nvPr/>
          </p:nvSpPr>
          <p:spPr>
            <a:xfrm>
              <a:off x="2830127" y="1936058"/>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53" name="rc553"/>
            <p:cNvSpPr/>
            <p:nvPr/>
          </p:nvSpPr>
          <p:spPr>
            <a:xfrm>
              <a:off x="3076937" y="193605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4" name="rc554"/>
            <p:cNvSpPr/>
            <p:nvPr/>
          </p:nvSpPr>
          <p:spPr>
            <a:xfrm>
              <a:off x="3323747" y="1936058"/>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5" name="rc555"/>
            <p:cNvSpPr/>
            <p:nvPr/>
          </p:nvSpPr>
          <p:spPr>
            <a:xfrm>
              <a:off x="3570556" y="1936058"/>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6" name="rc556"/>
            <p:cNvSpPr/>
            <p:nvPr/>
          </p:nvSpPr>
          <p:spPr>
            <a:xfrm>
              <a:off x="3817366" y="1936058"/>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7" name="rc557"/>
            <p:cNvSpPr/>
            <p:nvPr/>
          </p:nvSpPr>
          <p:spPr>
            <a:xfrm>
              <a:off x="4064175" y="1936058"/>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58" name="rc558"/>
            <p:cNvSpPr/>
            <p:nvPr/>
          </p:nvSpPr>
          <p:spPr>
            <a:xfrm>
              <a:off x="4310985" y="1936058"/>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9" name="rc559"/>
            <p:cNvSpPr/>
            <p:nvPr/>
          </p:nvSpPr>
          <p:spPr>
            <a:xfrm>
              <a:off x="4557795" y="193605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0" name="rc560"/>
            <p:cNvSpPr/>
            <p:nvPr/>
          </p:nvSpPr>
          <p:spPr>
            <a:xfrm>
              <a:off x="4804604" y="1936058"/>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1" name="rc561"/>
            <p:cNvSpPr/>
            <p:nvPr/>
          </p:nvSpPr>
          <p:spPr>
            <a:xfrm>
              <a:off x="5051414" y="1936058"/>
              <a:ext cx="246809" cy="17991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2" name="rc562"/>
            <p:cNvSpPr/>
            <p:nvPr/>
          </p:nvSpPr>
          <p:spPr>
            <a:xfrm>
              <a:off x="5298223" y="1936058"/>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3" name="rc563"/>
            <p:cNvSpPr/>
            <p:nvPr/>
          </p:nvSpPr>
          <p:spPr>
            <a:xfrm>
              <a:off x="5545033" y="1936058"/>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4" name="rc564"/>
            <p:cNvSpPr/>
            <p:nvPr/>
          </p:nvSpPr>
          <p:spPr>
            <a:xfrm>
              <a:off x="5791843" y="193605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5" name="rc565"/>
            <p:cNvSpPr/>
            <p:nvPr/>
          </p:nvSpPr>
          <p:spPr>
            <a:xfrm>
              <a:off x="6038652" y="1936058"/>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6" name="rc566"/>
            <p:cNvSpPr/>
            <p:nvPr/>
          </p:nvSpPr>
          <p:spPr>
            <a:xfrm>
              <a:off x="6285462" y="1936058"/>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7" name="rc567"/>
            <p:cNvSpPr/>
            <p:nvPr/>
          </p:nvSpPr>
          <p:spPr>
            <a:xfrm>
              <a:off x="6532271" y="1936058"/>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8" name="rc568"/>
            <p:cNvSpPr/>
            <p:nvPr/>
          </p:nvSpPr>
          <p:spPr>
            <a:xfrm>
              <a:off x="6779081" y="193605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9" name="rc569"/>
            <p:cNvSpPr/>
            <p:nvPr/>
          </p:nvSpPr>
          <p:spPr>
            <a:xfrm>
              <a:off x="7025891" y="1936058"/>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0" name="rc570"/>
            <p:cNvSpPr/>
            <p:nvPr/>
          </p:nvSpPr>
          <p:spPr>
            <a:xfrm>
              <a:off x="7272700" y="193605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1" name="rc571"/>
            <p:cNvSpPr/>
            <p:nvPr/>
          </p:nvSpPr>
          <p:spPr>
            <a:xfrm>
              <a:off x="7519510" y="1936058"/>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2" name="rc572"/>
            <p:cNvSpPr/>
            <p:nvPr/>
          </p:nvSpPr>
          <p:spPr>
            <a:xfrm>
              <a:off x="7766320"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3" name="rc573"/>
            <p:cNvSpPr/>
            <p:nvPr/>
          </p:nvSpPr>
          <p:spPr>
            <a:xfrm>
              <a:off x="8013129"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4" name="rc574"/>
            <p:cNvSpPr/>
            <p:nvPr/>
          </p:nvSpPr>
          <p:spPr>
            <a:xfrm>
              <a:off x="8259939"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5" name="rc575"/>
            <p:cNvSpPr/>
            <p:nvPr/>
          </p:nvSpPr>
          <p:spPr>
            <a:xfrm>
              <a:off x="8506748" y="1936058"/>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6" name="rc576"/>
            <p:cNvSpPr/>
            <p:nvPr/>
          </p:nvSpPr>
          <p:spPr>
            <a:xfrm>
              <a:off x="2336508" y="2295887"/>
              <a:ext cx="246809" cy="1799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7" name="rc577"/>
            <p:cNvSpPr/>
            <p:nvPr/>
          </p:nvSpPr>
          <p:spPr>
            <a:xfrm>
              <a:off x="2583318" y="2295887"/>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8" name="rc578"/>
            <p:cNvSpPr/>
            <p:nvPr/>
          </p:nvSpPr>
          <p:spPr>
            <a:xfrm>
              <a:off x="2830127" y="2295887"/>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9" name="rc579"/>
            <p:cNvSpPr/>
            <p:nvPr/>
          </p:nvSpPr>
          <p:spPr>
            <a:xfrm>
              <a:off x="3076937" y="2295887"/>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0" name="rc580"/>
            <p:cNvSpPr/>
            <p:nvPr/>
          </p:nvSpPr>
          <p:spPr>
            <a:xfrm>
              <a:off x="3323747" y="2295887"/>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1" name="rc581"/>
            <p:cNvSpPr/>
            <p:nvPr/>
          </p:nvSpPr>
          <p:spPr>
            <a:xfrm>
              <a:off x="3570556" y="2295887"/>
              <a:ext cx="246809" cy="17991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2" name="rc582"/>
            <p:cNvSpPr/>
            <p:nvPr/>
          </p:nvSpPr>
          <p:spPr>
            <a:xfrm>
              <a:off x="3817366" y="2295887"/>
              <a:ext cx="246809" cy="17991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3" name="rc583"/>
            <p:cNvSpPr/>
            <p:nvPr/>
          </p:nvSpPr>
          <p:spPr>
            <a:xfrm>
              <a:off x="4064175" y="2295887"/>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4" name="rc584"/>
            <p:cNvSpPr/>
            <p:nvPr/>
          </p:nvSpPr>
          <p:spPr>
            <a:xfrm>
              <a:off x="4310985"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5" name="rc585"/>
            <p:cNvSpPr/>
            <p:nvPr/>
          </p:nvSpPr>
          <p:spPr>
            <a:xfrm>
              <a:off x="4557795" y="2295887"/>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6" name="rc586"/>
            <p:cNvSpPr/>
            <p:nvPr/>
          </p:nvSpPr>
          <p:spPr>
            <a:xfrm>
              <a:off x="4804604" y="229588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7" name="rc587"/>
            <p:cNvSpPr/>
            <p:nvPr/>
          </p:nvSpPr>
          <p:spPr>
            <a:xfrm>
              <a:off x="5051414" y="2295887"/>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8" name="rc588"/>
            <p:cNvSpPr/>
            <p:nvPr/>
          </p:nvSpPr>
          <p:spPr>
            <a:xfrm>
              <a:off x="5298223" y="229588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9" name="rc589"/>
            <p:cNvSpPr/>
            <p:nvPr/>
          </p:nvSpPr>
          <p:spPr>
            <a:xfrm>
              <a:off x="5545033" y="2295887"/>
              <a:ext cx="246809" cy="17991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0" name="rc590"/>
            <p:cNvSpPr/>
            <p:nvPr/>
          </p:nvSpPr>
          <p:spPr>
            <a:xfrm>
              <a:off x="5791843" y="2295887"/>
              <a:ext cx="246809" cy="17991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1" name="rc591"/>
            <p:cNvSpPr/>
            <p:nvPr/>
          </p:nvSpPr>
          <p:spPr>
            <a:xfrm>
              <a:off x="6038652"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2" name="rc592"/>
            <p:cNvSpPr/>
            <p:nvPr/>
          </p:nvSpPr>
          <p:spPr>
            <a:xfrm>
              <a:off x="6285462" y="2295887"/>
              <a:ext cx="246809" cy="17991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3" name="rc593"/>
            <p:cNvSpPr/>
            <p:nvPr/>
          </p:nvSpPr>
          <p:spPr>
            <a:xfrm>
              <a:off x="6532271" y="2295887"/>
              <a:ext cx="246809" cy="1799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4" name="rc594"/>
            <p:cNvSpPr/>
            <p:nvPr/>
          </p:nvSpPr>
          <p:spPr>
            <a:xfrm>
              <a:off x="6779081" y="229588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5" name="rc595"/>
            <p:cNvSpPr/>
            <p:nvPr/>
          </p:nvSpPr>
          <p:spPr>
            <a:xfrm>
              <a:off x="7025891" y="2295887"/>
              <a:ext cx="246809" cy="1799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6" name="rc596"/>
            <p:cNvSpPr/>
            <p:nvPr/>
          </p:nvSpPr>
          <p:spPr>
            <a:xfrm>
              <a:off x="7272700" y="2295887"/>
              <a:ext cx="246809" cy="1799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7" name="rc597"/>
            <p:cNvSpPr/>
            <p:nvPr/>
          </p:nvSpPr>
          <p:spPr>
            <a:xfrm>
              <a:off x="7519510" y="2295887"/>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8" name="rc598"/>
            <p:cNvSpPr/>
            <p:nvPr/>
          </p:nvSpPr>
          <p:spPr>
            <a:xfrm>
              <a:off x="7766320" y="2295887"/>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9" name="rc599"/>
            <p:cNvSpPr/>
            <p:nvPr/>
          </p:nvSpPr>
          <p:spPr>
            <a:xfrm>
              <a:off x="8013129" y="2295887"/>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0" name="rc600"/>
            <p:cNvSpPr/>
            <p:nvPr/>
          </p:nvSpPr>
          <p:spPr>
            <a:xfrm>
              <a:off x="8259939" y="2295887"/>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1" name="rc601"/>
            <p:cNvSpPr/>
            <p:nvPr/>
          </p:nvSpPr>
          <p:spPr>
            <a:xfrm>
              <a:off x="8506748" y="2295887"/>
              <a:ext cx="246809" cy="17991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2" name="rc602"/>
            <p:cNvSpPr/>
            <p:nvPr/>
          </p:nvSpPr>
          <p:spPr>
            <a:xfrm>
              <a:off x="2336508" y="3015546"/>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03" name="rc603"/>
            <p:cNvSpPr/>
            <p:nvPr/>
          </p:nvSpPr>
          <p:spPr>
            <a:xfrm>
              <a:off x="2583318" y="3015546"/>
              <a:ext cx="246809" cy="1799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04" name="rc604"/>
            <p:cNvSpPr/>
            <p:nvPr/>
          </p:nvSpPr>
          <p:spPr>
            <a:xfrm>
              <a:off x="2830127" y="3015546"/>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05" name="rc605"/>
            <p:cNvSpPr/>
            <p:nvPr/>
          </p:nvSpPr>
          <p:spPr>
            <a:xfrm>
              <a:off x="3076937" y="301554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6" name="rc606"/>
            <p:cNvSpPr/>
            <p:nvPr/>
          </p:nvSpPr>
          <p:spPr>
            <a:xfrm>
              <a:off x="3323747" y="3015546"/>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7" name="rc607"/>
            <p:cNvSpPr/>
            <p:nvPr/>
          </p:nvSpPr>
          <p:spPr>
            <a:xfrm>
              <a:off x="3570556" y="3015546"/>
              <a:ext cx="246809" cy="1799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8" name="rc608"/>
            <p:cNvSpPr/>
            <p:nvPr/>
          </p:nvSpPr>
          <p:spPr>
            <a:xfrm>
              <a:off x="3817366" y="3015546"/>
              <a:ext cx="246809" cy="1799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9" name="rc609"/>
            <p:cNvSpPr/>
            <p:nvPr/>
          </p:nvSpPr>
          <p:spPr>
            <a:xfrm>
              <a:off x="4064175" y="3015546"/>
              <a:ext cx="246809" cy="17991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0" name="rc610"/>
            <p:cNvSpPr/>
            <p:nvPr/>
          </p:nvSpPr>
          <p:spPr>
            <a:xfrm>
              <a:off x="4310985" y="3015546"/>
              <a:ext cx="246809" cy="1799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11" name="rc611"/>
            <p:cNvSpPr/>
            <p:nvPr/>
          </p:nvSpPr>
          <p:spPr>
            <a:xfrm>
              <a:off x="4557795" y="3015546"/>
              <a:ext cx="246809" cy="17991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12" name="rc612"/>
            <p:cNvSpPr/>
            <p:nvPr/>
          </p:nvSpPr>
          <p:spPr>
            <a:xfrm>
              <a:off x="4804604" y="3015546"/>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3" name="rc613"/>
            <p:cNvSpPr/>
            <p:nvPr/>
          </p:nvSpPr>
          <p:spPr>
            <a:xfrm>
              <a:off x="5051414" y="3015546"/>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4" name="rc614"/>
            <p:cNvSpPr/>
            <p:nvPr/>
          </p:nvSpPr>
          <p:spPr>
            <a:xfrm>
              <a:off x="5298223" y="3015546"/>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5" name="rc615"/>
            <p:cNvSpPr/>
            <p:nvPr/>
          </p:nvSpPr>
          <p:spPr>
            <a:xfrm>
              <a:off x="5545033" y="3015546"/>
              <a:ext cx="246809" cy="1799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6" name="rc616"/>
            <p:cNvSpPr/>
            <p:nvPr/>
          </p:nvSpPr>
          <p:spPr>
            <a:xfrm>
              <a:off x="5791843" y="3015546"/>
              <a:ext cx="246809" cy="1799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7" name="rc617"/>
            <p:cNvSpPr/>
            <p:nvPr/>
          </p:nvSpPr>
          <p:spPr>
            <a:xfrm>
              <a:off x="6038652" y="3015546"/>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8" name="rc618"/>
            <p:cNvSpPr/>
            <p:nvPr/>
          </p:nvSpPr>
          <p:spPr>
            <a:xfrm>
              <a:off x="6285462" y="3015546"/>
              <a:ext cx="246809" cy="17991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9" name="rc619"/>
            <p:cNvSpPr/>
            <p:nvPr/>
          </p:nvSpPr>
          <p:spPr>
            <a:xfrm>
              <a:off x="6532271" y="301554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0" name="rc620"/>
            <p:cNvSpPr/>
            <p:nvPr/>
          </p:nvSpPr>
          <p:spPr>
            <a:xfrm>
              <a:off x="6779081" y="3015546"/>
              <a:ext cx="246809" cy="1799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1" name="rc621"/>
            <p:cNvSpPr/>
            <p:nvPr/>
          </p:nvSpPr>
          <p:spPr>
            <a:xfrm>
              <a:off x="7025891" y="301554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2" name="rc622"/>
            <p:cNvSpPr/>
            <p:nvPr/>
          </p:nvSpPr>
          <p:spPr>
            <a:xfrm>
              <a:off x="7272700" y="3015546"/>
              <a:ext cx="246809" cy="17991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3" name="rc623"/>
            <p:cNvSpPr/>
            <p:nvPr/>
          </p:nvSpPr>
          <p:spPr>
            <a:xfrm>
              <a:off x="7519510" y="3015546"/>
              <a:ext cx="246809" cy="17991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4" name="rc624"/>
            <p:cNvSpPr/>
            <p:nvPr/>
          </p:nvSpPr>
          <p:spPr>
            <a:xfrm>
              <a:off x="7766320" y="3015546"/>
              <a:ext cx="246809" cy="17991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5" name="rc625"/>
            <p:cNvSpPr/>
            <p:nvPr/>
          </p:nvSpPr>
          <p:spPr>
            <a:xfrm>
              <a:off x="8013129" y="3015546"/>
              <a:ext cx="246809" cy="17991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6" name="rc626"/>
            <p:cNvSpPr/>
            <p:nvPr/>
          </p:nvSpPr>
          <p:spPr>
            <a:xfrm>
              <a:off x="8259939" y="301554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7" name="rc627"/>
            <p:cNvSpPr/>
            <p:nvPr/>
          </p:nvSpPr>
          <p:spPr>
            <a:xfrm>
              <a:off x="8506748" y="3015546"/>
              <a:ext cx="246809" cy="17991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8" name="rc628"/>
            <p:cNvSpPr/>
            <p:nvPr/>
          </p:nvSpPr>
          <p:spPr>
            <a:xfrm>
              <a:off x="2336508" y="4095035"/>
              <a:ext cx="246809" cy="1799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29" name="rc629"/>
            <p:cNvSpPr/>
            <p:nvPr/>
          </p:nvSpPr>
          <p:spPr>
            <a:xfrm>
              <a:off x="2583318" y="4095035"/>
              <a:ext cx="246809" cy="1799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30" name="rc630"/>
            <p:cNvSpPr/>
            <p:nvPr/>
          </p:nvSpPr>
          <p:spPr>
            <a:xfrm>
              <a:off x="2830127" y="4095035"/>
              <a:ext cx="246809" cy="1799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31" name="rc631"/>
            <p:cNvSpPr/>
            <p:nvPr/>
          </p:nvSpPr>
          <p:spPr>
            <a:xfrm>
              <a:off x="3076937" y="4095035"/>
              <a:ext cx="246809" cy="1799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32" name="rc632"/>
            <p:cNvSpPr/>
            <p:nvPr/>
          </p:nvSpPr>
          <p:spPr>
            <a:xfrm>
              <a:off x="3323747" y="4095035"/>
              <a:ext cx="246809" cy="17991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33" name="rc633"/>
            <p:cNvSpPr/>
            <p:nvPr/>
          </p:nvSpPr>
          <p:spPr>
            <a:xfrm>
              <a:off x="3570556" y="4095035"/>
              <a:ext cx="246809" cy="17991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34" name="rc634"/>
            <p:cNvSpPr/>
            <p:nvPr/>
          </p:nvSpPr>
          <p:spPr>
            <a:xfrm>
              <a:off x="3817366" y="4095035"/>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35" name="rc635"/>
            <p:cNvSpPr/>
            <p:nvPr/>
          </p:nvSpPr>
          <p:spPr>
            <a:xfrm>
              <a:off x="4064175" y="4095035"/>
              <a:ext cx="246809" cy="17991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36" name="rc636"/>
            <p:cNvSpPr/>
            <p:nvPr/>
          </p:nvSpPr>
          <p:spPr>
            <a:xfrm>
              <a:off x="4310985"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7" name="rc637"/>
            <p:cNvSpPr/>
            <p:nvPr/>
          </p:nvSpPr>
          <p:spPr>
            <a:xfrm>
              <a:off x="4557795" y="4095035"/>
              <a:ext cx="246809" cy="17991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8" name="rc638"/>
            <p:cNvSpPr/>
            <p:nvPr/>
          </p:nvSpPr>
          <p:spPr>
            <a:xfrm>
              <a:off x="4804604" y="4095035"/>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9" name="rc639"/>
            <p:cNvSpPr/>
            <p:nvPr/>
          </p:nvSpPr>
          <p:spPr>
            <a:xfrm>
              <a:off x="5051414"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0" name="rc640"/>
            <p:cNvSpPr/>
            <p:nvPr/>
          </p:nvSpPr>
          <p:spPr>
            <a:xfrm>
              <a:off x="5298223" y="4095035"/>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1" name="rc641"/>
            <p:cNvSpPr/>
            <p:nvPr/>
          </p:nvSpPr>
          <p:spPr>
            <a:xfrm>
              <a:off x="5545033" y="4095035"/>
              <a:ext cx="246809" cy="1799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2" name="rc642"/>
            <p:cNvSpPr/>
            <p:nvPr/>
          </p:nvSpPr>
          <p:spPr>
            <a:xfrm>
              <a:off x="5791843"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43" name="rc643"/>
            <p:cNvSpPr/>
            <p:nvPr/>
          </p:nvSpPr>
          <p:spPr>
            <a:xfrm>
              <a:off x="6038652"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44" name="rc644"/>
            <p:cNvSpPr/>
            <p:nvPr/>
          </p:nvSpPr>
          <p:spPr>
            <a:xfrm>
              <a:off x="6285462"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5" name="rc645"/>
            <p:cNvSpPr/>
            <p:nvPr/>
          </p:nvSpPr>
          <p:spPr>
            <a:xfrm>
              <a:off x="6532271"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6" name="rc646"/>
            <p:cNvSpPr/>
            <p:nvPr/>
          </p:nvSpPr>
          <p:spPr>
            <a:xfrm>
              <a:off x="6779081"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7" name="rc647"/>
            <p:cNvSpPr/>
            <p:nvPr/>
          </p:nvSpPr>
          <p:spPr>
            <a:xfrm>
              <a:off x="7025891" y="4095035"/>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8" name="rc648"/>
            <p:cNvSpPr/>
            <p:nvPr/>
          </p:nvSpPr>
          <p:spPr>
            <a:xfrm>
              <a:off x="7272700"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9" name="rc649"/>
            <p:cNvSpPr/>
            <p:nvPr/>
          </p:nvSpPr>
          <p:spPr>
            <a:xfrm>
              <a:off x="7519510"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0" name="rc650"/>
            <p:cNvSpPr/>
            <p:nvPr/>
          </p:nvSpPr>
          <p:spPr>
            <a:xfrm>
              <a:off x="7766320" y="4095035"/>
              <a:ext cx="246809" cy="1799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1" name="rc651"/>
            <p:cNvSpPr/>
            <p:nvPr/>
          </p:nvSpPr>
          <p:spPr>
            <a:xfrm>
              <a:off x="8013129" y="4095035"/>
              <a:ext cx="246809" cy="1799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2" name="rc652"/>
            <p:cNvSpPr/>
            <p:nvPr/>
          </p:nvSpPr>
          <p:spPr>
            <a:xfrm>
              <a:off x="8259939" y="4095035"/>
              <a:ext cx="246809" cy="1799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53" name="rc653"/>
            <p:cNvSpPr/>
            <p:nvPr/>
          </p:nvSpPr>
          <p:spPr>
            <a:xfrm>
              <a:off x="8506748" y="4095035"/>
              <a:ext cx="246809" cy="17991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4" name="tx654"/>
            <p:cNvSpPr/>
            <p:nvPr/>
          </p:nvSpPr>
          <p:spPr>
            <a:xfrm>
              <a:off x="239965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55" name="tx655"/>
            <p:cNvSpPr/>
            <p:nvPr/>
          </p:nvSpPr>
          <p:spPr>
            <a:xfrm>
              <a:off x="264646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56" name="tx656"/>
            <p:cNvSpPr/>
            <p:nvPr/>
          </p:nvSpPr>
          <p:spPr>
            <a:xfrm>
              <a:off x="289327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57" name="tx657"/>
            <p:cNvSpPr/>
            <p:nvPr/>
          </p:nvSpPr>
          <p:spPr>
            <a:xfrm>
              <a:off x="3140083"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58" name="tx658"/>
            <p:cNvSpPr/>
            <p:nvPr/>
          </p:nvSpPr>
          <p:spPr>
            <a:xfrm>
              <a:off x="338689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59" name="tx659"/>
            <p:cNvSpPr/>
            <p:nvPr/>
          </p:nvSpPr>
          <p:spPr>
            <a:xfrm>
              <a:off x="363370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60" name="tx660"/>
            <p:cNvSpPr/>
            <p:nvPr/>
          </p:nvSpPr>
          <p:spPr>
            <a:xfrm>
              <a:off x="3880512"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61" name="tx661"/>
            <p:cNvSpPr/>
            <p:nvPr/>
          </p:nvSpPr>
          <p:spPr>
            <a:xfrm>
              <a:off x="412732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2" name="tx662"/>
            <p:cNvSpPr/>
            <p:nvPr/>
          </p:nvSpPr>
          <p:spPr>
            <a:xfrm>
              <a:off x="4374131"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63" name="tx663"/>
            <p:cNvSpPr/>
            <p:nvPr/>
          </p:nvSpPr>
          <p:spPr>
            <a:xfrm>
              <a:off x="462094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64" name="tx664"/>
            <p:cNvSpPr/>
            <p:nvPr/>
          </p:nvSpPr>
          <p:spPr>
            <a:xfrm>
              <a:off x="486775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5" name="tx665"/>
            <p:cNvSpPr/>
            <p:nvPr/>
          </p:nvSpPr>
          <p:spPr>
            <a:xfrm>
              <a:off x="5114560"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6" name="tx666"/>
            <p:cNvSpPr/>
            <p:nvPr/>
          </p:nvSpPr>
          <p:spPr>
            <a:xfrm>
              <a:off x="536136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67" name="tx667"/>
            <p:cNvSpPr/>
            <p:nvPr/>
          </p:nvSpPr>
          <p:spPr>
            <a:xfrm>
              <a:off x="560817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8" name="tx668"/>
            <p:cNvSpPr/>
            <p:nvPr/>
          </p:nvSpPr>
          <p:spPr>
            <a:xfrm>
              <a:off x="5854989"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9" name="tx669"/>
            <p:cNvSpPr/>
            <p:nvPr/>
          </p:nvSpPr>
          <p:spPr>
            <a:xfrm>
              <a:off x="610179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70" name="tx670"/>
            <p:cNvSpPr/>
            <p:nvPr/>
          </p:nvSpPr>
          <p:spPr>
            <a:xfrm>
              <a:off x="6348608"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71" name="tx671"/>
            <p:cNvSpPr/>
            <p:nvPr/>
          </p:nvSpPr>
          <p:spPr>
            <a:xfrm>
              <a:off x="659541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2" name="tx672"/>
            <p:cNvSpPr/>
            <p:nvPr/>
          </p:nvSpPr>
          <p:spPr>
            <a:xfrm>
              <a:off x="684222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73" name="tx673"/>
            <p:cNvSpPr/>
            <p:nvPr/>
          </p:nvSpPr>
          <p:spPr>
            <a:xfrm>
              <a:off x="264646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4" name="tx674"/>
            <p:cNvSpPr/>
            <p:nvPr/>
          </p:nvSpPr>
          <p:spPr>
            <a:xfrm>
              <a:off x="28932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5" name="tx675"/>
            <p:cNvSpPr/>
            <p:nvPr/>
          </p:nvSpPr>
          <p:spPr>
            <a:xfrm>
              <a:off x="314008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6" name="tx676"/>
            <p:cNvSpPr/>
            <p:nvPr/>
          </p:nvSpPr>
          <p:spPr>
            <a:xfrm>
              <a:off x="338689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77" name="tx677"/>
            <p:cNvSpPr/>
            <p:nvPr/>
          </p:nvSpPr>
          <p:spPr>
            <a:xfrm>
              <a:off x="363370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8" name="tx678"/>
            <p:cNvSpPr/>
            <p:nvPr/>
          </p:nvSpPr>
          <p:spPr>
            <a:xfrm>
              <a:off x="38805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9" name="tx679"/>
            <p:cNvSpPr/>
            <p:nvPr/>
          </p:nvSpPr>
          <p:spPr>
            <a:xfrm>
              <a:off x="412732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0" name="tx680"/>
            <p:cNvSpPr/>
            <p:nvPr/>
          </p:nvSpPr>
          <p:spPr>
            <a:xfrm>
              <a:off x="437413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1" name="tx681"/>
            <p:cNvSpPr/>
            <p:nvPr/>
          </p:nvSpPr>
          <p:spPr>
            <a:xfrm>
              <a:off x="462094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2" name="tx682"/>
            <p:cNvSpPr/>
            <p:nvPr/>
          </p:nvSpPr>
          <p:spPr>
            <a:xfrm>
              <a:off x="486775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3" name="tx683"/>
            <p:cNvSpPr/>
            <p:nvPr/>
          </p:nvSpPr>
          <p:spPr>
            <a:xfrm>
              <a:off x="511456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4" name="tx684"/>
            <p:cNvSpPr/>
            <p:nvPr/>
          </p:nvSpPr>
          <p:spPr>
            <a:xfrm>
              <a:off x="53613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5" name="tx685"/>
            <p:cNvSpPr/>
            <p:nvPr/>
          </p:nvSpPr>
          <p:spPr>
            <a:xfrm>
              <a:off x="56081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6" name="tx686"/>
            <p:cNvSpPr/>
            <p:nvPr/>
          </p:nvSpPr>
          <p:spPr>
            <a:xfrm>
              <a:off x="585498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7" name="tx687"/>
            <p:cNvSpPr/>
            <p:nvPr/>
          </p:nvSpPr>
          <p:spPr>
            <a:xfrm>
              <a:off x="610179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8" name="tx688"/>
            <p:cNvSpPr/>
            <p:nvPr/>
          </p:nvSpPr>
          <p:spPr>
            <a:xfrm>
              <a:off x="634860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9" name="tx689"/>
            <p:cNvSpPr/>
            <p:nvPr/>
          </p:nvSpPr>
          <p:spPr>
            <a:xfrm>
              <a:off x="659541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0" name="tx690"/>
            <p:cNvSpPr/>
            <p:nvPr/>
          </p:nvSpPr>
          <p:spPr>
            <a:xfrm>
              <a:off x="684222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1" name="tx691"/>
            <p:cNvSpPr/>
            <p:nvPr/>
          </p:nvSpPr>
          <p:spPr>
            <a:xfrm>
              <a:off x="708903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2" name="tx692"/>
            <p:cNvSpPr/>
            <p:nvPr/>
          </p:nvSpPr>
          <p:spPr>
            <a:xfrm>
              <a:off x="73358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3" name="tx693"/>
            <p:cNvSpPr/>
            <p:nvPr/>
          </p:nvSpPr>
          <p:spPr>
            <a:xfrm>
              <a:off x="758265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4" name="tx694"/>
            <p:cNvSpPr/>
            <p:nvPr/>
          </p:nvSpPr>
          <p:spPr>
            <a:xfrm>
              <a:off x="782946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5" name="tx695"/>
            <p:cNvSpPr/>
            <p:nvPr/>
          </p:nvSpPr>
          <p:spPr>
            <a:xfrm>
              <a:off x="807627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6" name="tx696"/>
            <p:cNvSpPr/>
            <p:nvPr/>
          </p:nvSpPr>
          <p:spPr>
            <a:xfrm>
              <a:off x="832308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7" name="tx697"/>
            <p:cNvSpPr/>
            <p:nvPr/>
          </p:nvSpPr>
          <p:spPr>
            <a:xfrm>
              <a:off x="856989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8" name="tx698"/>
            <p:cNvSpPr/>
            <p:nvPr/>
          </p:nvSpPr>
          <p:spPr>
            <a:xfrm>
              <a:off x="239965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9" name="tx699"/>
            <p:cNvSpPr/>
            <p:nvPr/>
          </p:nvSpPr>
          <p:spPr>
            <a:xfrm>
              <a:off x="264646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0" name="tx700"/>
            <p:cNvSpPr/>
            <p:nvPr/>
          </p:nvSpPr>
          <p:spPr>
            <a:xfrm>
              <a:off x="289327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1" name="tx701"/>
            <p:cNvSpPr/>
            <p:nvPr/>
          </p:nvSpPr>
          <p:spPr>
            <a:xfrm>
              <a:off x="3140083"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2" name="tx702"/>
            <p:cNvSpPr/>
            <p:nvPr/>
          </p:nvSpPr>
          <p:spPr>
            <a:xfrm>
              <a:off x="338689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3" name="tx703"/>
            <p:cNvSpPr/>
            <p:nvPr/>
          </p:nvSpPr>
          <p:spPr>
            <a:xfrm>
              <a:off x="363370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4" name="tx704"/>
            <p:cNvSpPr/>
            <p:nvPr/>
          </p:nvSpPr>
          <p:spPr>
            <a:xfrm>
              <a:off x="3880512"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5" name="tx705"/>
            <p:cNvSpPr/>
            <p:nvPr/>
          </p:nvSpPr>
          <p:spPr>
            <a:xfrm>
              <a:off x="412732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6" name="tx706"/>
            <p:cNvSpPr/>
            <p:nvPr/>
          </p:nvSpPr>
          <p:spPr>
            <a:xfrm>
              <a:off x="4374131"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7" name="tx707"/>
            <p:cNvSpPr/>
            <p:nvPr/>
          </p:nvSpPr>
          <p:spPr>
            <a:xfrm>
              <a:off x="462094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8" name="tx708"/>
            <p:cNvSpPr/>
            <p:nvPr/>
          </p:nvSpPr>
          <p:spPr>
            <a:xfrm>
              <a:off x="486775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9" name="tx709"/>
            <p:cNvSpPr/>
            <p:nvPr/>
          </p:nvSpPr>
          <p:spPr>
            <a:xfrm>
              <a:off x="5114560"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0" name="tx710"/>
            <p:cNvSpPr/>
            <p:nvPr/>
          </p:nvSpPr>
          <p:spPr>
            <a:xfrm>
              <a:off x="536136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1" name="tx711"/>
            <p:cNvSpPr/>
            <p:nvPr/>
          </p:nvSpPr>
          <p:spPr>
            <a:xfrm>
              <a:off x="560817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2" name="tx712"/>
            <p:cNvSpPr/>
            <p:nvPr/>
          </p:nvSpPr>
          <p:spPr>
            <a:xfrm>
              <a:off x="5854989"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3" name="tx713"/>
            <p:cNvSpPr/>
            <p:nvPr/>
          </p:nvSpPr>
          <p:spPr>
            <a:xfrm>
              <a:off x="610179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4" name="tx714"/>
            <p:cNvSpPr/>
            <p:nvPr/>
          </p:nvSpPr>
          <p:spPr>
            <a:xfrm>
              <a:off x="6348608"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5" name="tx715"/>
            <p:cNvSpPr/>
            <p:nvPr/>
          </p:nvSpPr>
          <p:spPr>
            <a:xfrm>
              <a:off x="659541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6" name="tx716"/>
            <p:cNvSpPr/>
            <p:nvPr/>
          </p:nvSpPr>
          <p:spPr>
            <a:xfrm>
              <a:off x="684222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7" name="tx717"/>
            <p:cNvSpPr/>
            <p:nvPr/>
          </p:nvSpPr>
          <p:spPr>
            <a:xfrm>
              <a:off x="7089037"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8" name="tx718"/>
            <p:cNvSpPr/>
            <p:nvPr/>
          </p:nvSpPr>
          <p:spPr>
            <a:xfrm>
              <a:off x="733584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9" name="tx719"/>
            <p:cNvSpPr/>
            <p:nvPr/>
          </p:nvSpPr>
          <p:spPr>
            <a:xfrm>
              <a:off x="7582656"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0" name="tx720"/>
            <p:cNvSpPr/>
            <p:nvPr/>
          </p:nvSpPr>
          <p:spPr>
            <a:xfrm>
              <a:off x="782946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1" name="tx721"/>
            <p:cNvSpPr/>
            <p:nvPr/>
          </p:nvSpPr>
          <p:spPr>
            <a:xfrm>
              <a:off x="807627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2" name="tx722"/>
            <p:cNvSpPr/>
            <p:nvPr/>
          </p:nvSpPr>
          <p:spPr>
            <a:xfrm>
              <a:off x="8323085"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3" name="tx723"/>
            <p:cNvSpPr/>
            <p:nvPr/>
          </p:nvSpPr>
          <p:spPr>
            <a:xfrm>
              <a:off x="8569894" y="1267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4" name="tx724"/>
            <p:cNvSpPr/>
            <p:nvPr/>
          </p:nvSpPr>
          <p:spPr>
            <a:xfrm>
              <a:off x="3140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25" name="tx725"/>
            <p:cNvSpPr/>
            <p:nvPr/>
          </p:nvSpPr>
          <p:spPr>
            <a:xfrm>
              <a:off x="338689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6" name="tx726"/>
            <p:cNvSpPr/>
            <p:nvPr/>
          </p:nvSpPr>
          <p:spPr>
            <a:xfrm>
              <a:off x="36337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7" name="tx727"/>
            <p:cNvSpPr/>
            <p:nvPr/>
          </p:nvSpPr>
          <p:spPr>
            <a:xfrm>
              <a:off x="38805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8" name="tx728"/>
            <p:cNvSpPr/>
            <p:nvPr/>
          </p:nvSpPr>
          <p:spPr>
            <a:xfrm>
              <a:off x="41273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9" name="tx729"/>
            <p:cNvSpPr/>
            <p:nvPr/>
          </p:nvSpPr>
          <p:spPr>
            <a:xfrm>
              <a:off x="43741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0" name="tx730"/>
            <p:cNvSpPr/>
            <p:nvPr/>
          </p:nvSpPr>
          <p:spPr>
            <a:xfrm>
              <a:off x="46209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1" name="tx731"/>
            <p:cNvSpPr/>
            <p:nvPr/>
          </p:nvSpPr>
          <p:spPr>
            <a:xfrm>
              <a:off x="48677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2" name="tx732"/>
            <p:cNvSpPr/>
            <p:nvPr/>
          </p:nvSpPr>
          <p:spPr>
            <a:xfrm>
              <a:off x="51145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3" name="tx733"/>
            <p:cNvSpPr/>
            <p:nvPr/>
          </p:nvSpPr>
          <p:spPr>
            <a:xfrm>
              <a:off x="5361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4" name="tx734"/>
            <p:cNvSpPr/>
            <p:nvPr/>
          </p:nvSpPr>
          <p:spPr>
            <a:xfrm>
              <a:off x="560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5" name="tx735"/>
            <p:cNvSpPr/>
            <p:nvPr/>
          </p:nvSpPr>
          <p:spPr>
            <a:xfrm>
              <a:off x="58549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6" name="tx736"/>
            <p:cNvSpPr/>
            <p:nvPr/>
          </p:nvSpPr>
          <p:spPr>
            <a:xfrm>
              <a:off x="61017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7" name="tx737"/>
            <p:cNvSpPr/>
            <p:nvPr/>
          </p:nvSpPr>
          <p:spPr>
            <a:xfrm>
              <a:off x="6348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38" name="tx738"/>
            <p:cNvSpPr/>
            <p:nvPr/>
          </p:nvSpPr>
          <p:spPr>
            <a:xfrm>
              <a:off x="659541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9" name="tx739"/>
            <p:cNvSpPr/>
            <p:nvPr/>
          </p:nvSpPr>
          <p:spPr>
            <a:xfrm>
              <a:off x="6842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40" name="tx740"/>
            <p:cNvSpPr/>
            <p:nvPr/>
          </p:nvSpPr>
          <p:spPr>
            <a:xfrm>
              <a:off x="708903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41" name="tx741"/>
            <p:cNvSpPr/>
            <p:nvPr/>
          </p:nvSpPr>
          <p:spPr>
            <a:xfrm>
              <a:off x="73358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42" name="tx742"/>
            <p:cNvSpPr/>
            <p:nvPr/>
          </p:nvSpPr>
          <p:spPr>
            <a:xfrm>
              <a:off x="7582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3" name="tx743"/>
            <p:cNvSpPr/>
            <p:nvPr/>
          </p:nvSpPr>
          <p:spPr>
            <a:xfrm>
              <a:off x="78294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44" name="tx744"/>
            <p:cNvSpPr/>
            <p:nvPr/>
          </p:nvSpPr>
          <p:spPr>
            <a:xfrm>
              <a:off x="80762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5" name="tx745"/>
            <p:cNvSpPr/>
            <p:nvPr/>
          </p:nvSpPr>
          <p:spPr>
            <a:xfrm>
              <a:off x="83230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6" name="tx746"/>
            <p:cNvSpPr/>
            <p:nvPr/>
          </p:nvSpPr>
          <p:spPr>
            <a:xfrm>
              <a:off x="85698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7" name="tx747"/>
            <p:cNvSpPr/>
            <p:nvPr/>
          </p:nvSpPr>
          <p:spPr>
            <a:xfrm>
              <a:off x="363370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48" name="tx748"/>
            <p:cNvSpPr/>
            <p:nvPr/>
          </p:nvSpPr>
          <p:spPr>
            <a:xfrm>
              <a:off x="388051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49" name="tx749"/>
            <p:cNvSpPr/>
            <p:nvPr/>
          </p:nvSpPr>
          <p:spPr>
            <a:xfrm>
              <a:off x="536136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50" name="tx750"/>
            <p:cNvSpPr/>
            <p:nvPr/>
          </p:nvSpPr>
          <p:spPr>
            <a:xfrm>
              <a:off x="807627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51" name="tx751"/>
            <p:cNvSpPr/>
            <p:nvPr/>
          </p:nvSpPr>
          <p:spPr>
            <a:xfrm>
              <a:off x="832308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52" name="tx752"/>
            <p:cNvSpPr/>
            <p:nvPr/>
          </p:nvSpPr>
          <p:spPr>
            <a:xfrm>
              <a:off x="856989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53" name="tx753"/>
            <p:cNvSpPr/>
            <p:nvPr/>
          </p:nvSpPr>
          <p:spPr>
            <a:xfrm>
              <a:off x="338689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4" name="tx754"/>
            <p:cNvSpPr/>
            <p:nvPr/>
          </p:nvSpPr>
          <p:spPr>
            <a:xfrm>
              <a:off x="388051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55" name="tx755"/>
            <p:cNvSpPr/>
            <p:nvPr/>
          </p:nvSpPr>
          <p:spPr>
            <a:xfrm>
              <a:off x="437413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56" name="tx756"/>
            <p:cNvSpPr/>
            <p:nvPr/>
          </p:nvSpPr>
          <p:spPr>
            <a:xfrm>
              <a:off x="462094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57" name="tx757"/>
            <p:cNvSpPr/>
            <p:nvPr/>
          </p:nvSpPr>
          <p:spPr>
            <a:xfrm>
              <a:off x="486775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8" name="tx758"/>
            <p:cNvSpPr/>
            <p:nvPr/>
          </p:nvSpPr>
          <p:spPr>
            <a:xfrm>
              <a:off x="5114560"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59" name="tx759"/>
            <p:cNvSpPr/>
            <p:nvPr/>
          </p:nvSpPr>
          <p:spPr>
            <a:xfrm>
              <a:off x="536136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0" name="tx760"/>
            <p:cNvSpPr/>
            <p:nvPr/>
          </p:nvSpPr>
          <p:spPr>
            <a:xfrm>
              <a:off x="560817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1" name="tx761"/>
            <p:cNvSpPr/>
            <p:nvPr/>
          </p:nvSpPr>
          <p:spPr>
            <a:xfrm>
              <a:off x="5854989"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2" name="tx762"/>
            <p:cNvSpPr/>
            <p:nvPr/>
          </p:nvSpPr>
          <p:spPr>
            <a:xfrm>
              <a:off x="610179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3" name="tx763"/>
            <p:cNvSpPr/>
            <p:nvPr/>
          </p:nvSpPr>
          <p:spPr>
            <a:xfrm>
              <a:off x="6348608"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64" name="tx764"/>
            <p:cNvSpPr/>
            <p:nvPr/>
          </p:nvSpPr>
          <p:spPr>
            <a:xfrm>
              <a:off x="659541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65" name="tx765"/>
            <p:cNvSpPr/>
            <p:nvPr/>
          </p:nvSpPr>
          <p:spPr>
            <a:xfrm>
              <a:off x="684222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66" name="tx766"/>
            <p:cNvSpPr/>
            <p:nvPr/>
          </p:nvSpPr>
          <p:spPr>
            <a:xfrm>
              <a:off x="7089037"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7" name="tx767"/>
            <p:cNvSpPr/>
            <p:nvPr/>
          </p:nvSpPr>
          <p:spPr>
            <a:xfrm>
              <a:off x="733584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68" name="tx768"/>
            <p:cNvSpPr/>
            <p:nvPr/>
          </p:nvSpPr>
          <p:spPr>
            <a:xfrm>
              <a:off x="7582656"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69" name="tx769"/>
            <p:cNvSpPr/>
            <p:nvPr/>
          </p:nvSpPr>
          <p:spPr>
            <a:xfrm>
              <a:off x="782946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0" name="tx770"/>
            <p:cNvSpPr/>
            <p:nvPr/>
          </p:nvSpPr>
          <p:spPr>
            <a:xfrm>
              <a:off x="807627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1" name="tx771"/>
            <p:cNvSpPr/>
            <p:nvPr/>
          </p:nvSpPr>
          <p:spPr>
            <a:xfrm>
              <a:off x="8323085"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72" name="tx772"/>
            <p:cNvSpPr/>
            <p:nvPr/>
          </p:nvSpPr>
          <p:spPr>
            <a:xfrm>
              <a:off x="856989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3" name="tx773"/>
            <p:cNvSpPr/>
            <p:nvPr/>
          </p:nvSpPr>
          <p:spPr>
            <a:xfrm>
              <a:off x="239965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74" name="tx774"/>
            <p:cNvSpPr/>
            <p:nvPr/>
          </p:nvSpPr>
          <p:spPr>
            <a:xfrm>
              <a:off x="264646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5" name="tx775"/>
            <p:cNvSpPr/>
            <p:nvPr/>
          </p:nvSpPr>
          <p:spPr>
            <a:xfrm>
              <a:off x="28932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6" name="tx776"/>
            <p:cNvSpPr/>
            <p:nvPr/>
          </p:nvSpPr>
          <p:spPr>
            <a:xfrm>
              <a:off x="314008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7" name="tx777"/>
            <p:cNvSpPr/>
            <p:nvPr/>
          </p:nvSpPr>
          <p:spPr>
            <a:xfrm>
              <a:off x="338689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78" name="tx778"/>
            <p:cNvSpPr/>
            <p:nvPr/>
          </p:nvSpPr>
          <p:spPr>
            <a:xfrm>
              <a:off x="363370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9" name="tx779"/>
            <p:cNvSpPr/>
            <p:nvPr/>
          </p:nvSpPr>
          <p:spPr>
            <a:xfrm>
              <a:off x="38805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0" name="tx780"/>
            <p:cNvSpPr/>
            <p:nvPr/>
          </p:nvSpPr>
          <p:spPr>
            <a:xfrm>
              <a:off x="412732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1" name="tx781"/>
            <p:cNvSpPr/>
            <p:nvPr/>
          </p:nvSpPr>
          <p:spPr>
            <a:xfrm>
              <a:off x="437413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82" name="tx782"/>
            <p:cNvSpPr/>
            <p:nvPr/>
          </p:nvSpPr>
          <p:spPr>
            <a:xfrm>
              <a:off x="462094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3" name="tx783"/>
            <p:cNvSpPr/>
            <p:nvPr/>
          </p:nvSpPr>
          <p:spPr>
            <a:xfrm>
              <a:off x="486775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84" name="tx784"/>
            <p:cNvSpPr/>
            <p:nvPr/>
          </p:nvSpPr>
          <p:spPr>
            <a:xfrm>
              <a:off x="53613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85" name="tx785"/>
            <p:cNvSpPr/>
            <p:nvPr/>
          </p:nvSpPr>
          <p:spPr>
            <a:xfrm>
              <a:off x="56081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86" name="tx786"/>
            <p:cNvSpPr/>
            <p:nvPr/>
          </p:nvSpPr>
          <p:spPr>
            <a:xfrm>
              <a:off x="610179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7" name="tx787"/>
            <p:cNvSpPr/>
            <p:nvPr/>
          </p:nvSpPr>
          <p:spPr>
            <a:xfrm>
              <a:off x="634860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8" name="tx788"/>
            <p:cNvSpPr/>
            <p:nvPr/>
          </p:nvSpPr>
          <p:spPr>
            <a:xfrm>
              <a:off x="659541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89" name="tx789"/>
            <p:cNvSpPr/>
            <p:nvPr/>
          </p:nvSpPr>
          <p:spPr>
            <a:xfrm>
              <a:off x="684222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0" name="tx790"/>
            <p:cNvSpPr/>
            <p:nvPr/>
          </p:nvSpPr>
          <p:spPr>
            <a:xfrm>
              <a:off x="708903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91" name="tx791"/>
            <p:cNvSpPr/>
            <p:nvPr/>
          </p:nvSpPr>
          <p:spPr>
            <a:xfrm>
              <a:off x="73358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92" name="tx792"/>
            <p:cNvSpPr/>
            <p:nvPr/>
          </p:nvSpPr>
          <p:spPr>
            <a:xfrm>
              <a:off x="758265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93" name="tx793"/>
            <p:cNvSpPr/>
            <p:nvPr/>
          </p:nvSpPr>
          <p:spPr>
            <a:xfrm>
              <a:off x="807627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94" name="tx794"/>
            <p:cNvSpPr/>
            <p:nvPr/>
          </p:nvSpPr>
          <p:spPr>
            <a:xfrm>
              <a:off x="832308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95" name="tx795"/>
            <p:cNvSpPr/>
            <p:nvPr/>
          </p:nvSpPr>
          <p:spPr>
            <a:xfrm>
              <a:off x="363370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96" name="tx796"/>
            <p:cNvSpPr/>
            <p:nvPr/>
          </p:nvSpPr>
          <p:spPr>
            <a:xfrm>
              <a:off x="388051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97" name="tx797"/>
            <p:cNvSpPr/>
            <p:nvPr/>
          </p:nvSpPr>
          <p:spPr>
            <a:xfrm>
              <a:off x="412732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98" name="tx798"/>
            <p:cNvSpPr/>
            <p:nvPr/>
          </p:nvSpPr>
          <p:spPr>
            <a:xfrm>
              <a:off x="4374131"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99" name="tx799"/>
            <p:cNvSpPr/>
            <p:nvPr/>
          </p:nvSpPr>
          <p:spPr>
            <a:xfrm>
              <a:off x="462094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0" name="tx800"/>
            <p:cNvSpPr/>
            <p:nvPr/>
          </p:nvSpPr>
          <p:spPr>
            <a:xfrm>
              <a:off x="486775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01" name="tx801"/>
            <p:cNvSpPr/>
            <p:nvPr/>
          </p:nvSpPr>
          <p:spPr>
            <a:xfrm>
              <a:off x="5114560"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02" name="tx802"/>
            <p:cNvSpPr/>
            <p:nvPr/>
          </p:nvSpPr>
          <p:spPr>
            <a:xfrm>
              <a:off x="536136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3" name="tx803"/>
            <p:cNvSpPr/>
            <p:nvPr/>
          </p:nvSpPr>
          <p:spPr>
            <a:xfrm>
              <a:off x="560817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4" name="tx804"/>
            <p:cNvSpPr/>
            <p:nvPr/>
          </p:nvSpPr>
          <p:spPr>
            <a:xfrm>
              <a:off x="5854989"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5" name="tx805"/>
            <p:cNvSpPr/>
            <p:nvPr/>
          </p:nvSpPr>
          <p:spPr>
            <a:xfrm>
              <a:off x="610179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6" name="tx806"/>
            <p:cNvSpPr/>
            <p:nvPr/>
          </p:nvSpPr>
          <p:spPr>
            <a:xfrm>
              <a:off x="6348608"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07" name="tx807"/>
            <p:cNvSpPr/>
            <p:nvPr/>
          </p:nvSpPr>
          <p:spPr>
            <a:xfrm>
              <a:off x="659541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8" name="tx808"/>
            <p:cNvSpPr/>
            <p:nvPr/>
          </p:nvSpPr>
          <p:spPr>
            <a:xfrm>
              <a:off x="684222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09" name="tx809"/>
            <p:cNvSpPr/>
            <p:nvPr/>
          </p:nvSpPr>
          <p:spPr>
            <a:xfrm>
              <a:off x="7089037"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0" name="tx810"/>
            <p:cNvSpPr/>
            <p:nvPr/>
          </p:nvSpPr>
          <p:spPr>
            <a:xfrm>
              <a:off x="733584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1" name="tx811"/>
            <p:cNvSpPr/>
            <p:nvPr/>
          </p:nvSpPr>
          <p:spPr>
            <a:xfrm>
              <a:off x="782946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2" name="tx812"/>
            <p:cNvSpPr/>
            <p:nvPr/>
          </p:nvSpPr>
          <p:spPr>
            <a:xfrm>
              <a:off x="807627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3" name="tx813"/>
            <p:cNvSpPr/>
            <p:nvPr/>
          </p:nvSpPr>
          <p:spPr>
            <a:xfrm>
              <a:off x="856989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4" name="tx814"/>
            <p:cNvSpPr/>
            <p:nvPr/>
          </p:nvSpPr>
          <p:spPr>
            <a:xfrm>
              <a:off x="412732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5" name="tx815"/>
            <p:cNvSpPr/>
            <p:nvPr/>
          </p:nvSpPr>
          <p:spPr>
            <a:xfrm>
              <a:off x="4374131"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16" name="tx816"/>
            <p:cNvSpPr/>
            <p:nvPr/>
          </p:nvSpPr>
          <p:spPr>
            <a:xfrm>
              <a:off x="462094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17" name="tx817"/>
            <p:cNvSpPr/>
            <p:nvPr/>
          </p:nvSpPr>
          <p:spPr>
            <a:xfrm>
              <a:off x="486775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8" name="tx818"/>
            <p:cNvSpPr/>
            <p:nvPr/>
          </p:nvSpPr>
          <p:spPr>
            <a:xfrm>
              <a:off x="5114560"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9" name="tx819"/>
            <p:cNvSpPr/>
            <p:nvPr/>
          </p:nvSpPr>
          <p:spPr>
            <a:xfrm>
              <a:off x="536136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0" name="tx820"/>
            <p:cNvSpPr/>
            <p:nvPr/>
          </p:nvSpPr>
          <p:spPr>
            <a:xfrm>
              <a:off x="560817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1" name="tx821"/>
            <p:cNvSpPr/>
            <p:nvPr/>
          </p:nvSpPr>
          <p:spPr>
            <a:xfrm>
              <a:off x="5854989"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22" name="tx822"/>
            <p:cNvSpPr/>
            <p:nvPr/>
          </p:nvSpPr>
          <p:spPr>
            <a:xfrm>
              <a:off x="610179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23" name="tx823"/>
            <p:cNvSpPr/>
            <p:nvPr/>
          </p:nvSpPr>
          <p:spPr>
            <a:xfrm>
              <a:off x="6348608"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4" name="tx824"/>
            <p:cNvSpPr/>
            <p:nvPr/>
          </p:nvSpPr>
          <p:spPr>
            <a:xfrm>
              <a:off x="659541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25" name="tx825"/>
            <p:cNvSpPr/>
            <p:nvPr/>
          </p:nvSpPr>
          <p:spPr>
            <a:xfrm>
              <a:off x="708903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26" name="tx826"/>
            <p:cNvSpPr/>
            <p:nvPr/>
          </p:nvSpPr>
          <p:spPr>
            <a:xfrm>
              <a:off x="758265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7" name="tx827"/>
            <p:cNvSpPr/>
            <p:nvPr/>
          </p:nvSpPr>
          <p:spPr>
            <a:xfrm>
              <a:off x="807627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28" name="tx828"/>
            <p:cNvSpPr/>
            <p:nvPr/>
          </p:nvSpPr>
          <p:spPr>
            <a:xfrm>
              <a:off x="239965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9" name="tx829"/>
            <p:cNvSpPr/>
            <p:nvPr/>
          </p:nvSpPr>
          <p:spPr>
            <a:xfrm>
              <a:off x="264646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0" name="tx830"/>
            <p:cNvSpPr/>
            <p:nvPr/>
          </p:nvSpPr>
          <p:spPr>
            <a:xfrm>
              <a:off x="289327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1" name="tx831"/>
            <p:cNvSpPr/>
            <p:nvPr/>
          </p:nvSpPr>
          <p:spPr>
            <a:xfrm>
              <a:off x="3140083"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2" name="tx832"/>
            <p:cNvSpPr/>
            <p:nvPr/>
          </p:nvSpPr>
          <p:spPr>
            <a:xfrm>
              <a:off x="338689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3" name="tx833"/>
            <p:cNvSpPr/>
            <p:nvPr/>
          </p:nvSpPr>
          <p:spPr>
            <a:xfrm>
              <a:off x="363370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4" name="tx834"/>
            <p:cNvSpPr/>
            <p:nvPr/>
          </p:nvSpPr>
          <p:spPr>
            <a:xfrm>
              <a:off x="3880512"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5" name="tx835"/>
            <p:cNvSpPr/>
            <p:nvPr/>
          </p:nvSpPr>
          <p:spPr>
            <a:xfrm>
              <a:off x="412732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36" name="tx836"/>
            <p:cNvSpPr/>
            <p:nvPr/>
          </p:nvSpPr>
          <p:spPr>
            <a:xfrm>
              <a:off x="4374131"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7" name="tx837"/>
            <p:cNvSpPr/>
            <p:nvPr/>
          </p:nvSpPr>
          <p:spPr>
            <a:xfrm>
              <a:off x="462094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8" name="tx838"/>
            <p:cNvSpPr/>
            <p:nvPr/>
          </p:nvSpPr>
          <p:spPr>
            <a:xfrm>
              <a:off x="486775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9" name="tx839"/>
            <p:cNvSpPr/>
            <p:nvPr/>
          </p:nvSpPr>
          <p:spPr>
            <a:xfrm>
              <a:off x="5114560"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0" name="tx840"/>
            <p:cNvSpPr/>
            <p:nvPr/>
          </p:nvSpPr>
          <p:spPr>
            <a:xfrm>
              <a:off x="536136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1" name="tx841"/>
            <p:cNvSpPr/>
            <p:nvPr/>
          </p:nvSpPr>
          <p:spPr>
            <a:xfrm>
              <a:off x="560817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2" name="tx842"/>
            <p:cNvSpPr/>
            <p:nvPr/>
          </p:nvSpPr>
          <p:spPr>
            <a:xfrm>
              <a:off x="5854989"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3" name="tx843"/>
            <p:cNvSpPr/>
            <p:nvPr/>
          </p:nvSpPr>
          <p:spPr>
            <a:xfrm>
              <a:off x="610179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6348608"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5" name="tx845"/>
            <p:cNvSpPr/>
            <p:nvPr/>
          </p:nvSpPr>
          <p:spPr>
            <a:xfrm>
              <a:off x="659541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6" name="tx846"/>
            <p:cNvSpPr/>
            <p:nvPr/>
          </p:nvSpPr>
          <p:spPr>
            <a:xfrm>
              <a:off x="684222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7" name="tx847"/>
            <p:cNvSpPr/>
            <p:nvPr/>
          </p:nvSpPr>
          <p:spPr>
            <a:xfrm>
              <a:off x="7089037"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48" name="tx848"/>
            <p:cNvSpPr/>
            <p:nvPr/>
          </p:nvSpPr>
          <p:spPr>
            <a:xfrm>
              <a:off x="733584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9" name="tx849"/>
            <p:cNvSpPr/>
            <p:nvPr/>
          </p:nvSpPr>
          <p:spPr>
            <a:xfrm>
              <a:off x="7582656"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50" name="tx850"/>
            <p:cNvSpPr/>
            <p:nvPr/>
          </p:nvSpPr>
          <p:spPr>
            <a:xfrm>
              <a:off x="782946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1" name="tx851"/>
            <p:cNvSpPr/>
            <p:nvPr/>
          </p:nvSpPr>
          <p:spPr>
            <a:xfrm>
              <a:off x="807627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2" name="tx852"/>
            <p:cNvSpPr/>
            <p:nvPr/>
          </p:nvSpPr>
          <p:spPr>
            <a:xfrm>
              <a:off x="8323085"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3" name="tx853"/>
            <p:cNvSpPr/>
            <p:nvPr/>
          </p:nvSpPr>
          <p:spPr>
            <a:xfrm>
              <a:off x="8569894" y="324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54" name="tx854"/>
            <p:cNvSpPr/>
            <p:nvPr/>
          </p:nvSpPr>
          <p:spPr>
            <a:xfrm>
              <a:off x="239965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5" name="tx855"/>
            <p:cNvSpPr/>
            <p:nvPr/>
          </p:nvSpPr>
          <p:spPr>
            <a:xfrm>
              <a:off x="264646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56" name="tx856"/>
            <p:cNvSpPr/>
            <p:nvPr/>
          </p:nvSpPr>
          <p:spPr>
            <a:xfrm>
              <a:off x="289327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57" name="tx857"/>
            <p:cNvSpPr/>
            <p:nvPr/>
          </p:nvSpPr>
          <p:spPr>
            <a:xfrm>
              <a:off x="3140083"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8" name="tx858"/>
            <p:cNvSpPr/>
            <p:nvPr/>
          </p:nvSpPr>
          <p:spPr>
            <a:xfrm>
              <a:off x="338689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9" name="tx859"/>
            <p:cNvSpPr/>
            <p:nvPr/>
          </p:nvSpPr>
          <p:spPr>
            <a:xfrm>
              <a:off x="363370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0" name="tx860"/>
            <p:cNvSpPr/>
            <p:nvPr/>
          </p:nvSpPr>
          <p:spPr>
            <a:xfrm>
              <a:off x="3880512"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61" name="tx861"/>
            <p:cNvSpPr/>
            <p:nvPr/>
          </p:nvSpPr>
          <p:spPr>
            <a:xfrm>
              <a:off x="412732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2" name="tx862"/>
            <p:cNvSpPr/>
            <p:nvPr/>
          </p:nvSpPr>
          <p:spPr>
            <a:xfrm>
              <a:off x="4374131"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3" name="tx863"/>
            <p:cNvSpPr/>
            <p:nvPr/>
          </p:nvSpPr>
          <p:spPr>
            <a:xfrm>
              <a:off x="462094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4" name="tx864"/>
            <p:cNvSpPr/>
            <p:nvPr/>
          </p:nvSpPr>
          <p:spPr>
            <a:xfrm>
              <a:off x="486775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5" name="tx865"/>
            <p:cNvSpPr/>
            <p:nvPr/>
          </p:nvSpPr>
          <p:spPr>
            <a:xfrm>
              <a:off x="5114560"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6" name="tx866"/>
            <p:cNvSpPr/>
            <p:nvPr/>
          </p:nvSpPr>
          <p:spPr>
            <a:xfrm>
              <a:off x="536136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7" name="tx867"/>
            <p:cNvSpPr/>
            <p:nvPr/>
          </p:nvSpPr>
          <p:spPr>
            <a:xfrm>
              <a:off x="560817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8" name="tx868"/>
            <p:cNvSpPr/>
            <p:nvPr/>
          </p:nvSpPr>
          <p:spPr>
            <a:xfrm>
              <a:off x="5854989"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9" name="tx869"/>
            <p:cNvSpPr/>
            <p:nvPr/>
          </p:nvSpPr>
          <p:spPr>
            <a:xfrm>
              <a:off x="610179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0" name="tx870"/>
            <p:cNvSpPr/>
            <p:nvPr/>
          </p:nvSpPr>
          <p:spPr>
            <a:xfrm>
              <a:off x="6348608"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1" name="tx871"/>
            <p:cNvSpPr/>
            <p:nvPr/>
          </p:nvSpPr>
          <p:spPr>
            <a:xfrm>
              <a:off x="659541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2" name="tx872"/>
            <p:cNvSpPr/>
            <p:nvPr/>
          </p:nvSpPr>
          <p:spPr>
            <a:xfrm>
              <a:off x="684222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3" name="tx873"/>
            <p:cNvSpPr/>
            <p:nvPr/>
          </p:nvSpPr>
          <p:spPr>
            <a:xfrm>
              <a:off x="7089037"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4" name="tx874"/>
            <p:cNvSpPr/>
            <p:nvPr/>
          </p:nvSpPr>
          <p:spPr>
            <a:xfrm>
              <a:off x="733584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5" name="tx875"/>
            <p:cNvSpPr/>
            <p:nvPr/>
          </p:nvSpPr>
          <p:spPr>
            <a:xfrm>
              <a:off x="7582656"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6" name="tx876"/>
            <p:cNvSpPr/>
            <p:nvPr/>
          </p:nvSpPr>
          <p:spPr>
            <a:xfrm>
              <a:off x="782946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7" name="tx877"/>
            <p:cNvSpPr/>
            <p:nvPr/>
          </p:nvSpPr>
          <p:spPr>
            <a:xfrm>
              <a:off x="807627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8" name="tx878"/>
            <p:cNvSpPr/>
            <p:nvPr/>
          </p:nvSpPr>
          <p:spPr>
            <a:xfrm>
              <a:off x="8323085"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9" name="tx879"/>
            <p:cNvSpPr/>
            <p:nvPr/>
          </p:nvSpPr>
          <p:spPr>
            <a:xfrm>
              <a:off x="8569894" y="1447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0" name="tx880"/>
            <p:cNvSpPr/>
            <p:nvPr/>
          </p:nvSpPr>
          <p:spPr>
            <a:xfrm>
              <a:off x="511456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81" name="tx881"/>
            <p:cNvSpPr/>
            <p:nvPr/>
          </p:nvSpPr>
          <p:spPr>
            <a:xfrm>
              <a:off x="832308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82" name="tx882"/>
            <p:cNvSpPr/>
            <p:nvPr/>
          </p:nvSpPr>
          <p:spPr>
            <a:xfrm>
              <a:off x="856989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83" name="tx883"/>
            <p:cNvSpPr/>
            <p:nvPr/>
          </p:nvSpPr>
          <p:spPr>
            <a:xfrm>
              <a:off x="239965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4" name="tx884"/>
            <p:cNvSpPr/>
            <p:nvPr/>
          </p:nvSpPr>
          <p:spPr>
            <a:xfrm>
              <a:off x="264646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5" name="tx885"/>
            <p:cNvSpPr/>
            <p:nvPr/>
          </p:nvSpPr>
          <p:spPr>
            <a:xfrm>
              <a:off x="289327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6" name="tx886"/>
            <p:cNvSpPr/>
            <p:nvPr/>
          </p:nvSpPr>
          <p:spPr>
            <a:xfrm>
              <a:off x="3140083"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87" name="tx887"/>
            <p:cNvSpPr/>
            <p:nvPr/>
          </p:nvSpPr>
          <p:spPr>
            <a:xfrm>
              <a:off x="338689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8" name="tx888"/>
            <p:cNvSpPr/>
            <p:nvPr/>
          </p:nvSpPr>
          <p:spPr>
            <a:xfrm>
              <a:off x="363370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9" name="tx889"/>
            <p:cNvSpPr/>
            <p:nvPr/>
          </p:nvSpPr>
          <p:spPr>
            <a:xfrm>
              <a:off x="3880512"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0" name="tx890"/>
            <p:cNvSpPr/>
            <p:nvPr/>
          </p:nvSpPr>
          <p:spPr>
            <a:xfrm>
              <a:off x="412732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1" name="tx891"/>
            <p:cNvSpPr/>
            <p:nvPr/>
          </p:nvSpPr>
          <p:spPr>
            <a:xfrm>
              <a:off x="4374131"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2" name="tx892"/>
            <p:cNvSpPr/>
            <p:nvPr/>
          </p:nvSpPr>
          <p:spPr>
            <a:xfrm>
              <a:off x="462094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3" name="tx893"/>
            <p:cNvSpPr/>
            <p:nvPr/>
          </p:nvSpPr>
          <p:spPr>
            <a:xfrm>
              <a:off x="486775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4" name="tx894"/>
            <p:cNvSpPr/>
            <p:nvPr/>
          </p:nvSpPr>
          <p:spPr>
            <a:xfrm>
              <a:off x="5114560"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5" name="tx895"/>
            <p:cNvSpPr/>
            <p:nvPr/>
          </p:nvSpPr>
          <p:spPr>
            <a:xfrm>
              <a:off x="536136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6" name="tx896"/>
            <p:cNvSpPr/>
            <p:nvPr/>
          </p:nvSpPr>
          <p:spPr>
            <a:xfrm>
              <a:off x="560817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7" name="tx897"/>
            <p:cNvSpPr/>
            <p:nvPr/>
          </p:nvSpPr>
          <p:spPr>
            <a:xfrm>
              <a:off x="5854989"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8" name="tx898"/>
            <p:cNvSpPr/>
            <p:nvPr/>
          </p:nvSpPr>
          <p:spPr>
            <a:xfrm>
              <a:off x="610179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9" name="tx899"/>
            <p:cNvSpPr/>
            <p:nvPr/>
          </p:nvSpPr>
          <p:spPr>
            <a:xfrm>
              <a:off x="6348608"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0" name="tx900"/>
            <p:cNvSpPr/>
            <p:nvPr/>
          </p:nvSpPr>
          <p:spPr>
            <a:xfrm>
              <a:off x="659541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01" name="tx901"/>
            <p:cNvSpPr/>
            <p:nvPr/>
          </p:nvSpPr>
          <p:spPr>
            <a:xfrm>
              <a:off x="684222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2" name="tx902"/>
            <p:cNvSpPr/>
            <p:nvPr/>
          </p:nvSpPr>
          <p:spPr>
            <a:xfrm>
              <a:off x="7089037"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3" name="tx903"/>
            <p:cNvSpPr/>
            <p:nvPr/>
          </p:nvSpPr>
          <p:spPr>
            <a:xfrm>
              <a:off x="733584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4" name="tx904"/>
            <p:cNvSpPr/>
            <p:nvPr/>
          </p:nvSpPr>
          <p:spPr>
            <a:xfrm>
              <a:off x="7582656"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5" name="tx905"/>
            <p:cNvSpPr/>
            <p:nvPr/>
          </p:nvSpPr>
          <p:spPr>
            <a:xfrm>
              <a:off x="782946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6" name="tx906"/>
            <p:cNvSpPr/>
            <p:nvPr/>
          </p:nvSpPr>
          <p:spPr>
            <a:xfrm>
              <a:off x="807627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7" name="tx907"/>
            <p:cNvSpPr/>
            <p:nvPr/>
          </p:nvSpPr>
          <p:spPr>
            <a:xfrm>
              <a:off x="8323085"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08" name="tx908"/>
            <p:cNvSpPr/>
            <p:nvPr/>
          </p:nvSpPr>
          <p:spPr>
            <a:xfrm>
              <a:off x="8569894" y="360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9" name="tx909"/>
            <p:cNvSpPr/>
            <p:nvPr/>
          </p:nvSpPr>
          <p:spPr>
            <a:xfrm>
              <a:off x="239965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0" name="tx910"/>
            <p:cNvSpPr/>
            <p:nvPr/>
          </p:nvSpPr>
          <p:spPr>
            <a:xfrm>
              <a:off x="363370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11" name="tx911"/>
            <p:cNvSpPr/>
            <p:nvPr/>
          </p:nvSpPr>
          <p:spPr>
            <a:xfrm>
              <a:off x="388051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2" name="tx912"/>
            <p:cNvSpPr/>
            <p:nvPr/>
          </p:nvSpPr>
          <p:spPr>
            <a:xfrm>
              <a:off x="412732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13" name="tx913"/>
            <p:cNvSpPr/>
            <p:nvPr/>
          </p:nvSpPr>
          <p:spPr>
            <a:xfrm>
              <a:off x="4374131"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4" name="tx914"/>
            <p:cNvSpPr/>
            <p:nvPr/>
          </p:nvSpPr>
          <p:spPr>
            <a:xfrm>
              <a:off x="462094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5" name="tx915"/>
            <p:cNvSpPr/>
            <p:nvPr/>
          </p:nvSpPr>
          <p:spPr>
            <a:xfrm>
              <a:off x="486775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16" name="tx916"/>
            <p:cNvSpPr/>
            <p:nvPr/>
          </p:nvSpPr>
          <p:spPr>
            <a:xfrm>
              <a:off x="5114560"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17" name="tx917"/>
            <p:cNvSpPr/>
            <p:nvPr/>
          </p:nvSpPr>
          <p:spPr>
            <a:xfrm>
              <a:off x="536136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8" name="tx918"/>
            <p:cNvSpPr/>
            <p:nvPr/>
          </p:nvSpPr>
          <p:spPr>
            <a:xfrm>
              <a:off x="560817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9" name="tx919"/>
            <p:cNvSpPr/>
            <p:nvPr/>
          </p:nvSpPr>
          <p:spPr>
            <a:xfrm>
              <a:off x="610179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0" name="tx920"/>
            <p:cNvSpPr/>
            <p:nvPr/>
          </p:nvSpPr>
          <p:spPr>
            <a:xfrm>
              <a:off x="6348608"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1" name="tx921"/>
            <p:cNvSpPr/>
            <p:nvPr/>
          </p:nvSpPr>
          <p:spPr>
            <a:xfrm>
              <a:off x="659541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2" name="tx922"/>
            <p:cNvSpPr/>
            <p:nvPr/>
          </p:nvSpPr>
          <p:spPr>
            <a:xfrm>
              <a:off x="684222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23" name="tx923"/>
            <p:cNvSpPr/>
            <p:nvPr/>
          </p:nvSpPr>
          <p:spPr>
            <a:xfrm>
              <a:off x="7089037"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24" name="tx924"/>
            <p:cNvSpPr/>
            <p:nvPr/>
          </p:nvSpPr>
          <p:spPr>
            <a:xfrm>
              <a:off x="733584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25" name="tx925"/>
            <p:cNvSpPr/>
            <p:nvPr/>
          </p:nvSpPr>
          <p:spPr>
            <a:xfrm>
              <a:off x="782946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6" name="tx926"/>
            <p:cNvSpPr/>
            <p:nvPr/>
          </p:nvSpPr>
          <p:spPr>
            <a:xfrm>
              <a:off x="807627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7" name="tx927"/>
            <p:cNvSpPr/>
            <p:nvPr/>
          </p:nvSpPr>
          <p:spPr>
            <a:xfrm>
              <a:off x="8323085"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8" name="tx928"/>
            <p:cNvSpPr/>
            <p:nvPr/>
          </p:nvSpPr>
          <p:spPr>
            <a:xfrm>
              <a:off x="856989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9" name="tx929"/>
            <p:cNvSpPr/>
            <p:nvPr/>
          </p:nvSpPr>
          <p:spPr>
            <a:xfrm>
              <a:off x="338689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0" name="tx930"/>
            <p:cNvSpPr/>
            <p:nvPr/>
          </p:nvSpPr>
          <p:spPr>
            <a:xfrm>
              <a:off x="363370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1" name="tx931"/>
            <p:cNvSpPr/>
            <p:nvPr/>
          </p:nvSpPr>
          <p:spPr>
            <a:xfrm>
              <a:off x="388051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2" name="tx932"/>
            <p:cNvSpPr/>
            <p:nvPr/>
          </p:nvSpPr>
          <p:spPr>
            <a:xfrm>
              <a:off x="412732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33" name="tx933"/>
            <p:cNvSpPr/>
            <p:nvPr/>
          </p:nvSpPr>
          <p:spPr>
            <a:xfrm>
              <a:off x="437413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4" name="tx934"/>
            <p:cNvSpPr/>
            <p:nvPr/>
          </p:nvSpPr>
          <p:spPr>
            <a:xfrm>
              <a:off x="462094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5" name="tx935"/>
            <p:cNvSpPr/>
            <p:nvPr/>
          </p:nvSpPr>
          <p:spPr>
            <a:xfrm>
              <a:off x="486775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6" name="tx936"/>
            <p:cNvSpPr/>
            <p:nvPr/>
          </p:nvSpPr>
          <p:spPr>
            <a:xfrm>
              <a:off x="5114560"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37" name="tx937"/>
            <p:cNvSpPr/>
            <p:nvPr/>
          </p:nvSpPr>
          <p:spPr>
            <a:xfrm>
              <a:off x="536136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8" name="tx938"/>
            <p:cNvSpPr/>
            <p:nvPr/>
          </p:nvSpPr>
          <p:spPr>
            <a:xfrm>
              <a:off x="560817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39" name="tx939"/>
            <p:cNvSpPr/>
            <p:nvPr/>
          </p:nvSpPr>
          <p:spPr>
            <a:xfrm>
              <a:off x="585498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40" name="tx940"/>
            <p:cNvSpPr/>
            <p:nvPr/>
          </p:nvSpPr>
          <p:spPr>
            <a:xfrm>
              <a:off x="610179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1" name="tx941"/>
            <p:cNvSpPr/>
            <p:nvPr/>
          </p:nvSpPr>
          <p:spPr>
            <a:xfrm>
              <a:off x="634860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2" name="tx942"/>
            <p:cNvSpPr/>
            <p:nvPr/>
          </p:nvSpPr>
          <p:spPr>
            <a:xfrm>
              <a:off x="659541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3" name="tx943"/>
            <p:cNvSpPr/>
            <p:nvPr/>
          </p:nvSpPr>
          <p:spPr>
            <a:xfrm>
              <a:off x="684222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4" name="tx944"/>
            <p:cNvSpPr/>
            <p:nvPr/>
          </p:nvSpPr>
          <p:spPr>
            <a:xfrm>
              <a:off x="7089037"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5" name="tx945"/>
            <p:cNvSpPr/>
            <p:nvPr/>
          </p:nvSpPr>
          <p:spPr>
            <a:xfrm>
              <a:off x="733584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6" name="tx946"/>
            <p:cNvSpPr/>
            <p:nvPr/>
          </p:nvSpPr>
          <p:spPr>
            <a:xfrm>
              <a:off x="758265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7" name="tx947"/>
            <p:cNvSpPr/>
            <p:nvPr/>
          </p:nvSpPr>
          <p:spPr>
            <a:xfrm>
              <a:off x="782946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8" name="tx948"/>
            <p:cNvSpPr/>
            <p:nvPr/>
          </p:nvSpPr>
          <p:spPr>
            <a:xfrm>
              <a:off x="807627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9" name="tx949"/>
            <p:cNvSpPr/>
            <p:nvPr/>
          </p:nvSpPr>
          <p:spPr>
            <a:xfrm>
              <a:off x="8323085"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50" name="tx950"/>
            <p:cNvSpPr/>
            <p:nvPr/>
          </p:nvSpPr>
          <p:spPr>
            <a:xfrm>
              <a:off x="856989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1" name="tx951"/>
            <p:cNvSpPr/>
            <p:nvPr/>
          </p:nvSpPr>
          <p:spPr>
            <a:xfrm>
              <a:off x="289327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2" name="tx952"/>
            <p:cNvSpPr/>
            <p:nvPr/>
          </p:nvSpPr>
          <p:spPr>
            <a:xfrm>
              <a:off x="3140083"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3" name="tx953"/>
            <p:cNvSpPr/>
            <p:nvPr/>
          </p:nvSpPr>
          <p:spPr>
            <a:xfrm>
              <a:off x="338689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54" name="tx954"/>
            <p:cNvSpPr/>
            <p:nvPr/>
          </p:nvSpPr>
          <p:spPr>
            <a:xfrm>
              <a:off x="363370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5" name="tx955"/>
            <p:cNvSpPr/>
            <p:nvPr/>
          </p:nvSpPr>
          <p:spPr>
            <a:xfrm>
              <a:off x="3880512"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56" name="tx956"/>
            <p:cNvSpPr/>
            <p:nvPr/>
          </p:nvSpPr>
          <p:spPr>
            <a:xfrm>
              <a:off x="412732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7" name="tx957"/>
            <p:cNvSpPr/>
            <p:nvPr/>
          </p:nvSpPr>
          <p:spPr>
            <a:xfrm>
              <a:off x="4374131"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8" name="tx958"/>
            <p:cNvSpPr/>
            <p:nvPr/>
          </p:nvSpPr>
          <p:spPr>
            <a:xfrm>
              <a:off x="486775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9" name="tx959"/>
            <p:cNvSpPr/>
            <p:nvPr/>
          </p:nvSpPr>
          <p:spPr>
            <a:xfrm>
              <a:off x="511456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60" name="tx960"/>
            <p:cNvSpPr/>
            <p:nvPr/>
          </p:nvSpPr>
          <p:spPr>
            <a:xfrm>
              <a:off x="536136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1" name="tx961"/>
            <p:cNvSpPr/>
            <p:nvPr/>
          </p:nvSpPr>
          <p:spPr>
            <a:xfrm>
              <a:off x="560817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2" name="tx962"/>
            <p:cNvSpPr/>
            <p:nvPr/>
          </p:nvSpPr>
          <p:spPr>
            <a:xfrm>
              <a:off x="5854989"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3" name="tx963"/>
            <p:cNvSpPr/>
            <p:nvPr/>
          </p:nvSpPr>
          <p:spPr>
            <a:xfrm>
              <a:off x="610179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4" name="tx964"/>
            <p:cNvSpPr/>
            <p:nvPr/>
          </p:nvSpPr>
          <p:spPr>
            <a:xfrm>
              <a:off x="6348608"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65" name="tx965"/>
            <p:cNvSpPr/>
            <p:nvPr/>
          </p:nvSpPr>
          <p:spPr>
            <a:xfrm>
              <a:off x="659541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6" name="tx966"/>
            <p:cNvSpPr/>
            <p:nvPr/>
          </p:nvSpPr>
          <p:spPr>
            <a:xfrm>
              <a:off x="684222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67" name="tx967"/>
            <p:cNvSpPr/>
            <p:nvPr/>
          </p:nvSpPr>
          <p:spPr>
            <a:xfrm>
              <a:off x="7089037"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8" name="tx968"/>
            <p:cNvSpPr/>
            <p:nvPr/>
          </p:nvSpPr>
          <p:spPr>
            <a:xfrm>
              <a:off x="733584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9" name="tx969"/>
            <p:cNvSpPr/>
            <p:nvPr/>
          </p:nvSpPr>
          <p:spPr>
            <a:xfrm>
              <a:off x="7582656"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0" name="tx970"/>
            <p:cNvSpPr/>
            <p:nvPr/>
          </p:nvSpPr>
          <p:spPr>
            <a:xfrm>
              <a:off x="782946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1" name="tx971"/>
            <p:cNvSpPr/>
            <p:nvPr/>
          </p:nvSpPr>
          <p:spPr>
            <a:xfrm>
              <a:off x="807627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2" name="tx972"/>
            <p:cNvSpPr/>
            <p:nvPr/>
          </p:nvSpPr>
          <p:spPr>
            <a:xfrm>
              <a:off x="8323085"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3" name="tx973"/>
            <p:cNvSpPr/>
            <p:nvPr/>
          </p:nvSpPr>
          <p:spPr>
            <a:xfrm>
              <a:off x="856989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4" name="tx974"/>
            <p:cNvSpPr/>
            <p:nvPr/>
          </p:nvSpPr>
          <p:spPr>
            <a:xfrm>
              <a:off x="412732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75" name="tx975"/>
            <p:cNvSpPr/>
            <p:nvPr/>
          </p:nvSpPr>
          <p:spPr>
            <a:xfrm>
              <a:off x="437413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6" name="tx976"/>
            <p:cNvSpPr/>
            <p:nvPr/>
          </p:nvSpPr>
          <p:spPr>
            <a:xfrm>
              <a:off x="462094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7" name="tx977"/>
            <p:cNvSpPr/>
            <p:nvPr/>
          </p:nvSpPr>
          <p:spPr>
            <a:xfrm>
              <a:off x="486775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78" name="tx978"/>
            <p:cNvSpPr/>
            <p:nvPr/>
          </p:nvSpPr>
          <p:spPr>
            <a:xfrm>
              <a:off x="5114560"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9" name="tx979"/>
            <p:cNvSpPr/>
            <p:nvPr/>
          </p:nvSpPr>
          <p:spPr>
            <a:xfrm>
              <a:off x="536136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0" name="tx980"/>
            <p:cNvSpPr/>
            <p:nvPr/>
          </p:nvSpPr>
          <p:spPr>
            <a:xfrm>
              <a:off x="560817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1" name="tx981"/>
            <p:cNvSpPr/>
            <p:nvPr/>
          </p:nvSpPr>
          <p:spPr>
            <a:xfrm>
              <a:off x="585498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2" name="tx982"/>
            <p:cNvSpPr/>
            <p:nvPr/>
          </p:nvSpPr>
          <p:spPr>
            <a:xfrm>
              <a:off x="610179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3" name="tx983"/>
            <p:cNvSpPr/>
            <p:nvPr/>
          </p:nvSpPr>
          <p:spPr>
            <a:xfrm>
              <a:off x="6348608"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4" name="tx984"/>
            <p:cNvSpPr/>
            <p:nvPr/>
          </p:nvSpPr>
          <p:spPr>
            <a:xfrm>
              <a:off x="659541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5" name="tx985"/>
            <p:cNvSpPr/>
            <p:nvPr/>
          </p:nvSpPr>
          <p:spPr>
            <a:xfrm>
              <a:off x="684222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6" name="tx986"/>
            <p:cNvSpPr/>
            <p:nvPr/>
          </p:nvSpPr>
          <p:spPr>
            <a:xfrm>
              <a:off x="7089037"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7" name="tx987"/>
            <p:cNvSpPr/>
            <p:nvPr/>
          </p:nvSpPr>
          <p:spPr>
            <a:xfrm>
              <a:off x="733584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8" name="tx988"/>
            <p:cNvSpPr/>
            <p:nvPr/>
          </p:nvSpPr>
          <p:spPr>
            <a:xfrm>
              <a:off x="7582656"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9" name="tx989"/>
            <p:cNvSpPr/>
            <p:nvPr/>
          </p:nvSpPr>
          <p:spPr>
            <a:xfrm>
              <a:off x="782946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90" name="tx990"/>
            <p:cNvSpPr/>
            <p:nvPr/>
          </p:nvSpPr>
          <p:spPr>
            <a:xfrm>
              <a:off x="807627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1" name="tx991"/>
            <p:cNvSpPr/>
            <p:nvPr/>
          </p:nvSpPr>
          <p:spPr>
            <a:xfrm>
              <a:off x="8323085"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2" name="tx992"/>
            <p:cNvSpPr/>
            <p:nvPr/>
          </p:nvSpPr>
          <p:spPr>
            <a:xfrm>
              <a:off x="856989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93" name="tx993"/>
            <p:cNvSpPr/>
            <p:nvPr/>
          </p:nvSpPr>
          <p:spPr>
            <a:xfrm>
              <a:off x="46209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4" name="tx994"/>
            <p:cNvSpPr/>
            <p:nvPr/>
          </p:nvSpPr>
          <p:spPr>
            <a:xfrm>
              <a:off x="73358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95" name="tx995"/>
            <p:cNvSpPr/>
            <p:nvPr/>
          </p:nvSpPr>
          <p:spPr>
            <a:xfrm>
              <a:off x="3140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96" name="tx996"/>
            <p:cNvSpPr/>
            <p:nvPr/>
          </p:nvSpPr>
          <p:spPr>
            <a:xfrm>
              <a:off x="363370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97" name="tx997"/>
            <p:cNvSpPr/>
            <p:nvPr/>
          </p:nvSpPr>
          <p:spPr>
            <a:xfrm>
              <a:off x="38805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8" name="tx998"/>
            <p:cNvSpPr/>
            <p:nvPr/>
          </p:nvSpPr>
          <p:spPr>
            <a:xfrm>
              <a:off x="41273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99" name="tx999"/>
            <p:cNvSpPr/>
            <p:nvPr/>
          </p:nvSpPr>
          <p:spPr>
            <a:xfrm>
              <a:off x="437413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00" name="tx1000"/>
            <p:cNvSpPr/>
            <p:nvPr/>
          </p:nvSpPr>
          <p:spPr>
            <a:xfrm>
              <a:off x="46209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1" name="tx1001"/>
            <p:cNvSpPr/>
            <p:nvPr/>
          </p:nvSpPr>
          <p:spPr>
            <a:xfrm>
              <a:off x="48677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02" name="tx1002"/>
            <p:cNvSpPr/>
            <p:nvPr/>
          </p:nvSpPr>
          <p:spPr>
            <a:xfrm>
              <a:off x="51145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3" name="tx1003"/>
            <p:cNvSpPr/>
            <p:nvPr/>
          </p:nvSpPr>
          <p:spPr>
            <a:xfrm>
              <a:off x="5361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04" name="tx1004"/>
            <p:cNvSpPr/>
            <p:nvPr/>
          </p:nvSpPr>
          <p:spPr>
            <a:xfrm>
              <a:off x="560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5" name="tx1005"/>
            <p:cNvSpPr/>
            <p:nvPr/>
          </p:nvSpPr>
          <p:spPr>
            <a:xfrm>
              <a:off x="58549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6" name="tx1006"/>
            <p:cNvSpPr/>
            <p:nvPr/>
          </p:nvSpPr>
          <p:spPr>
            <a:xfrm>
              <a:off x="6101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7" name="tx1007"/>
            <p:cNvSpPr/>
            <p:nvPr/>
          </p:nvSpPr>
          <p:spPr>
            <a:xfrm>
              <a:off x="6348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8" name="tx1008"/>
            <p:cNvSpPr/>
            <p:nvPr/>
          </p:nvSpPr>
          <p:spPr>
            <a:xfrm>
              <a:off x="659541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9" name="tx1009"/>
            <p:cNvSpPr/>
            <p:nvPr/>
          </p:nvSpPr>
          <p:spPr>
            <a:xfrm>
              <a:off x="68422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0" name="tx1010"/>
            <p:cNvSpPr/>
            <p:nvPr/>
          </p:nvSpPr>
          <p:spPr>
            <a:xfrm>
              <a:off x="70890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1" name="tx1011"/>
            <p:cNvSpPr/>
            <p:nvPr/>
          </p:nvSpPr>
          <p:spPr>
            <a:xfrm>
              <a:off x="73358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2" name="tx1012"/>
            <p:cNvSpPr/>
            <p:nvPr/>
          </p:nvSpPr>
          <p:spPr>
            <a:xfrm>
              <a:off x="758265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3" name="tx1013"/>
            <p:cNvSpPr/>
            <p:nvPr/>
          </p:nvSpPr>
          <p:spPr>
            <a:xfrm>
              <a:off x="78294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4" name="tx1014"/>
            <p:cNvSpPr/>
            <p:nvPr/>
          </p:nvSpPr>
          <p:spPr>
            <a:xfrm>
              <a:off x="807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5" name="tx1015"/>
            <p:cNvSpPr/>
            <p:nvPr/>
          </p:nvSpPr>
          <p:spPr>
            <a:xfrm>
              <a:off x="83230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6" name="tx1016"/>
            <p:cNvSpPr/>
            <p:nvPr/>
          </p:nvSpPr>
          <p:spPr>
            <a:xfrm>
              <a:off x="85698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7" name="tx1017"/>
            <p:cNvSpPr/>
            <p:nvPr/>
          </p:nvSpPr>
          <p:spPr>
            <a:xfrm>
              <a:off x="289327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18" name="tx1018"/>
            <p:cNvSpPr/>
            <p:nvPr/>
          </p:nvSpPr>
          <p:spPr>
            <a:xfrm>
              <a:off x="3140083"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9" name="tx1019"/>
            <p:cNvSpPr/>
            <p:nvPr/>
          </p:nvSpPr>
          <p:spPr>
            <a:xfrm>
              <a:off x="338689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20" name="tx1020"/>
            <p:cNvSpPr/>
            <p:nvPr/>
          </p:nvSpPr>
          <p:spPr>
            <a:xfrm>
              <a:off x="363370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21" name="tx1021"/>
            <p:cNvSpPr/>
            <p:nvPr/>
          </p:nvSpPr>
          <p:spPr>
            <a:xfrm>
              <a:off x="3880512"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2" name="tx1022"/>
            <p:cNvSpPr/>
            <p:nvPr/>
          </p:nvSpPr>
          <p:spPr>
            <a:xfrm>
              <a:off x="412732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23" name="tx1023"/>
            <p:cNvSpPr/>
            <p:nvPr/>
          </p:nvSpPr>
          <p:spPr>
            <a:xfrm>
              <a:off x="4374131"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4" name="tx1024"/>
            <p:cNvSpPr/>
            <p:nvPr/>
          </p:nvSpPr>
          <p:spPr>
            <a:xfrm>
              <a:off x="462094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5" name="tx1025"/>
            <p:cNvSpPr/>
            <p:nvPr/>
          </p:nvSpPr>
          <p:spPr>
            <a:xfrm>
              <a:off x="486775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26" name="tx1026"/>
            <p:cNvSpPr/>
            <p:nvPr/>
          </p:nvSpPr>
          <p:spPr>
            <a:xfrm>
              <a:off x="5114560"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7" name="tx1027"/>
            <p:cNvSpPr/>
            <p:nvPr/>
          </p:nvSpPr>
          <p:spPr>
            <a:xfrm>
              <a:off x="536136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8" name="tx1028"/>
            <p:cNvSpPr/>
            <p:nvPr/>
          </p:nvSpPr>
          <p:spPr>
            <a:xfrm>
              <a:off x="560817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9" name="tx1029"/>
            <p:cNvSpPr/>
            <p:nvPr/>
          </p:nvSpPr>
          <p:spPr>
            <a:xfrm>
              <a:off x="5854989"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0" name="tx1030"/>
            <p:cNvSpPr/>
            <p:nvPr/>
          </p:nvSpPr>
          <p:spPr>
            <a:xfrm>
              <a:off x="610179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1" name="tx1031"/>
            <p:cNvSpPr/>
            <p:nvPr/>
          </p:nvSpPr>
          <p:spPr>
            <a:xfrm>
              <a:off x="6348608"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2" name="tx1032"/>
            <p:cNvSpPr/>
            <p:nvPr/>
          </p:nvSpPr>
          <p:spPr>
            <a:xfrm>
              <a:off x="659541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3" name="tx1033"/>
            <p:cNvSpPr/>
            <p:nvPr/>
          </p:nvSpPr>
          <p:spPr>
            <a:xfrm>
              <a:off x="684222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4" name="tx1034"/>
            <p:cNvSpPr/>
            <p:nvPr/>
          </p:nvSpPr>
          <p:spPr>
            <a:xfrm>
              <a:off x="7089037"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5" name="tx1035"/>
            <p:cNvSpPr/>
            <p:nvPr/>
          </p:nvSpPr>
          <p:spPr>
            <a:xfrm>
              <a:off x="733584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6" name="tx1036"/>
            <p:cNvSpPr/>
            <p:nvPr/>
          </p:nvSpPr>
          <p:spPr>
            <a:xfrm>
              <a:off x="7582656"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7" name="tx1037"/>
            <p:cNvSpPr/>
            <p:nvPr/>
          </p:nvSpPr>
          <p:spPr>
            <a:xfrm>
              <a:off x="782946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8" name="tx1038"/>
            <p:cNvSpPr/>
            <p:nvPr/>
          </p:nvSpPr>
          <p:spPr>
            <a:xfrm>
              <a:off x="807627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9" name="tx1039"/>
            <p:cNvSpPr/>
            <p:nvPr/>
          </p:nvSpPr>
          <p:spPr>
            <a:xfrm>
              <a:off x="8323085"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0" name="tx1040"/>
            <p:cNvSpPr/>
            <p:nvPr/>
          </p:nvSpPr>
          <p:spPr>
            <a:xfrm>
              <a:off x="856989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1" name="tx1041"/>
            <p:cNvSpPr/>
            <p:nvPr/>
          </p:nvSpPr>
          <p:spPr>
            <a:xfrm>
              <a:off x="239965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2" name="tx1042"/>
            <p:cNvSpPr/>
            <p:nvPr/>
          </p:nvSpPr>
          <p:spPr>
            <a:xfrm>
              <a:off x="264646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43" name="tx1043"/>
            <p:cNvSpPr/>
            <p:nvPr/>
          </p:nvSpPr>
          <p:spPr>
            <a:xfrm>
              <a:off x="289327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4" name="tx1044"/>
            <p:cNvSpPr/>
            <p:nvPr/>
          </p:nvSpPr>
          <p:spPr>
            <a:xfrm>
              <a:off x="3140083"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5" name="tx1045"/>
            <p:cNvSpPr/>
            <p:nvPr/>
          </p:nvSpPr>
          <p:spPr>
            <a:xfrm>
              <a:off x="338689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46" name="tx1046"/>
            <p:cNvSpPr/>
            <p:nvPr/>
          </p:nvSpPr>
          <p:spPr>
            <a:xfrm>
              <a:off x="363370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7" name="tx1047"/>
            <p:cNvSpPr/>
            <p:nvPr/>
          </p:nvSpPr>
          <p:spPr>
            <a:xfrm>
              <a:off x="3880512"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8" name="tx1048"/>
            <p:cNvSpPr/>
            <p:nvPr/>
          </p:nvSpPr>
          <p:spPr>
            <a:xfrm>
              <a:off x="412732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9" name="tx1049"/>
            <p:cNvSpPr/>
            <p:nvPr/>
          </p:nvSpPr>
          <p:spPr>
            <a:xfrm>
              <a:off x="4374131"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0" name="tx1050"/>
            <p:cNvSpPr/>
            <p:nvPr/>
          </p:nvSpPr>
          <p:spPr>
            <a:xfrm>
              <a:off x="462094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1" name="tx1051"/>
            <p:cNvSpPr/>
            <p:nvPr/>
          </p:nvSpPr>
          <p:spPr>
            <a:xfrm>
              <a:off x="486775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2" name="tx1052"/>
            <p:cNvSpPr/>
            <p:nvPr/>
          </p:nvSpPr>
          <p:spPr>
            <a:xfrm>
              <a:off x="5114560"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3" name="tx1053"/>
            <p:cNvSpPr/>
            <p:nvPr/>
          </p:nvSpPr>
          <p:spPr>
            <a:xfrm>
              <a:off x="536136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4" name="tx1054"/>
            <p:cNvSpPr/>
            <p:nvPr/>
          </p:nvSpPr>
          <p:spPr>
            <a:xfrm>
              <a:off x="560817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5" name="tx1055"/>
            <p:cNvSpPr/>
            <p:nvPr/>
          </p:nvSpPr>
          <p:spPr>
            <a:xfrm>
              <a:off x="5854989"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6" name="tx1056"/>
            <p:cNvSpPr/>
            <p:nvPr/>
          </p:nvSpPr>
          <p:spPr>
            <a:xfrm>
              <a:off x="610179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7" name="tx1057"/>
            <p:cNvSpPr/>
            <p:nvPr/>
          </p:nvSpPr>
          <p:spPr>
            <a:xfrm>
              <a:off x="6348608"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8" name="tx1058"/>
            <p:cNvSpPr/>
            <p:nvPr/>
          </p:nvSpPr>
          <p:spPr>
            <a:xfrm>
              <a:off x="659541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9" name="tx1059"/>
            <p:cNvSpPr/>
            <p:nvPr/>
          </p:nvSpPr>
          <p:spPr>
            <a:xfrm>
              <a:off x="684222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0" name="tx1060"/>
            <p:cNvSpPr/>
            <p:nvPr/>
          </p:nvSpPr>
          <p:spPr>
            <a:xfrm>
              <a:off x="7089037"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1" name="tx1061"/>
            <p:cNvSpPr/>
            <p:nvPr/>
          </p:nvSpPr>
          <p:spPr>
            <a:xfrm>
              <a:off x="733584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2" name="tx1062"/>
            <p:cNvSpPr/>
            <p:nvPr/>
          </p:nvSpPr>
          <p:spPr>
            <a:xfrm>
              <a:off x="7582656"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63" name="tx1063"/>
            <p:cNvSpPr/>
            <p:nvPr/>
          </p:nvSpPr>
          <p:spPr>
            <a:xfrm>
              <a:off x="782946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4" name="tx1064"/>
            <p:cNvSpPr/>
            <p:nvPr/>
          </p:nvSpPr>
          <p:spPr>
            <a:xfrm>
              <a:off x="807627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5" name="tx1065"/>
            <p:cNvSpPr/>
            <p:nvPr/>
          </p:nvSpPr>
          <p:spPr>
            <a:xfrm>
              <a:off x="8323085"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6" name="tx1066"/>
            <p:cNvSpPr/>
            <p:nvPr/>
          </p:nvSpPr>
          <p:spPr>
            <a:xfrm>
              <a:off x="8569894" y="234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7" name="tx1067"/>
            <p:cNvSpPr/>
            <p:nvPr/>
          </p:nvSpPr>
          <p:spPr>
            <a:xfrm>
              <a:off x="314008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68" name="tx1068"/>
            <p:cNvSpPr/>
            <p:nvPr/>
          </p:nvSpPr>
          <p:spPr>
            <a:xfrm>
              <a:off x="338689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9" name="tx1069"/>
            <p:cNvSpPr/>
            <p:nvPr/>
          </p:nvSpPr>
          <p:spPr>
            <a:xfrm>
              <a:off x="363370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70" name="tx1070"/>
            <p:cNvSpPr/>
            <p:nvPr/>
          </p:nvSpPr>
          <p:spPr>
            <a:xfrm>
              <a:off x="3880512"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1" name="tx1071"/>
            <p:cNvSpPr/>
            <p:nvPr/>
          </p:nvSpPr>
          <p:spPr>
            <a:xfrm>
              <a:off x="412732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2" name="tx1072"/>
            <p:cNvSpPr/>
            <p:nvPr/>
          </p:nvSpPr>
          <p:spPr>
            <a:xfrm>
              <a:off x="4374131"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73" name="tx1073"/>
            <p:cNvSpPr/>
            <p:nvPr/>
          </p:nvSpPr>
          <p:spPr>
            <a:xfrm>
              <a:off x="462094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74" name="tx1074"/>
            <p:cNvSpPr/>
            <p:nvPr/>
          </p:nvSpPr>
          <p:spPr>
            <a:xfrm>
              <a:off x="486775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75" name="tx1075"/>
            <p:cNvSpPr/>
            <p:nvPr/>
          </p:nvSpPr>
          <p:spPr>
            <a:xfrm>
              <a:off x="5114560"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6" name="tx1076"/>
            <p:cNvSpPr/>
            <p:nvPr/>
          </p:nvSpPr>
          <p:spPr>
            <a:xfrm>
              <a:off x="536136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7" name="tx1077"/>
            <p:cNvSpPr/>
            <p:nvPr/>
          </p:nvSpPr>
          <p:spPr>
            <a:xfrm>
              <a:off x="560817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8" name="tx1078"/>
            <p:cNvSpPr/>
            <p:nvPr/>
          </p:nvSpPr>
          <p:spPr>
            <a:xfrm>
              <a:off x="5854989"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9" name="tx1079"/>
            <p:cNvSpPr/>
            <p:nvPr/>
          </p:nvSpPr>
          <p:spPr>
            <a:xfrm>
              <a:off x="610179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80" name="tx1080"/>
            <p:cNvSpPr/>
            <p:nvPr/>
          </p:nvSpPr>
          <p:spPr>
            <a:xfrm>
              <a:off x="6348608"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81" name="tx1081"/>
            <p:cNvSpPr/>
            <p:nvPr/>
          </p:nvSpPr>
          <p:spPr>
            <a:xfrm>
              <a:off x="659541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2" name="tx1082"/>
            <p:cNvSpPr/>
            <p:nvPr/>
          </p:nvSpPr>
          <p:spPr>
            <a:xfrm>
              <a:off x="684222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83" name="tx1083"/>
            <p:cNvSpPr/>
            <p:nvPr/>
          </p:nvSpPr>
          <p:spPr>
            <a:xfrm>
              <a:off x="7089037"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4" name="tx1084"/>
            <p:cNvSpPr/>
            <p:nvPr/>
          </p:nvSpPr>
          <p:spPr>
            <a:xfrm>
              <a:off x="733584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85" name="tx1085"/>
            <p:cNvSpPr/>
            <p:nvPr/>
          </p:nvSpPr>
          <p:spPr>
            <a:xfrm>
              <a:off x="7582656"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6" name="tx1086"/>
            <p:cNvSpPr/>
            <p:nvPr/>
          </p:nvSpPr>
          <p:spPr>
            <a:xfrm>
              <a:off x="782946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7" name="tx1087"/>
            <p:cNvSpPr/>
            <p:nvPr/>
          </p:nvSpPr>
          <p:spPr>
            <a:xfrm>
              <a:off x="807627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8" name="tx1088"/>
            <p:cNvSpPr/>
            <p:nvPr/>
          </p:nvSpPr>
          <p:spPr>
            <a:xfrm>
              <a:off x="8323085"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9" name="tx1089"/>
            <p:cNvSpPr/>
            <p:nvPr/>
          </p:nvSpPr>
          <p:spPr>
            <a:xfrm>
              <a:off x="856989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90" name="tx1090"/>
            <p:cNvSpPr/>
            <p:nvPr/>
          </p:nvSpPr>
          <p:spPr>
            <a:xfrm>
              <a:off x="437413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91" name="tx1091"/>
            <p:cNvSpPr/>
            <p:nvPr/>
          </p:nvSpPr>
          <p:spPr>
            <a:xfrm>
              <a:off x="462094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92" name="tx1092"/>
            <p:cNvSpPr/>
            <p:nvPr/>
          </p:nvSpPr>
          <p:spPr>
            <a:xfrm>
              <a:off x="486775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93" name="tx1093"/>
            <p:cNvSpPr/>
            <p:nvPr/>
          </p:nvSpPr>
          <p:spPr>
            <a:xfrm>
              <a:off x="5114560"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94" name="tx1094"/>
            <p:cNvSpPr/>
            <p:nvPr/>
          </p:nvSpPr>
          <p:spPr>
            <a:xfrm>
              <a:off x="536136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5" name="tx1095"/>
            <p:cNvSpPr/>
            <p:nvPr/>
          </p:nvSpPr>
          <p:spPr>
            <a:xfrm>
              <a:off x="560817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6" name="tx1096"/>
            <p:cNvSpPr/>
            <p:nvPr/>
          </p:nvSpPr>
          <p:spPr>
            <a:xfrm>
              <a:off x="5854989"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97" name="tx1097"/>
            <p:cNvSpPr/>
            <p:nvPr/>
          </p:nvSpPr>
          <p:spPr>
            <a:xfrm>
              <a:off x="610179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98" name="tx1098"/>
            <p:cNvSpPr/>
            <p:nvPr/>
          </p:nvSpPr>
          <p:spPr>
            <a:xfrm>
              <a:off x="6348608"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99" name="tx1099"/>
            <p:cNvSpPr/>
            <p:nvPr/>
          </p:nvSpPr>
          <p:spPr>
            <a:xfrm>
              <a:off x="659541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0" name="tx1100"/>
            <p:cNvSpPr/>
            <p:nvPr/>
          </p:nvSpPr>
          <p:spPr>
            <a:xfrm>
              <a:off x="684222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1" name="tx1101"/>
            <p:cNvSpPr/>
            <p:nvPr/>
          </p:nvSpPr>
          <p:spPr>
            <a:xfrm>
              <a:off x="7089037"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02" name="tx1102"/>
            <p:cNvSpPr/>
            <p:nvPr/>
          </p:nvSpPr>
          <p:spPr>
            <a:xfrm>
              <a:off x="733584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3" name="tx1103"/>
            <p:cNvSpPr/>
            <p:nvPr/>
          </p:nvSpPr>
          <p:spPr>
            <a:xfrm>
              <a:off x="7582656"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04" name="tx1104"/>
            <p:cNvSpPr/>
            <p:nvPr/>
          </p:nvSpPr>
          <p:spPr>
            <a:xfrm>
              <a:off x="782946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05" name="tx1105"/>
            <p:cNvSpPr/>
            <p:nvPr/>
          </p:nvSpPr>
          <p:spPr>
            <a:xfrm>
              <a:off x="807627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06" name="tx1106"/>
            <p:cNvSpPr/>
            <p:nvPr/>
          </p:nvSpPr>
          <p:spPr>
            <a:xfrm>
              <a:off x="8323085"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07" name="tx1107"/>
            <p:cNvSpPr/>
            <p:nvPr/>
          </p:nvSpPr>
          <p:spPr>
            <a:xfrm>
              <a:off x="856989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8" name="tx1108"/>
            <p:cNvSpPr/>
            <p:nvPr/>
          </p:nvSpPr>
          <p:spPr>
            <a:xfrm>
              <a:off x="7089037"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09" name="tx1109"/>
            <p:cNvSpPr/>
            <p:nvPr/>
          </p:nvSpPr>
          <p:spPr>
            <a:xfrm>
              <a:off x="733584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10" name="tx1110"/>
            <p:cNvSpPr/>
            <p:nvPr/>
          </p:nvSpPr>
          <p:spPr>
            <a:xfrm>
              <a:off x="7582656"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1" name="tx1111"/>
            <p:cNvSpPr/>
            <p:nvPr/>
          </p:nvSpPr>
          <p:spPr>
            <a:xfrm>
              <a:off x="782946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2" name="tx1112"/>
            <p:cNvSpPr/>
            <p:nvPr/>
          </p:nvSpPr>
          <p:spPr>
            <a:xfrm>
              <a:off x="807627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3" name="tx1113"/>
            <p:cNvSpPr/>
            <p:nvPr/>
          </p:nvSpPr>
          <p:spPr>
            <a:xfrm>
              <a:off x="8323085"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14" name="tx1114"/>
            <p:cNvSpPr/>
            <p:nvPr/>
          </p:nvSpPr>
          <p:spPr>
            <a:xfrm>
              <a:off x="8569894" y="5405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15" name="tx1115"/>
            <p:cNvSpPr/>
            <p:nvPr/>
          </p:nvSpPr>
          <p:spPr>
            <a:xfrm>
              <a:off x="239965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16" name="tx1116"/>
            <p:cNvSpPr/>
            <p:nvPr/>
          </p:nvSpPr>
          <p:spPr>
            <a:xfrm>
              <a:off x="23996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17" name="tx1117"/>
            <p:cNvSpPr/>
            <p:nvPr/>
          </p:nvSpPr>
          <p:spPr>
            <a:xfrm>
              <a:off x="264646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18" name="tx1118"/>
            <p:cNvSpPr/>
            <p:nvPr/>
          </p:nvSpPr>
          <p:spPr>
            <a:xfrm>
              <a:off x="28932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9" name="tx1119"/>
            <p:cNvSpPr/>
            <p:nvPr/>
          </p:nvSpPr>
          <p:spPr>
            <a:xfrm>
              <a:off x="239965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20" name="tx1120"/>
            <p:cNvSpPr/>
            <p:nvPr/>
          </p:nvSpPr>
          <p:spPr>
            <a:xfrm>
              <a:off x="264646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21" name="tx1121"/>
            <p:cNvSpPr/>
            <p:nvPr/>
          </p:nvSpPr>
          <p:spPr>
            <a:xfrm>
              <a:off x="289327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2" name="tx1122"/>
            <p:cNvSpPr/>
            <p:nvPr/>
          </p:nvSpPr>
          <p:spPr>
            <a:xfrm>
              <a:off x="3140083"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23" name="tx1123"/>
            <p:cNvSpPr/>
            <p:nvPr/>
          </p:nvSpPr>
          <p:spPr>
            <a:xfrm>
              <a:off x="3386892"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4" name="tx1124"/>
            <p:cNvSpPr/>
            <p:nvPr/>
          </p:nvSpPr>
          <p:spPr>
            <a:xfrm>
              <a:off x="412732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5" name="tx1125"/>
            <p:cNvSpPr/>
            <p:nvPr/>
          </p:nvSpPr>
          <p:spPr>
            <a:xfrm>
              <a:off x="4374131"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26" name="tx1126"/>
            <p:cNvSpPr/>
            <p:nvPr/>
          </p:nvSpPr>
          <p:spPr>
            <a:xfrm>
              <a:off x="462094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27" name="tx1127"/>
            <p:cNvSpPr/>
            <p:nvPr/>
          </p:nvSpPr>
          <p:spPr>
            <a:xfrm>
              <a:off x="486775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28" name="tx1128"/>
            <p:cNvSpPr/>
            <p:nvPr/>
          </p:nvSpPr>
          <p:spPr>
            <a:xfrm>
              <a:off x="5114560"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29" name="tx1129"/>
            <p:cNvSpPr/>
            <p:nvPr/>
          </p:nvSpPr>
          <p:spPr>
            <a:xfrm>
              <a:off x="536136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30" name="tx1130"/>
            <p:cNvSpPr/>
            <p:nvPr/>
          </p:nvSpPr>
          <p:spPr>
            <a:xfrm>
              <a:off x="560817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31" name="tx1131"/>
            <p:cNvSpPr/>
            <p:nvPr/>
          </p:nvSpPr>
          <p:spPr>
            <a:xfrm>
              <a:off x="5854989"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32" name="tx1132"/>
            <p:cNvSpPr/>
            <p:nvPr/>
          </p:nvSpPr>
          <p:spPr>
            <a:xfrm>
              <a:off x="610179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33" name="tx1133"/>
            <p:cNvSpPr/>
            <p:nvPr/>
          </p:nvSpPr>
          <p:spPr>
            <a:xfrm>
              <a:off x="6348608"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34" name="tx1134"/>
            <p:cNvSpPr/>
            <p:nvPr/>
          </p:nvSpPr>
          <p:spPr>
            <a:xfrm>
              <a:off x="659541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35" name="tx1135"/>
            <p:cNvSpPr/>
            <p:nvPr/>
          </p:nvSpPr>
          <p:spPr>
            <a:xfrm>
              <a:off x="684222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36" name="tx1136"/>
            <p:cNvSpPr/>
            <p:nvPr/>
          </p:nvSpPr>
          <p:spPr>
            <a:xfrm>
              <a:off x="7089037"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37" name="tx1137"/>
            <p:cNvSpPr/>
            <p:nvPr/>
          </p:nvSpPr>
          <p:spPr>
            <a:xfrm>
              <a:off x="733584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38" name="tx1138"/>
            <p:cNvSpPr/>
            <p:nvPr/>
          </p:nvSpPr>
          <p:spPr>
            <a:xfrm>
              <a:off x="7582656"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39" name="tx1139"/>
            <p:cNvSpPr/>
            <p:nvPr/>
          </p:nvSpPr>
          <p:spPr>
            <a:xfrm>
              <a:off x="782946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40" name="tx1140"/>
            <p:cNvSpPr/>
            <p:nvPr/>
          </p:nvSpPr>
          <p:spPr>
            <a:xfrm>
              <a:off x="807627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41" name="tx1141"/>
            <p:cNvSpPr/>
            <p:nvPr/>
          </p:nvSpPr>
          <p:spPr>
            <a:xfrm>
              <a:off x="8323085"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42" name="tx1142"/>
            <p:cNvSpPr/>
            <p:nvPr/>
          </p:nvSpPr>
          <p:spPr>
            <a:xfrm>
              <a:off x="8569894" y="558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43" name="tx1143"/>
            <p:cNvSpPr/>
            <p:nvPr/>
          </p:nvSpPr>
          <p:spPr>
            <a:xfrm>
              <a:off x="239965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44" name="tx1144"/>
            <p:cNvSpPr/>
            <p:nvPr/>
          </p:nvSpPr>
          <p:spPr>
            <a:xfrm>
              <a:off x="2646464"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45" name="tx1145"/>
            <p:cNvSpPr/>
            <p:nvPr/>
          </p:nvSpPr>
          <p:spPr>
            <a:xfrm>
              <a:off x="289327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46" name="tx1146"/>
            <p:cNvSpPr/>
            <p:nvPr/>
          </p:nvSpPr>
          <p:spPr>
            <a:xfrm>
              <a:off x="3140083"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47" name="tx1147"/>
            <p:cNvSpPr/>
            <p:nvPr/>
          </p:nvSpPr>
          <p:spPr>
            <a:xfrm>
              <a:off x="338689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48" name="tx1148"/>
            <p:cNvSpPr/>
            <p:nvPr/>
          </p:nvSpPr>
          <p:spPr>
            <a:xfrm>
              <a:off x="363370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49" name="tx1149"/>
            <p:cNvSpPr/>
            <p:nvPr/>
          </p:nvSpPr>
          <p:spPr>
            <a:xfrm>
              <a:off x="3880512"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50" name="tx1150"/>
            <p:cNvSpPr/>
            <p:nvPr/>
          </p:nvSpPr>
          <p:spPr>
            <a:xfrm>
              <a:off x="412732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51" name="tx1151"/>
            <p:cNvSpPr/>
            <p:nvPr/>
          </p:nvSpPr>
          <p:spPr>
            <a:xfrm>
              <a:off x="4374131"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52" name="tx1152"/>
            <p:cNvSpPr/>
            <p:nvPr/>
          </p:nvSpPr>
          <p:spPr>
            <a:xfrm>
              <a:off x="462094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53" name="tx1153"/>
            <p:cNvSpPr/>
            <p:nvPr/>
          </p:nvSpPr>
          <p:spPr>
            <a:xfrm>
              <a:off x="486775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54" name="tx1154"/>
            <p:cNvSpPr/>
            <p:nvPr/>
          </p:nvSpPr>
          <p:spPr>
            <a:xfrm>
              <a:off x="5114560"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55" name="tx1155"/>
            <p:cNvSpPr/>
            <p:nvPr/>
          </p:nvSpPr>
          <p:spPr>
            <a:xfrm>
              <a:off x="560817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56" name="tx1156"/>
            <p:cNvSpPr/>
            <p:nvPr/>
          </p:nvSpPr>
          <p:spPr>
            <a:xfrm>
              <a:off x="5854989"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57" name="tx1157"/>
            <p:cNvSpPr/>
            <p:nvPr/>
          </p:nvSpPr>
          <p:spPr>
            <a:xfrm>
              <a:off x="610179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58" name="tx1158"/>
            <p:cNvSpPr/>
            <p:nvPr/>
          </p:nvSpPr>
          <p:spPr>
            <a:xfrm>
              <a:off x="6348608"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59" name="tx1159"/>
            <p:cNvSpPr/>
            <p:nvPr/>
          </p:nvSpPr>
          <p:spPr>
            <a:xfrm>
              <a:off x="659541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60" name="tx1160"/>
            <p:cNvSpPr/>
            <p:nvPr/>
          </p:nvSpPr>
          <p:spPr>
            <a:xfrm>
              <a:off x="684222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61" name="tx1161"/>
            <p:cNvSpPr/>
            <p:nvPr/>
          </p:nvSpPr>
          <p:spPr>
            <a:xfrm>
              <a:off x="7089037"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62" name="tx1162"/>
            <p:cNvSpPr/>
            <p:nvPr/>
          </p:nvSpPr>
          <p:spPr>
            <a:xfrm>
              <a:off x="733584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63" name="tx1163"/>
            <p:cNvSpPr/>
            <p:nvPr/>
          </p:nvSpPr>
          <p:spPr>
            <a:xfrm>
              <a:off x="7582656"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64" name="tx1164"/>
            <p:cNvSpPr/>
            <p:nvPr/>
          </p:nvSpPr>
          <p:spPr>
            <a:xfrm>
              <a:off x="7829465" y="378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65" name="tx1165"/>
            <p:cNvSpPr/>
            <p:nvPr/>
          </p:nvSpPr>
          <p:spPr>
            <a:xfrm>
              <a:off x="239965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66" name="tx1166"/>
            <p:cNvSpPr/>
            <p:nvPr/>
          </p:nvSpPr>
          <p:spPr>
            <a:xfrm>
              <a:off x="2646464"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67" name="tx1167"/>
            <p:cNvSpPr/>
            <p:nvPr/>
          </p:nvSpPr>
          <p:spPr>
            <a:xfrm>
              <a:off x="289327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68" name="tx1168"/>
            <p:cNvSpPr/>
            <p:nvPr/>
          </p:nvSpPr>
          <p:spPr>
            <a:xfrm>
              <a:off x="3140083"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69" name="tx1169"/>
            <p:cNvSpPr/>
            <p:nvPr/>
          </p:nvSpPr>
          <p:spPr>
            <a:xfrm>
              <a:off x="3633702"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70" name="tx1170"/>
            <p:cNvSpPr/>
            <p:nvPr/>
          </p:nvSpPr>
          <p:spPr>
            <a:xfrm>
              <a:off x="4127321" y="2526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1" name="tx1171"/>
            <p:cNvSpPr/>
            <p:nvPr/>
          </p:nvSpPr>
          <p:spPr>
            <a:xfrm>
              <a:off x="511456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72" name="tx1172"/>
            <p:cNvSpPr/>
            <p:nvPr/>
          </p:nvSpPr>
          <p:spPr>
            <a:xfrm>
              <a:off x="585498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3" name="tx1173"/>
            <p:cNvSpPr/>
            <p:nvPr/>
          </p:nvSpPr>
          <p:spPr>
            <a:xfrm>
              <a:off x="782946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74" name="tx1174"/>
            <p:cNvSpPr/>
            <p:nvPr/>
          </p:nvSpPr>
          <p:spPr>
            <a:xfrm>
              <a:off x="856989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75" name="tx1175"/>
            <p:cNvSpPr/>
            <p:nvPr/>
          </p:nvSpPr>
          <p:spPr>
            <a:xfrm>
              <a:off x="239965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76" name="tx1176"/>
            <p:cNvSpPr/>
            <p:nvPr/>
          </p:nvSpPr>
          <p:spPr>
            <a:xfrm>
              <a:off x="264646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77" name="tx1177"/>
            <p:cNvSpPr/>
            <p:nvPr/>
          </p:nvSpPr>
          <p:spPr>
            <a:xfrm>
              <a:off x="289327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78" name="tx1178"/>
            <p:cNvSpPr/>
            <p:nvPr/>
          </p:nvSpPr>
          <p:spPr>
            <a:xfrm>
              <a:off x="3140083"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79" name="tx1179"/>
            <p:cNvSpPr/>
            <p:nvPr/>
          </p:nvSpPr>
          <p:spPr>
            <a:xfrm>
              <a:off x="3386892"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80" name="tx1180"/>
            <p:cNvSpPr/>
            <p:nvPr/>
          </p:nvSpPr>
          <p:spPr>
            <a:xfrm>
              <a:off x="7582656"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81" name="tx1181"/>
            <p:cNvSpPr/>
            <p:nvPr/>
          </p:nvSpPr>
          <p:spPr>
            <a:xfrm>
              <a:off x="782946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82" name="tx1182"/>
            <p:cNvSpPr/>
            <p:nvPr/>
          </p:nvSpPr>
          <p:spPr>
            <a:xfrm>
              <a:off x="807627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83" name="tx1183"/>
            <p:cNvSpPr/>
            <p:nvPr/>
          </p:nvSpPr>
          <p:spPr>
            <a:xfrm>
              <a:off x="8323085"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84" name="tx1184"/>
            <p:cNvSpPr/>
            <p:nvPr/>
          </p:nvSpPr>
          <p:spPr>
            <a:xfrm>
              <a:off x="8569894" y="5225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85" name="tx1185"/>
            <p:cNvSpPr/>
            <p:nvPr/>
          </p:nvSpPr>
          <p:spPr>
            <a:xfrm>
              <a:off x="239965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86" name="tx1186"/>
            <p:cNvSpPr/>
            <p:nvPr/>
          </p:nvSpPr>
          <p:spPr>
            <a:xfrm>
              <a:off x="2646464"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87" name="tx1187"/>
            <p:cNvSpPr/>
            <p:nvPr/>
          </p:nvSpPr>
          <p:spPr>
            <a:xfrm>
              <a:off x="289327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88" name="tx1188"/>
            <p:cNvSpPr/>
            <p:nvPr/>
          </p:nvSpPr>
          <p:spPr>
            <a:xfrm>
              <a:off x="3140083"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89" name="tx1189"/>
            <p:cNvSpPr/>
            <p:nvPr/>
          </p:nvSpPr>
          <p:spPr>
            <a:xfrm>
              <a:off x="338689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90" name="tx1190"/>
            <p:cNvSpPr/>
            <p:nvPr/>
          </p:nvSpPr>
          <p:spPr>
            <a:xfrm>
              <a:off x="363370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1" name="tx1191"/>
            <p:cNvSpPr/>
            <p:nvPr/>
          </p:nvSpPr>
          <p:spPr>
            <a:xfrm>
              <a:off x="3880512"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2" name="tx1192"/>
            <p:cNvSpPr/>
            <p:nvPr/>
          </p:nvSpPr>
          <p:spPr>
            <a:xfrm>
              <a:off x="412732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93" name="tx1193"/>
            <p:cNvSpPr/>
            <p:nvPr/>
          </p:nvSpPr>
          <p:spPr>
            <a:xfrm>
              <a:off x="4374131"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94" name="tx1194"/>
            <p:cNvSpPr/>
            <p:nvPr/>
          </p:nvSpPr>
          <p:spPr>
            <a:xfrm>
              <a:off x="462094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95" name="tx1195"/>
            <p:cNvSpPr/>
            <p:nvPr/>
          </p:nvSpPr>
          <p:spPr>
            <a:xfrm>
              <a:off x="486775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96" name="tx1196"/>
            <p:cNvSpPr/>
            <p:nvPr/>
          </p:nvSpPr>
          <p:spPr>
            <a:xfrm>
              <a:off x="5114560"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97" name="tx1197"/>
            <p:cNvSpPr/>
            <p:nvPr/>
          </p:nvSpPr>
          <p:spPr>
            <a:xfrm>
              <a:off x="536136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98" name="tx1198"/>
            <p:cNvSpPr/>
            <p:nvPr/>
          </p:nvSpPr>
          <p:spPr>
            <a:xfrm>
              <a:off x="560817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99" name="tx1199"/>
            <p:cNvSpPr/>
            <p:nvPr/>
          </p:nvSpPr>
          <p:spPr>
            <a:xfrm>
              <a:off x="5854989"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00" name="tx1200"/>
            <p:cNvSpPr/>
            <p:nvPr/>
          </p:nvSpPr>
          <p:spPr>
            <a:xfrm>
              <a:off x="610179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01" name="tx1201"/>
            <p:cNvSpPr/>
            <p:nvPr/>
          </p:nvSpPr>
          <p:spPr>
            <a:xfrm>
              <a:off x="6348608"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02" name="tx1202"/>
            <p:cNvSpPr/>
            <p:nvPr/>
          </p:nvSpPr>
          <p:spPr>
            <a:xfrm>
              <a:off x="659541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03" name="tx1203"/>
            <p:cNvSpPr/>
            <p:nvPr/>
          </p:nvSpPr>
          <p:spPr>
            <a:xfrm>
              <a:off x="684222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04" name="tx1204"/>
            <p:cNvSpPr/>
            <p:nvPr/>
          </p:nvSpPr>
          <p:spPr>
            <a:xfrm>
              <a:off x="7089037"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05" name="tx1205"/>
            <p:cNvSpPr/>
            <p:nvPr/>
          </p:nvSpPr>
          <p:spPr>
            <a:xfrm>
              <a:off x="733584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06" name="tx1206"/>
            <p:cNvSpPr/>
            <p:nvPr/>
          </p:nvSpPr>
          <p:spPr>
            <a:xfrm>
              <a:off x="7582656"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07" name="tx1207"/>
            <p:cNvSpPr/>
            <p:nvPr/>
          </p:nvSpPr>
          <p:spPr>
            <a:xfrm>
              <a:off x="8323085" y="432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08" name="tx1208"/>
            <p:cNvSpPr/>
            <p:nvPr/>
          </p:nvSpPr>
          <p:spPr>
            <a:xfrm>
              <a:off x="239965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09" name="tx1209"/>
            <p:cNvSpPr/>
            <p:nvPr/>
          </p:nvSpPr>
          <p:spPr>
            <a:xfrm>
              <a:off x="264646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0" name="tx1210"/>
            <p:cNvSpPr/>
            <p:nvPr/>
          </p:nvSpPr>
          <p:spPr>
            <a:xfrm>
              <a:off x="289327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1" name="tx1211"/>
            <p:cNvSpPr/>
            <p:nvPr/>
          </p:nvSpPr>
          <p:spPr>
            <a:xfrm>
              <a:off x="3140083"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2" name="tx1212"/>
            <p:cNvSpPr/>
            <p:nvPr/>
          </p:nvSpPr>
          <p:spPr>
            <a:xfrm>
              <a:off x="338689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3" name="tx1213"/>
            <p:cNvSpPr/>
            <p:nvPr/>
          </p:nvSpPr>
          <p:spPr>
            <a:xfrm>
              <a:off x="363370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4" name="tx1214"/>
            <p:cNvSpPr/>
            <p:nvPr/>
          </p:nvSpPr>
          <p:spPr>
            <a:xfrm>
              <a:off x="3880512"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15" name="tx1215"/>
            <p:cNvSpPr/>
            <p:nvPr/>
          </p:nvSpPr>
          <p:spPr>
            <a:xfrm>
              <a:off x="6842227"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16" name="tx1216"/>
            <p:cNvSpPr/>
            <p:nvPr/>
          </p:nvSpPr>
          <p:spPr>
            <a:xfrm>
              <a:off x="7335846"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17" name="tx1217"/>
            <p:cNvSpPr/>
            <p:nvPr/>
          </p:nvSpPr>
          <p:spPr>
            <a:xfrm>
              <a:off x="782946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18" name="tx1218"/>
            <p:cNvSpPr/>
            <p:nvPr/>
          </p:nvSpPr>
          <p:spPr>
            <a:xfrm>
              <a:off x="8323085"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19" name="tx1219"/>
            <p:cNvSpPr/>
            <p:nvPr/>
          </p:nvSpPr>
          <p:spPr>
            <a:xfrm>
              <a:off x="8569894" y="4865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20" name="tx1220"/>
            <p:cNvSpPr/>
            <p:nvPr/>
          </p:nvSpPr>
          <p:spPr>
            <a:xfrm>
              <a:off x="239965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21" name="tx1221"/>
            <p:cNvSpPr/>
            <p:nvPr/>
          </p:nvSpPr>
          <p:spPr>
            <a:xfrm>
              <a:off x="2646464"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22" name="tx1222"/>
            <p:cNvSpPr/>
            <p:nvPr/>
          </p:nvSpPr>
          <p:spPr>
            <a:xfrm>
              <a:off x="289327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3" name="tx1223"/>
            <p:cNvSpPr/>
            <p:nvPr/>
          </p:nvSpPr>
          <p:spPr>
            <a:xfrm>
              <a:off x="3140083"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24" name="tx1224"/>
            <p:cNvSpPr/>
            <p:nvPr/>
          </p:nvSpPr>
          <p:spPr>
            <a:xfrm>
              <a:off x="338689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25" name="tx1225"/>
            <p:cNvSpPr/>
            <p:nvPr/>
          </p:nvSpPr>
          <p:spPr>
            <a:xfrm>
              <a:off x="363370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26" name="tx1226"/>
            <p:cNvSpPr/>
            <p:nvPr/>
          </p:nvSpPr>
          <p:spPr>
            <a:xfrm>
              <a:off x="3880512"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27" name="tx1227"/>
            <p:cNvSpPr/>
            <p:nvPr/>
          </p:nvSpPr>
          <p:spPr>
            <a:xfrm>
              <a:off x="412732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28" name="tx1228"/>
            <p:cNvSpPr/>
            <p:nvPr/>
          </p:nvSpPr>
          <p:spPr>
            <a:xfrm>
              <a:off x="4374131"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29" name="tx1229"/>
            <p:cNvSpPr/>
            <p:nvPr/>
          </p:nvSpPr>
          <p:spPr>
            <a:xfrm>
              <a:off x="462094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30" name="tx1230"/>
            <p:cNvSpPr/>
            <p:nvPr/>
          </p:nvSpPr>
          <p:spPr>
            <a:xfrm>
              <a:off x="4867750"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31" name="tx1231"/>
            <p:cNvSpPr/>
            <p:nvPr/>
          </p:nvSpPr>
          <p:spPr>
            <a:xfrm>
              <a:off x="536136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32" name="tx1232"/>
            <p:cNvSpPr/>
            <p:nvPr/>
          </p:nvSpPr>
          <p:spPr>
            <a:xfrm>
              <a:off x="560817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33" name="tx1233"/>
            <p:cNvSpPr/>
            <p:nvPr/>
          </p:nvSpPr>
          <p:spPr>
            <a:xfrm>
              <a:off x="5854989"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34" name="tx1234"/>
            <p:cNvSpPr/>
            <p:nvPr/>
          </p:nvSpPr>
          <p:spPr>
            <a:xfrm>
              <a:off x="610179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35" name="tx1235"/>
            <p:cNvSpPr/>
            <p:nvPr/>
          </p:nvSpPr>
          <p:spPr>
            <a:xfrm>
              <a:off x="6348608"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36" name="tx1236"/>
            <p:cNvSpPr/>
            <p:nvPr/>
          </p:nvSpPr>
          <p:spPr>
            <a:xfrm>
              <a:off x="659541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37" name="tx1237"/>
            <p:cNvSpPr/>
            <p:nvPr/>
          </p:nvSpPr>
          <p:spPr>
            <a:xfrm>
              <a:off x="684222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38" name="tx1238"/>
            <p:cNvSpPr/>
            <p:nvPr/>
          </p:nvSpPr>
          <p:spPr>
            <a:xfrm>
              <a:off x="7089037"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39" name="tx1239"/>
            <p:cNvSpPr/>
            <p:nvPr/>
          </p:nvSpPr>
          <p:spPr>
            <a:xfrm>
              <a:off x="733584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40" name="tx1240"/>
            <p:cNvSpPr/>
            <p:nvPr/>
          </p:nvSpPr>
          <p:spPr>
            <a:xfrm>
              <a:off x="7582656"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1" name="tx1241"/>
            <p:cNvSpPr/>
            <p:nvPr/>
          </p:nvSpPr>
          <p:spPr>
            <a:xfrm>
              <a:off x="782946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2" name="tx1242"/>
            <p:cNvSpPr/>
            <p:nvPr/>
          </p:nvSpPr>
          <p:spPr>
            <a:xfrm>
              <a:off x="8076275" y="450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43" name="tx1243"/>
            <p:cNvSpPr/>
            <p:nvPr/>
          </p:nvSpPr>
          <p:spPr>
            <a:xfrm>
              <a:off x="2646464"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44" name="tx1244"/>
            <p:cNvSpPr/>
            <p:nvPr/>
          </p:nvSpPr>
          <p:spPr>
            <a:xfrm>
              <a:off x="289327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45" name="tx1245"/>
            <p:cNvSpPr/>
            <p:nvPr/>
          </p:nvSpPr>
          <p:spPr>
            <a:xfrm>
              <a:off x="3140083"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46" name="tx1246"/>
            <p:cNvSpPr/>
            <p:nvPr/>
          </p:nvSpPr>
          <p:spPr>
            <a:xfrm>
              <a:off x="3386892"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47" name="tx1247"/>
            <p:cNvSpPr/>
            <p:nvPr/>
          </p:nvSpPr>
          <p:spPr>
            <a:xfrm>
              <a:off x="5854989"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48" name="tx1248"/>
            <p:cNvSpPr/>
            <p:nvPr/>
          </p:nvSpPr>
          <p:spPr>
            <a:xfrm>
              <a:off x="7582656" y="2706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49" name="tx1249"/>
            <p:cNvSpPr/>
            <p:nvPr/>
          </p:nvSpPr>
          <p:spPr>
            <a:xfrm>
              <a:off x="239965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0" name="tx1250"/>
            <p:cNvSpPr/>
            <p:nvPr/>
          </p:nvSpPr>
          <p:spPr>
            <a:xfrm>
              <a:off x="264646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1" name="tx1251"/>
            <p:cNvSpPr/>
            <p:nvPr/>
          </p:nvSpPr>
          <p:spPr>
            <a:xfrm>
              <a:off x="289327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52" name="tx1252"/>
            <p:cNvSpPr/>
            <p:nvPr/>
          </p:nvSpPr>
          <p:spPr>
            <a:xfrm>
              <a:off x="3140083"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3" name="tx1253"/>
            <p:cNvSpPr/>
            <p:nvPr/>
          </p:nvSpPr>
          <p:spPr>
            <a:xfrm>
              <a:off x="239965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54" name="tx1254"/>
            <p:cNvSpPr/>
            <p:nvPr/>
          </p:nvSpPr>
          <p:spPr>
            <a:xfrm>
              <a:off x="2646464"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5" name="tx1255"/>
            <p:cNvSpPr/>
            <p:nvPr/>
          </p:nvSpPr>
          <p:spPr>
            <a:xfrm>
              <a:off x="4620940" y="1627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6" name="tx1256"/>
            <p:cNvSpPr/>
            <p:nvPr/>
          </p:nvSpPr>
          <p:spPr>
            <a:xfrm>
              <a:off x="239965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57" name="tx1257"/>
            <p:cNvSpPr/>
            <p:nvPr/>
          </p:nvSpPr>
          <p:spPr>
            <a:xfrm>
              <a:off x="2646464"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58" name="tx1258"/>
            <p:cNvSpPr/>
            <p:nvPr/>
          </p:nvSpPr>
          <p:spPr>
            <a:xfrm>
              <a:off x="289327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59" name="tx1259"/>
            <p:cNvSpPr/>
            <p:nvPr/>
          </p:nvSpPr>
          <p:spPr>
            <a:xfrm>
              <a:off x="3140083"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60" name="tx1260"/>
            <p:cNvSpPr/>
            <p:nvPr/>
          </p:nvSpPr>
          <p:spPr>
            <a:xfrm>
              <a:off x="338689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61" name="tx1261"/>
            <p:cNvSpPr/>
            <p:nvPr/>
          </p:nvSpPr>
          <p:spPr>
            <a:xfrm>
              <a:off x="363370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62" name="tx1262"/>
            <p:cNvSpPr/>
            <p:nvPr/>
          </p:nvSpPr>
          <p:spPr>
            <a:xfrm>
              <a:off x="388051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63" name="tx1263"/>
            <p:cNvSpPr/>
            <p:nvPr/>
          </p:nvSpPr>
          <p:spPr>
            <a:xfrm>
              <a:off x="23996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64" name="tx1264"/>
            <p:cNvSpPr/>
            <p:nvPr/>
          </p:nvSpPr>
          <p:spPr>
            <a:xfrm>
              <a:off x="264646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265" name="tx1265"/>
            <p:cNvSpPr/>
            <p:nvPr/>
          </p:nvSpPr>
          <p:spPr>
            <a:xfrm>
              <a:off x="289327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66" name="tx1266"/>
            <p:cNvSpPr/>
            <p:nvPr/>
          </p:nvSpPr>
          <p:spPr>
            <a:xfrm>
              <a:off x="3140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67" name="tx1267"/>
            <p:cNvSpPr/>
            <p:nvPr/>
          </p:nvSpPr>
          <p:spPr>
            <a:xfrm>
              <a:off x="338689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68" name="tx1268"/>
            <p:cNvSpPr/>
            <p:nvPr/>
          </p:nvSpPr>
          <p:spPr>
            <a:xfrm>
              <a:off x="363370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69" name="tx1269"/>
            <p:cNvSpPr/>
            <p:nvPr/>
          </p:nvSpPr>
          <p:spPr>
            <a:xfrm>
              <a:off x="38805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70" name="tx1270"/>
            <p:cNvSpPr/>
            <p:nvPr/>
          </p:nvSpPr>
          <p:spPr>
            <a:xfrm>
              <a:off x="41273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71" name="tx1271"/>
            <p:cNvSpPr/>
            <p:nvPr/>
          </p:nvSpPr>
          <p:spPr>
            <a:xfrm>
              <a:off x="437413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72" name="tx1272"/>
            <p:cNvSpPr/>
            <p:nvPr/>
          </p:nvSpPr>
          <p:spPr>
            <a:xfrm>
              <a:off x="48677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73" name="tx1273"/>
            <p:cNvSpPr/>
            <p:nvPr/>
          </p:nvSpPr>
          <p:spPr>
            <a:xfrm>
              <a:off x="51145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4" name="tx1274"/>
            <p:cNvSpPr/>
            <p:nvPr/>
          </p:nvSpPr>
          <p:spPr>
            <a:xfrm>
              <a:off x="5361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75" name="tx1275"/>
            <p:cNvSpPr/>
            <p:nvPr/>
          </p:nvSpPr>
          <p:spPr>
            <a:xfrm>
              <a:off x="560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76" name="tx1276"/>
            <p:cNvSpPr/>
            <p:nvPr/>
          </p:nvSpPr>
          <p:spPr>
            <a:xfrm>
              <a:off x="58549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77" name="tx1277"/>
            <p:cNvSpPr/>
            <p:nvPr/>
          </p:nvSpPr>
          <p:spPr>
            <a:xfrm>
              <a:off x="6101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78" name="tx1278"/>
            <p:cNvSpPr/>
            <p:nvPr/>
          </p:nvSpPr>
          <p:spPr>
            <a:xfrm>
              <a:off x="6348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79" name="tx1279"/>
            <p:cNvSpPr/>
            <p:nvPr/>
          </p:nvSpPr>
          <p:spPr>
            <a:xfrm>
              <a:off x="659541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80" name="tx1280"/>
            <p:cNvSpPr/>
            <p:nvPr/>
          </p:nvSpPr>
          <p:spPr>
            <a:xfrm>
              <a:off x="68422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81" name="tx1281"/>
            <p:cNvSpPr/>
            <p:nvPr/>
          </p:nvSpPr>
          <p:spPr>
            <a:xfrm>
              <a:off x="70890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82" name="tx1282"/>
            <p:cNvSpPr/>
            <p:nvPr/>
          </p:nvSpPr>
          <p:spPr>
            <a:xfrm>
              <a:off x="758265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83" name="tx1283"/>
            <p:cNvSpPr/>
            <p:nvPr/>
          </p:nvSpPr>
          <p:spPr>
            <a:xfrm>
              <a:off x="78294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84" name="tx1284"/>
            <p:cNvSpPr/>
            <p:nvPr/>
          </p:nvSpPr>
          <p:spPr>
            <a:xfrm>
              <a:off x="807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85" name="tx1285"/>
            <p:cNvSpPr/>
            <p:nvPr/>
          </p:nvSpPr>
          <p:spPr>
            <a:xfrm>
              <a:off x="83230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86" name="tx1286"/>
            <p:cNvSpPr/>
            <p:nvPr/>
          </p:nvSpPr>
          <p:spPr>
            <a:xfrm>
              <a:off x="85698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87" name="tx1287"/>
            <p:cNvSpPr/>
            <p:nvPr/>
          </p:nvSpPr>
          <p:spPr>
            <a:xfrm>
              <a:off x="23996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88" name="tx1288"/>
            <p:cNvSpPr/>
            <p:nvPr/>
          </p:nvSpPr>
          <p:spPr>
            <a:xfrm>
              <a:off x="264646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89" name="tx1289"/>
            <p:cNvSpPr/>
            <p:nvPr/>
          </p:nvSpPr>
          <p:spPr>
            <a:xfrm>
              <a:off x="289327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90" name="tx1290"/>
            <p:cNvSpPr/>
            <p:nvPr/>
          </p:nvSpPr>
          <p:spPr>
            <a:xfrm>
              <a:off x="338689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91" name="tx1291"/>
            <p:cNvSpPr/>
            <p:nvPr/>
          </p:nvSpPr>
          <p:spPr>
            <a:xfrm>
              <a:off x="239965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92" name="tx1292"/>
            <p:cNvSpPr/>
            <p:nvPr/>
          </p:nvSpPr>
          <p:spPr>
            <a:xfrm>
              <a:off x="2646464" y="198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93" name="tx1293"/>
            <p:cNvSpPr/>
            <p:nvPr/>
          </p:nvSpPr>
          <p:spPr>
            <a:xfrm>
              <a:off x="239965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94" name="tx1294"/>
            <p:cNvSpPr/>
            <p:nvPr/>
          </p:nvSpPr>
          <p:spPr>
            <a:xfrm>
              <a:off x="2646464"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95" name="tx1295"/>
            <p:cNvSpPr/>
            <p:nvPr/>
          </p:nvSpPr>
          <p:spPr>
            <a:xfrm>
              <a:off x="2893273" y="3066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96" name="tx1296"/>
            <p:cNvSpPr/>
            <p:nvPr/>
          </p:nvSpPr>
          <p:spPr>
            <a:xfrm>
              <a:off x="239965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97" name="tx1297"/>
            <p:cNvSpPr/>
            <p:nvPr/>
          </p:nvSpPr>
          <p:spPr>
            <a:xfrm>
              <a:off x="2646464"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98" name="tx1298"/>
            <p:cNvSpPr/>
            <p:nvPr/>
          </p:nvSpPr>
          <p:spPr>
            <a:xfrm>
              <a:off x="289327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99" name="tx1299"/>
            <p:cNvSpPr/>
            <p:nvPr/>
          </p:nvSpPr>
          <p:spPr>
            <a:xfrm>
              <a:off x="3140083"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300" name="tx1300"/>
            <p:cNvSpPr/>
            <p:nvPr/>
          </p:nvSpPr>
          <p:spPr>
            <a:xfrm>
              <a:off x="338689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1" name="tx1301"/>
            <p:cNvSpPr/>
            <p:nvPr/>
          </p:nvSpPr>
          <p:spPr>
            <a:xfrm>
              <a:off x="363370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02" name="tx1302"/>
            <p:cNvSpPr/>
            <p:nvPr/>
          </p:nvSpPr>
          <p:spPr>
            <a:xfrm>
              <a:off x="3880512"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3" name="tx1303"/>
            <p:cNvSpPr/>
            <p:nvPr/>
          </p:nvSpPr>
          <p:spPr>
            <a:xfrm>
              <a:off x="4127321" y="4146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4" name="rc13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336508" y="4095035"/>
              <a:ext cx="6417049" cy="179914"/>
            </a:xfrm>
            <a:prstGeom prst="rect">
              <a:avLst/>
            </a:prstGeom>
            <a:noFill/>
            <a:ln w="27101" cap="flat">
              <a:solidFill>
                <a:srgbClr val="000000">
                  <a:alpha val="100000"/>
                </a:srgbClr>
              </a:solidFill>
              <a:prstDash val="solid"/>
              <a:miter/>
            </a:ln>
          </p:spPr>
          <p:txBody>
            <a:bodyPr/>
            <a:lstStyle/>
            <a:p/>
          </p:txBody>
        </p:sp>
        <p:sp>
          <p:nvSpPr>
            <p:cNvPr id="1954" name="tx195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955" name="tx195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956" name="tx195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957" name="tx195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958" name="tx195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959" name="tx195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960" name="tx196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961" name="tx196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962" name="tx196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963" name="tx196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964" name="tx196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65" name="tx196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66" name="tx196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67" name="tx196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968" name="tx196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969" name="tx196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970" name="tx197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971" name="tx197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972" name="tx197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973" name="tx197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4" name="tx197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975" name="tx197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976" name="tx197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977" name="tx197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978" name="tx197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79" name="tx197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80" name="tx1980"/>
            <p:cNvSpPr/>
            <p:nvPr/>
          </p:nvSpPr>
          <p:spPr>
            <a:xfrm>
              <a:off x="1658132" y="555957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1981" name="tx1981"/>
            <p:cNvSpPr/>
            <p:nvPr/>
          </p:nvSpPr>
          <p:spPr>
            <a:xfrm>
              <a:off x="1595678" y="537965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982" name="tx1982"/>
            <p:cNvSpPr/>
            <p:nvPr/>
          </p:nvSpPr>
          <p:spPr>
            <a:xfrm>
              <a:off x="1650451" y="5199741"/>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1983" name="tx1983"/>
            <p:cNvSpPr/>
            <p:nvPr/>
          </p:nvSpPr>
          <p:spPr>
            <a:xfrm>
              <a:off x="1510456" y="5019827"/>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984" name="tx1984"/>
            <p:cNvSpPr/>
            <p:nvPr/>
          </p:nvSpPr>
          <p:spPr>
            <a:xfrm>
              <a:off x="1533407" y="4839912"/>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1985" name="tx1985"/>
            <p:cNvSpPr/>
            <p:nvPr/>
          </p:nvSpPr>
          <p:spPr>
            <a:xfrm>
              <a:off x="1168562" y="465999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986" name="tx1986"/>
            <p:cNvSpPr/>
            <p:nvPr/>
          </p:nvSpPr>
          <p:spPr>
            <a:xfrm>
              <a:off x="1502592" y="4659997"/>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987" name="tx1987"/>
            <p:cNvSpPr/>
            <p:nvPr/>
          </p:nvSpPr>
          <p:spPr>
            <a:xfrm>
              <a:off x="1502409" y="4480082"/>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88" name="tx1988"/>
            <p:cNvSpPr/>
            <p:nvPr/>
          </p:nvSpPr>
          <p:spPr>
            <a:xfrm>
              <a:off x="834349" y="4300168"/>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1989" name="tx1989"/>
            <p:cNvSpPr/>
            <p:nvPr/>
          </p:nvSpPr>
          <p:spPr>
            <a:xfrm>
              <a:off x="1502409" y="430016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990" name="tx1990"/>
            <p:cNvSpPr/>
            <p:nvPr/>
          </p:nvSpPr>
          <p:spPr>
            <a:xfrm>
              <a:off x="1518594" y="4120253"/>
              <a:ext cx="434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WCAR</a:t>
              </a:r>
            </a:p>
          </p:txBody>
        </p:sp>
        <p:sp>
          <p:nvSpPr>
            <p:cNvPr id="1991" name="tx1991"/>
            <p:cNvSpPr/>
            <p:nvPr/>
          </p:nvSpPr>
          <p:spPr>
            <a:xfrm>
              <a:off x="1696902" y="3940338"/>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992" name="tx1992"/>
            <p:cNvSpPr/>
            <p:nvPr/>
          </p:nvSpPr>
          <p:spPr>
            <a:xfrm>
              <a:off x="1618995" y="3760423"/>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1993" name="tx1993"/>
            <p:cNvSpPr/>
            <p:nvPr/>
          </p:nvSpPr>
          <p:spPr>
            <a:xfrm>
              <a:off x="1036522" y="3580508"/>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994" name="tx1994"/>
            <p:cNvSpPr/>
            <p:nvPr/>
          </p:nvSpPr>
          <p:spPr>
            <a:xfrm>
              <a:off x="1300601" y="3400594"/>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1995" name="tx1995"/>
            <p:cNvSpPr/>
            <p:nvPr/>
          </p:nvSpPr>
          <p:spPr>
            <a:xfrm>
              <a:off x="1463730" y="3220679"/>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996" name="tx1996"/>
            <p:cNvSpPr/>
            <p:nvPr/>
          </p:nvSpPr>
          <p:spPr>
            <a:xfrm>
              <a:off x="1649993" y="3040764"/>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997" name="tx1997"/>
            <p:cNvSpPr/>
            <p:nvPr/>
          </p:nvSpPr>
          <p:spPr>
            <a:xfrm>
              <a:off x="1619178" y="2860849"/>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998" name="tx1998"/>
            <p:cNvSpPr/>
            <p:nvPr/>
          </p:nvSpPr>
          <p:spPr>
            <a:xfrm>
              <a:off x="1533590" y="2680935"/>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999" name="tx1999"/>
            <p:cNvSpPr/>
            <p:nvPr/>
          </p:nvSpPr>
          <p:spPr>
            <a:xfrm>
              <a:off x="1541271" y="2501020"/>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2000" name="tx2000"/>
            <p:cNvSpPr/>
            <p:nvPr/>
          </p:nvSpPr>
          <p:spPr>
            <a:xfrm>
              <a:off x="508182" y="2321105"/>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2001" name="tx2001"/>
            <p:cNvSpPr/>
            <p:nvPr/>
          </p:nvSpPr>
          <p:spPr>
            <a:xfrm>
              <a:off x="795669" y="2321105"/>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2002" name="tx2002"/>
            <p:cNvSpPr/>
            <p:nvPr/>
          </p:nvSpPr>
          <p:spPr>
            <a:xfrm>
              <a:off x="1176243" y="232110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2003" name="tx2003"/>
            <p:cNvSpPr/>
            <p:nvPr/>
          </p:nvSpPr>
          <p:spPr>
            <a:xfrm>
              <a:off x="1448277" y="2321105"/>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2004" name="tx2004"/>
            <p:cNvSpPr/>
            <p:nvPr/>
          </p:nvSpPr>
          <p:spPr>
            <a:xfrm>
              <a:off x="1129791" y="2141190"/>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05" name="tx2005"/>
            <p:cNvSpPr/>
            <p:nvPr/>
          </p:nvSpPr>
          <p:spPr>
            <a:xfrm>
              <a:off x="1642404" y="2141190"/>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06" name="tx2006"/>
            <p:cNvSpPr/>
            <p:nvPr/>
          </p:nvSpPr>
          <p:spPr>
            <a:xfrm>
              <a:off x="1152834" y="1961276"/>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07" name="tx2007"/>
            <p:cNvSpPr/>
            <p:nvPr/>
          </p:nvSpPr>
          <p:spPr>
            <a:xfrm>
              <a:off x="1564406" y="1961276"/>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08" name="tx2008"/>
            <p:cNvSpPr/>
            <p:nvPr/>
          </p:nvSpPr>
          <p:spPr>
            <a:xfrm>
              <a:off x="1440230" y="1781361"/>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2009" name="tx2009"/>
            <p:cNvSpPr/>
            <p:nvPr/>
          </p:nvSpPr>
          <p:spPr>
            <a:xfrm>
              <a:off x="1300601" y="1601446"/>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2010" name="tx2010"/>
            <p:cNvSpPr/>
            <p:nvPr/>
          </p:nvSpPr>
          <p:spPr>
            <a:xfrm>
              <a:off x="1533407" y="1421531"/>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2011" name="tx2011"/>
            <p:cNvSpPr/>
            <p:nvPr/>
          </p:nvSpPr>
          <p:spPr>
            <a:xfrm>
              <a:off x="1214922" y="124161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2012" name="tx2012"/>
            <p:cNvSpPr/>
            <p:nvPr/>
          </p:nvSpPr>
          <p:spPr>
            <a:xfrm>
              <a:off x="1587814" y="1241616"/>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2013" name="tx2013"/>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290829" y="5941026"/>
              <a:ext cx="2160000" cy="219455"/>
            </a:xfrm>
            <a:prstGeom prst="rect">
              <a:avLst/>
            </a:prstGeom>
          </p:spPr>
        </p:pic>
        <p:sp>
          <p:nvSpPr>
            <p:cNvPr id="2015" name="pl2015"/>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6" name="pl2016"/>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7" name="pl2017"/>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8" name="pl2018"/>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19" name="pl2019"/>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0" name="pl2020"/>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21" name="pl2021"/>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2" name="pl2022"/>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3" name="pl2023"/>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4" name="pl2024"/>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5" name="pl2025"/>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6" name="pl2026"/>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27" name="tx2027"/>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28" name="tx2028"/>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29" name="tx2029"/>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30" name="tx2030"/>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31" name="tx2031"/>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32" name="tx2032"/>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33" name="tx2033"/>
            <p:cNvSpPr/>
            <p:nvPr/>
          </p:nvSpPr>
          <p:spPr>
            <a:xfrm>
              <a:off x="2015656" y="435349"/>
              <a:ext cx="35538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WCAR, 2000-2025</a:t>
              </a:r>
            </a:p>
          </p:txBody>
        </p:sp>
        <p:sp>
          <p:nvSpPr>
            <p:cNvPr id="2034" name="tx203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65043" cap="flat">
              <a:solidFill>
                <a:srgbClr val="000000">
                  <a:alpha val="100000"/>
                </a:srgbClr>
              </a:solidFill>
              <a:prstDash val="solid"/>
              <a:round/>
            </a:ln>
          </p:spPr>
          <p:txBody>
            <a:bodyPr/>
            <a:lstStyle/>
            <a:p/>
          </p:txBody>
        </p:sp>
        <p:sp>
          <p:nvSpPr>
            <p:cNvPr id="32" name="pl32"/>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40651" cap="flat">
              <a:solidFill>
                <a:srgbClr val="F26A21">
                  <a:alpha val="100000"/>
                </a:srgbClr>
              </a:solidFill>
              <a:prstDash val="solid"/>
              <a:round/>
            </a:ln>
          </p:spPr>
          <p:txBody>
            <a:bodyPr/>
            <a:lstStyle/>
            <a:p/>
          </p:txBody>
        </p:sp>
        <p:sp>
          <p:nvSpPr>
            <p:cNvPr id="33" name="tx33"/>
            <p:cNvSpPr/>
            <p:nvPr/>
          </p:nvSpPr>
          <p:spPr>
            <a:xfrm>
              <a:off x="1022795" y="3586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34" name="tx34"/>
            <p:cNvSpPr/>
            <p:nvPr/>
          </p:nvSpPr>
          <p:spPr>
            <a:xfrm>
              <a:off x="1709658" y="3075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5" name="tx35"/>
            <p:cNvSpPr/>
            <p:nvPr/>
          </p:nvSpPr>
          <p:spPr>
            <a:xfrm>
              <a:off x="2396521" y="276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 name="tx36"/>
            <p:cNvSpPr/>
            <p:nvPr/>
          </p:nvSpPr>
          <p:spPr>
            <a:xfrm>
              <a:off x="3083384" y="293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 name="tx37"/>
            <p:cNvSpPr/>
            <p:nvPr/>
          </p:nvSpPr>
          <p:spPr>
            <a:xfrm>
              <a:off x="3632875" y="276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 name="tx38"/>
            <p:cNvSpPr/>
            <p:nvPr/>
          </p:nvSpPr>
          <p:spPr>
            <a:xfrm>
              <a:off x="4457110" y="2803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71761" y="1437626"/>
              <a:ext cx="245690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WCAR,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65043" cap="flat">
              <a:solidFill>
                <a:srgbClr val="000000">
                  <a:alpha val="100000"/>
                </a:srgbClr>
              </a:solidFill>
              <a:prstDash val="solid"/>
              <a:round/>
            </a:ln>
          </p:spPr>
          <p:txBody>
            <a:bodyPr/>
            <a:lstStyle/>
            <a:p/>
          </p:txBody>
        </p:sp>
        <p:sp>
          <p:nvSpPr>
            <p:cNvPr id="94" name="pl94"/>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40651" cap="flat">
              <a:solidFill>
                <a:srgbClr val="F26A21">
                  <a:alpha val="100000"/>
                </a:srgbClr>
              </a:solidFill>
              <a:prstDash val="solid"/>
              <a:round/>
            </a:ln>
          </p:spPr>
          <p:txBody>
            <a:bodyPr/>
            <a:lstStyle/>
            <a:p/>
          </p:txBody>
        </p:sp>
        <p:sp>
          <p:nvSpPr>
            <p:cNvPr id="95" name="tx95"/>
            <p:cNvSpPr/>
            <p:nvPr/>
          </p:nvSpPr>
          <p:spPr>
            <a:xfrm>
              <a:off x="5320472" y="3148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6" name="tx96"/>
            <p:cNvSpPr/>
            <p:nvPr/>
          </p:nvSpPr>
          <p:spPr>
            <a:xfrm>
              <a:off x="6037464" y="2430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6742387"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8" name="tx98"/>
            <p:cNvSpPr/>
            <p:nvPr/>
          </p:nvSpPr>
          <p:spPr>
            <a:xfrm>
              <a:off x="7411190" y="2239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9" name="pl119"/>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24734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18358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11982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05606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1546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5170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08794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79224" y="5796365"/>
              <a:ext cx="6486404" cy="100410"/>
            </a:xfrm>
            <a:prstGeom prst="rect">
              <a:avLst/>
            </a:prstGeom>
            <a:solidFill>
              <a:srgbClr val="F26A21">
                <a:alpha val="80000"/>
              </a:srgbClr>
            </a:solidFill>
          </p:spPr>
          <p:txBody>
            <a:bodyPr/>
            <a:lstStyle/>
            <a:p/>
          </p:txBody>
        </p:sp>
        <p:sp>
          <p:nvSpPr>
            <p:cNvPr id="141" name="rc141"/>
            <p:cNvSpPr/>
            <p:nvPr/>
          </p:nvSpPr>
          <p:spPr>
            <a:xfrm>
              <a:off x="1279224" y="5670852"/>
              <a:ext cx="7067276" cy="100410"/>
            </a:xfrm>
            <a:prstGeom prst="rect">
              <a:avLst/>
            </a:prstGeom>
            <a:solidFill>
              <a:srgbClr val="F26A21">
                <a:alpha val="80000"/>
              </a:srgbClr>
            </a:solidFill>
          </p:spPr>
          <p:txBody>
            <a:bodyPr/>
            <a:lstStyle/>
            <a:p/>
          </p:txBody>
        </p:sp>
        <p:sp>
          <p:nvSpPr>
            <p:cNvPr id="142" name="rc142"/>
            <p:cNvSpPr/>
            <p:nvPr/>
          </p:nvSpPr>
          <p:spPr>
            <a:xfrm>
              <a:off x="1279224" y="5545339"/>
              <a:ext cx="7357712" cy="100410"/>
            </a:xfrm>
            <a:prstGeom prst="rect">
              <a:avLst/>
            </a:prstGeom>
            <a:solidFill>
              <a:srgbClr val="F26A21">
                <a:alpha val="80000"/>
              </a:srgbClr>
            </a:solidFill>
          </p:spPr>
          <p:txBody>
            <a:bodyPr/>
            <a:lstStyle/>
            <a:p/>
          </p:txBody>
        </p:sp>
        <p:sp>
          <p:nvSpPr>
            <p:cNvPr id="143" name="tx143"/>
            <p:cNvSpPr/>
            <p:nvPr/>
          </p:nvSpPr>
          <p:spPr>
            <a:xfrm>
              <a:off x="7840929"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4" name="tx144"/>
            <p:cNvSpPr/>
            <p:nvPr/>
          </p:nvSpPr>
          <p:spPr>
            <a:xfrm>
              <a:off x="8421801"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5" name="tx145"/>
            <p:cNvSpPr/>
            <p:nvPr/>
          </p:nvSpPr>
          <p:spPr>
            <a:xfrm>
              <a:off x="871223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6" name="tx146"/>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7" name="tx147"/>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8" name="tx148"/>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9" name="tx14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0" name="tx150"/>
            <p:cNvSpPr/>
            <p:nvPr/>
          </p:nvSpPr>
          <p:spPr>
            <a:xfrm>
              <a:off x="314478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1" name="tx151"/>
            <p:cNvSpPr/>
            <p:nvPr/>
          </p:nvSpPr>
          <p:spPr>
            <a:xfrm>
              <a:off x="508102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52" name="tx152"/>
            <p:cNvSpPr/>
            <p:nvPr/>
          </p:nvSpPr>
          <p:spPr>
            <a:xfrm>
              <a:off x="701726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53" name="tx153"/>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4" name="tx154"/>
            <p:cNvSpPr/>
            <p:nvPr/>
          </p:nvSpPr>
          <p:spPr>
            <a:xfrm>
              <a:off x="911338" y="5309464"/>
              <a:ext cx="37445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WCAR</a:t>
              </a:r>
            </a:p>
          </p:txBody>
        </p:sp>
        <p:sp>
          <p:nvSpPr>
            <p:cNvPr id="155" name="tx15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6" name="tx15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7" name="tx157"/>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MCV1 coverage of 64%.
MCV1 coverage (64%) was 1 percentage point lower than in 2019 (65%).
This equates to 7.6 million unvaccinated children in 2025 compared to 6.7 million unvaccinated children in 2019.</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65043" cap="flat">
              <a:solidFill>
                <a:srgbClr val="000000">
                  <a:alpha val="100000"/>
                </a:srgbClr>
              </a:solidFill>
              <a:prstDash val="solid"/>
              <a:round/>
            </a:ln>
          </p:spPr>
          <p:txBody>
            <a:bodyPr/>
            <a:lstStyle/>
            <a:p/>
          </p:txBody>
        </p:sp>
        <p:sp>
          <p:nvSpPr>
            <p:cNvPr id="26" name="pl26"/>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40651" cap="flat">
              <a:solidFill>
                <a:srgbClr val="F26A21">
                  <a:alpha val="100000"/>
                </a:srgbClr>
              </a:solidFill>
              <a:prstDash val="solid"/>
              <a:round/>
            </a:ln>
          </p:spPr>
          <p:txBody>
            <a:bodyPr/>
            <a:lstStyle/>
            <a:p/>
          </p:txBody>
        </p:sp>
        <p:sp>
          <p:nvSpPr>
            <p:cNvPr id="27" name="tx27"/>
            <p:cNvSpPr/>
            <p:nvPr/>
          </p:nvSpPr>
          <p:spPr>
            <a:xfrm>
              <a:off x="1024401" y="3405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8" name="tx28"/>
            <p:cNvSpPr/>
            <p:nvPr/>
          </p:nvSpPr>
          <p:spPr>
            <a:xfrm>
              <a:off x="1519608" y="3355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 name="tx29"/>
            <p:cNvSpPr/>
            <p:nvPr/>
          </p:nvSpPr>
          <p:spPr>
            <a:xfrm>
              <a:off x="2014814" y="3405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0" name="tx30"/>
            <p:cNvSpPr/>
            <p:nvPr/>
          </p:nvSpPr>
          <p:spPr>
            <a:xfrm>
              <a:off x="2510020" y="36089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 name="tx31"/>
            <p:cNvSpPr/>
            <p:nvPr/>
          </p:nvSpPr>
          <p:spPr>
            <a:xfrm>
              <a:off x="3005227" y="36089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2" name="tx32"/>
            <p:cNvSpPr/>
            <p:nvPr/>
          </p:nvSpPr>
          <p:spPr>
            <a:xfrm>
              <a:off x="3500433" y="35074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 name="tx33"/>
            <p:cNvSpPr/>
            <p:nvPr/>
          </p:nvSpPr>
          <p:spPr>
            <a:xfrm>
              <a:off x="3995639" y="3355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 name="tx34"/>
            <p:cNvSpPr/>
            <p:nvPr/>
          </p:nvSpPr>
          <p:spPr>
            <a:xfrm>
              <a:off x="4490846" y="3405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589432" y="1437626"/>
              <a:ext cx="245690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WCAR,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65043" cap="flat">
              <a:solidFill>
                <a:srgbClr val="000000">
                  <a:alpha val="100000"/>
                </a:srgbClr>
              </a:solidFill>
              <a:prstDash val="solid"/>
              <a:round/>
            </a:ln>
          </p:spPr>
          <p:txBody>
            <a:bodyPr/>
            <a:lstStyle/>
            <a:p/>
          </p:txBody>
        </p:sp>
        <p:sp>
          <p:nvSpPr>
            <p:cNvPr id="80" name="pl80"/>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40651" cap="flat">
              <a:solidFill>
                <a:srgbClr val="F26A21">
                  <a:alpha val="100000"/>
                </a:srgbClr>
              </a:solidFill>
              <a:prstDash val="solid"/>
              <a:round/>
            </a:ln>
          </p:spPr>
          <p:txBody>
            <a:bodyPr/>
            <a:lstStyle/>
            <a:p/>
          </p:txBody>
        </p:sp>
        <p:sp>
          <p:nvSpPr>
            <p:cNvPr id="81" name="tx81"/>
            <p:cNvSpPr/>
            <p:nvPr/>
          </p:nvSpPr>
          <p:spPr>
            <a:xfrm>
              <a:off x="5316866"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6802485"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5" name="tx85"/>
            <p:cNvSpPr/>
            <p:nvPr/>
          </p:nvSpPr>
          <p:spPr>
            <a:xfrm>
              <a:off x="7297691"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 name="tx86"/>
            <p:cNvSpPr/>
            <p:nvPr/>
          </p:nvSpPr>
          <p:spPr>
            <a:xfrm>
              <a:off x="7792898"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8306163"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783310"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0" name="pl100"/>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2" name="pl102"/>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3" name="pl103"/>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24734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8358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11982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5606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21546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5170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8794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79224" y="5795011"/>
              <a:ext cx="6486404" cy="101493"/>
            </a:xfrm>
            <a:prstGeom prst="rect">
              <a:avLst/>
            </a:prstGeom>
            <a:solidFill>
              <a:srgbClr val="F26A21">
                <a:alpha val="80000"/>
              </a:srgbClr>
            </a:solidFill>
          </p:spPr>
          <p:txBody>
            <a:bodyPr/>
            <a:lstStyle/>
            <a:p/>
          </p:txBody>
        </p:sp>
        <p:sp>
          <p:nvSpPr>
            <p:cNvPr id="125" name="rc125"/>
            <p:cNvSpPr/>
            <p:nvPr/>
          </p:nvSpPr>
          <p:spPr>
            <a:xfrm>
              <a:off x="1279224" y="5668144"/>
              <a:ext cx="7067276" cy="101493"/>
            </a:xfrm>
            <a:prstGeom prst="rect">
              <a:avLst/>
            </a:prstGeom>
            <a:solidFill>
              <a:srgbClr val="F26A21">
                <a:alpha val="80000"/>
              </a:srgbClr>
            </a:solidFill>
          </p:spPr>
          <p:txBody>
            <a:bodyPr/>
            <a:lstStyle/>
            <a:p/>
          </p:txBody>
        </p:sp>
        <p:sp>
          <p:nvSpPr>
            <p:cNvPr id="126" name="rc126"/>
            <p:cNvSpPr/>
            <p:nvPr/>
          </p:nvSpPr>
          <p:spPr>
            <a:xfrm>
              <a:off x="1279224" y="5541277"/>
              <a:ext cx="7357712" cy="101493"/>
            </a:xfrm>
            <a:prstGeom prst="rect">
              <a:avLst/>
            </a:prstGeom>
            <a:solidFill>
              <a:srgbClr val="F26A21">
                <a:alpha val="80000"/>
              </a:srgbClr>
            </a:solidFill>
          </p:spPr>
          <p:txBody>
            <a:bodyPr/>
            <a:lstStyle/>
            <a:p/>
          </p:txBody>
        </p:sp>
        <p:sp>
          <p:nvSpPr>
            <p:cNvPr id="127" name="tx127"/>
            <p:cNvSpPr/>
            <p:nvPr/>
          </p:nvSpPr>
          <p:spPr>
            <a:xfrm>
              <a:off x="7840929"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8" name="tx128"/>
            <p:cNvSpPr/>
            <p:nvPr/>
          </p:nvSpPr>
          <p:spPr>
            <a:xfrm>
              <a:off x="8421801"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9" name="tx129"/>
            <p:cNvSpPr/>
            <p:nvPr/>
          </p:nvSpPr>
          <p:spPr>
            <a:xfrm>
              <a:off x="871223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0" name="tx130"/>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4" name="tx134"/>
            <p:cNvSpPr/>
            <p:nvPr/>
          </p:nvSpPr>
          <p:spPr>
            <a:xfrm>
              <a:off x="314478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5" name="tx135"/>
            <p:cNvSpPr/>
            <p:nvPr/>
          </p:nvSpPr>
          <p:spPr>
            <a:xfrm>
              <a:off x="508102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6" name="tx136"/>
            <p:cNvSpPr/>
            <p:nvPr/>
          </p:nvSpPr>
          <p:spPr>
            <a:xfrm>
              <a:off x="701726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37" name="tx137"/>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8" name="tx138"/>
            <p:cNvSpPr/>
            <p:nvPr/>
          </p:nvSpPr>
          <p:spPr>
            <a:xfrm>
              <a:off x="911338" y="5305131"/>
              <a:ext cx="37445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WCAR</a:t>
              </a:r>
            </a:p>
          </p:txBody>
        </p:sp>
        <p:sp>
          <p:nvSpPr>
            <p:cNvPr id="139" name="tx13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WCAR ranked number 7 out of 7 UNICEF regions, with MCV1 coverage of 64%.
MCV1 coverage (64%) was 1 percentage point lower than in 2019 (65%).
This equates to 7.6 million unvaccinated children in 2025 compared to 6.7 million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298444"/>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74656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19469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52250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197062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748365"/>
              <a:ext cx="492333" cy="326018"/>
            </a:xfrm>
            <a:prstGeom prst="rect">
              <a:avLst/>
            </a:prstGeom>
            <a:solidFill>
              <a:srgbClr val="1CABE2">
                <a:alpha val="100000"/>
              </a:srgbClr>
            </a:solidFill>
          </p:spPr>
          <p:txBody>
            <a:bodyPr/>
            <a:lstStyle/>
            <a:p/>
          </p:txBody>
        </p:sp>
        <p:sp>
          <p:nvSpPr>
            <p:cNvPr id="25" name="rc25"/>
            <p:cNvSpPr/>
            <p:nvPr/>
          </p:nvSpPr>
          <p:spPr>
            <a:xfrm>
              <a:off x="1496627" y="3127181"/>
              <a:ext cx="492333" cy="1947202"/>
            </a:xfrm>
            <a:prstGeom prst="rect">
              <a:avLst/>
            </a:prstGeom>
            <a:solidFill>
              <a:srgbClr val="1CABE2">
                <a:alpha val="100000"/>
              </a:srgbClr>
            </a:solidFill>
          </p:spPr>
          <p:txBody>
            <a:bodyPr/>
            <a:lstStyle/>
            <a:p/>
          </p:txBody>
        </p:sp>
        <p:sp>
          <p:nvSpPr>
            <p:cNvPr id="26" name="rc26"/>
            <p:cNvSpPr/>
            <p:nvPr/>
          </p:nvSpPr>
          <p:spPr>
            <a:xfrm>
              <a:off x="2043664" y="4654010"/>
              <a:ext cx="492333" cy="420372"/>
            </a:xfrm>
            <a:prstGeom prst="rect">
              <a:avLst/>
            </a:prstGeom>
            <a:solidFill>
              <a:srgbClr val="1CABE2">
                <a:alpha val="100000"/>
              </a:srgbClr>
            </a:solidFill>
          </p:spPr>
          <p:txBody>
            <a:bodyPr/>
            <a:lstStyle/>
            <a:p/>
          </p:txBody>
        </p:sp>
        <p:sp>
          <p:nvSpPr>
            <p:cNvPr id="27" name="rc27"/>
            <p:cNvSpPr/>
            <p:nvPr/>
          </p:nvSpPr>
          <p:spPr>
            <a:xfrm>
              <a:off x="2590701" y="4316725"/>
              <a:ext cx="492333" cy="757657"/>
            </a:xfrm>
            <a:prstGeom prst="rect">
              <a:avLst/>
            </a:prstGeom>
            <a:solidFill>
              <a:srgbClr val="1CABE2">
                <a:alpha val="100000"/>
              </a:srgbClr>
            </a:solidFill>
          </p:spPr>
          <p:txBody>
            <a:bodyPr/>
            <a:lstStyle/>
            <a:p/>
          </p:txBody>
        </p:sp>
        <p:sp>
          <p:nvSpPr>
            <p:cNvPr id="28" name="rc28"/>
            <p:cNvSpPr/>
            <p:nvPr/>
          </p:nvSpPr>
          <p:spPr>
            <a:xfrm>
              <a:off x="3137738" y="4133697"/>
              <a:ext cx="492333" cy="940685"/>
            </a:xfrm>
            <a:prstGeom prst="rect">
              <a:avLst/>
            </a:prstGeom>
            <a:solidFill>
              <a:srgbClr val="1CABE2">
                <a:alpha val="100000"/>
              </a:srgbClr>
            </a:solidFill>
          </p:spPr>
          <p:txBody>
            <a:bodyPr/>
            <a:lstStyle/>
            <a:p/>
          </p:txBody>
        </p:sp>
        <p:sp>
          <p:nvSpPr>
            <p:cNvPr id="29" name="rc29"/>
            <p:cNvSpPr/>
            <p:nvPr/>
          </p:nvSpPr>
          <p:spPr>
            <a:xfrm>
              <a:off x="3684774" y="4463626"/>
              <a:ext cx="492333" cy="610756"/>
            </a:xfrm>
            <a:prstGeom prst="rect">
              <a:avLst/>
            </a:prstGeom>
            <a:solidFill>
              <a:srgbClr val="1CABE2">
                <a:alpha val="100000"/>
              </a:srgbClr>
            </a:solidFill>
          </p:spPr>
          <p:txBody>
            <a:bodyPr/>
            <a:lstStyle/>
            <a:p/>
          </p:txBody>
        </p:sp>
        <p:sp>
          <p:nvSpPr>
            <p:cNvPr id="30" name="rc30"/>
            <p:cNvSpPr/>
            <p:nvPr/>
          </p:nvSpPr>
          <p:spPr>
            <a:xfrm>
              <a:off x="4231811" y="4333020"/>
              <a:ext cx="492333" cy="741362"/>
            </a:xfrm>
            <a:prstGeom prst="rect">
              <a:avLst/>
            </a:prstGeom>
            <a:solidFill>
              <a:srgbClr val="1CABE2">
                <a:alpha val="100000"/>
              </a:srgbClr>
            </a:solidFill>
          </p:spPr>
          <p:txBody>
            <a:bodyPr/>
            <a:lstStyle/>
            <a:p/>
          </p:txBody>
        </p:sp>
        <p:sp>
          <p:nvSpPr>
            <p:cNvPr id="31" name="rc31"/>
            <p:cNvSpPr/>
            <p:nvPr/>
          </p:nvSpPr>
          <p:spPr>
            <a:xfrm>
              <a:off x="4778848" y="3126436"/>
              <a:ext cx="492333" cy="1947947"/>
            </a:xfrm>
            <a:prstGeom prst="rect">
              <a:avLst/>
            </a:prstGeom>
            <a:solidFill>
              <a:srgbClr val="1CABE2">
                <a:alpha val="100000"/>
              </a:srgbClr>
            </a:solidFill>
          </p:spPr>
          <p:txBody>
            <a:bodyPr/>
            <a:lstStyle/>
            <a:p/>
          </p:txBody>
        </p:sp>
        <p:sp>
          <p:nvSpPr>
            <p:cNvPr id="32" name="rc32"/>
            <p:cNvSpPr/>
            <p:nvPr/>
          </p:nvSpPr>
          <p:spPr>
            <a:xfrm>
              <a:off x="5325885" y="3914013"/>
              <a:ext cx="492333" cy="1160369"/>
            </a:xfrm>
            <a:prstGeom prst="rect">
              <a:avLst/>
            </a:prstGeom>
            <a:solidFill>
              <a:srgbClr val="1CABE2">
                <a:alpha val="100000"/>
              </a:srgbClr>
            </a:solidFill>
          </p:spPr>
          <p:txBody>
            <a:bodyPr/>
            <a:lstStyle/>
            <a:p/>
          </p:txBody>
        </p:sp>
        <p:sp>
          <p:nvSpPr>
            <p:cNvPr id="33" name="rc33"/>
            <p:cNvSpPr/>
            <p:nvPr/>
          </p:nvSpPr>
          <p:spPr>
            <a:xfrm>
              <a:off x="5872922" y="4410552"/>
              <a:ext cx="492333" cy="663830"/>
            </a:xfrm>
            <a:prstGeom prst="rect">
              <a:avLst/>
            </a:prstGeom>
            <a:solidFill>
              <a:srgbClr val="1CABE2">
                <a:alpha val="100000"/>
              </a:srgbClr>
            </a:solidFill>
          </p:spPr>
          <p:txBody>
            <a:bodyPr/>
            <a:lstStyle/>
            <a:p/>
          </p:txBody>
        </p:sp>
        <p:sp>
          <p:nvSpPr>
            <p:cNvPr id="34" name="rc34"/>
            <p:cNvSpPr/>
            <p:nvPr/>
          </p:nvSpPr>
          <p:spPr>
            <a:xfrm>
              <a:off x="6419958" y="3712238"/>
              <a:ext cx="492333" cy="1362144"/>
            </a:xfrm>
            <a:prstGeom prst="rect">
              <a:avLst/>
            </a:prstGeom>
            <a:solidFill>
              <a:srgbClr val="1CABE2">
                <a:alpha val="100000"/>
              </a:srgbClr>
            </a:solidFill>
          </p:spPr>
          <p:txBody>
            <a:bodyPr/>
            <a:lstStyle/>
            <a:p/>
          </p:txBody>
        </p:sp>
        <p:sp>
          <p:nvSpPr>
            <p:cNvPr id="35" name="rc35"/>
            <p:cNvSpPr/>
            <p:nvPr/>
          </p:nvSpPr>
          <p:spPr>
            <a:xfrm>
              <a:off x="6966995" y="3615122"/>
              <a:ext cx="492333" cy="1459260"/>
            </a:xfrm>
            <a:prstGeom prst="rect">
              <a:avLst/>
            </a:prstGeom>
            <a:solidFill>
              <a:srgbClr val="1CABE2">
                <a:alpha val="100000"/>
              </a:srgbClr>
            </a:solidFill>
          </p:spPr>
          <p:txBody>
            <a:bodyPr/>
            <a:lstStyle/>
            <a:p/>
          </p:txBody>
        </p:sp>
        <p:sp>
          <p:nvSpPr>
            <p:cNvPr id="36" name="rc36"/>
            <p:cNvSpPr/>
            <p:nvPr/>
          </p:nvSpPr>
          <p:spPr>
            <a:xfrm>
              <a:off x="7514032" y="3704386"/>
              <a:ext cx="492333" cy="1369996"/>
            </a:xfrm>
            <a:prstGeom prst="rect">
              <a:avLst/>
            </a:prstGeom>
            <a:solidFill>
              <a:srgbClr val="1CABE2">
                <a:alpha val="100000"/>
              </a:srgbClr>
            </a:solidFill>
          </p:spPr>
          <p:txBody>
            <a:bodyPr/>
            <a:lstStyle/>
            <a:p/>
          </p:txBody>
        </p:sp>
        <p:sp>
          <p:nvSpPr>
            <p:cNvPr id="37" name="rc37"/>
            <p:cNvSpPr/>
            <p:nvPr/>
          </p:nvSpPr>
          <p:spPr>
            <a:xfrm>
              <a:off x="8061069" y="3941668"/>
              <a:ext cx="492333" cy="1132714"/>
            </a:xfrm>
            <a:prstGeom prst="rect">
              <a:avLst/>
            </a:prstGeom>
            <a:solidFill>
              <a:srgbClr val="1CABE2">
                <a:alpha val="100000"/>
              </a:srgbClr>
            </a:solidFill>
          </p:spPr>
          <p:txBody>
            <a:bodyPr/>
            <a:lstStyle/>
            <a:p/>
          </p:txBody>
        </p:sp>
        <p:sp>
          <p:nvSpPr>
            <p:cNvPr id="38" name="pl38"/>
            <p:cNvSpPr/>
            <p:nvPr/>
          </p:nvSpPr>
          <p:spPr>
            <a:xfrm>
              <a:off x="1195757" y="2542052"/>
              <a:ext cx="7111478" cy="194794"/>
            </a:xfrm>
            <a:custGeom>
              <a:avLst/>
              <a:pathLst>
                <a:path w="7111478" h="194794">
                  <a:moveTo>
                    <a:pt x="0" y="155835"/>
                  </a:moveTo>
                  <a:lnTo>
                    <a:pt x="547036" y="155835"/>
                  </a:lnTo>
                  <a:lnTo>
                    <a:pt x="1094073" y="194794"/>
                  </a:lnTo>
                  <a:lnTo>
                    <a:pt x="1641110" y="194794"/>
                  </a:lnTo>
                  <a:lnTo>
                    <a:pt x="2188147" y="116876"/>
                  </a:lnTo>
                  <a:lnTo>
                    <a:pt x="2735183" y="38958"/>
                  </a:lnTo>
                  <a:lnTo>
                    <a:pt x="3282220" y="38958"/>
                  </a:lnTo>
                  <a:lnTo>
                    <a:pt x="3829257" y="0"/>
                  </a:lnTo>
                  <a:lnTo>
                    <a:pt x="4376294" y="38958"/>
                  </a:lnTo>
                  <a:lnTo>
                    <a:pt x="4923331" y="194794"/>
                  </a:lnTo>
                  <a:lnTo>
                    <a:pt x="5470367" y="194794"/>
                  </a:lnTo>
                  <a:lnTo>
                    <a:pt x="6017404" y="116876"/>
                  </a:lnTo>
                  <a:lnTo>
                    <a:pt x="6564441" y="0"/>
                  </a:lnTo>
                  <a:lnTo>
                    <a:pt x="7111478" y="38958"/>
                  </a:lnTo>
                </a:path>
              </a:pathLst>
            </a:custGeom>
            <a:ln w="27101" cap="flat">
              <a:solidFill>
                <a:srgbClr val="00833D">
                  <a:alpha val="100000"/>
                </a:srgbClr>
              </a:solidFill>
              <a:prstDash val="solid"/>
              <a:round/>
            </a:ln>
          </p:spPr>
          <p:txBody>
            <a:bodyPr/>
            <a:lstStyle/>
            <a:p/>
          </p:txBody>
        </p:sp>
        <p:sp>
          <p:nvSpPr>
            <p:cNvPr id="39" name="pl39"/>
            <p:cNvSpPr/>
            <p:nvPr/>
          </p:nvSpPr>
          <p:spPr>
            <a:xfrm>
              <a:off x="1195757" y="3126436"/>
              <a:ext cx="7111478" cy="1831070"/>
            </a:xfrm>
            <a:custGeom>
              <a:avLst/>
              <a:pathLst>
                <a:path w="7111478" h="1831070">
                  <a:moveTo>
                    <a:pt x="0" y="1831070"/>
                  </a:moveTo>
                  <a:lnTo>
                    <a:pt x="547036" y="1831070"/>
                  </a:lnTo>
                  <a:lnTo>
                    <a:pt x="1094073" y="1753152"/>
                  </a:lnTo>
                  <a:lnTo>
                    <a:pt x="1641110" y="1636275"/>
                  </a:lnTo>
                  <a:lnTo>
                    <a:pt x="2188147" y="1558357"/>
                  </a:lnTo>
                  <a:lnTo>
                    <a:pt x="2735183" y="1519398"/>
                  </a:lnTo>
                  <a:lnTo>
                    <a:pt x="3282220" y="1480439"/>
                  </a:lnTo>
                  <a:lnTo>
                    <a:pt x="3829257" y="1324603"/>
                  </a:lnTo>
                  <a:lnTo>
                    <a:pt x="4376294" y="1129809"/>
                  </a:lnTo>
                  <a:lnTo>
                    <a:pt x="4923331" y="1012932"/>
                  </a:lnTo>
                  <a:lnTo>
                    <a:pt x="5470367" y="896055"/>
                  </a:lnTo>
                  <a:lnTo>
                    <a:pt x="6017404" y="506466"/>
                  </a:lnTo>
                  <a:lnTo>
                    <a:pt x="6564441" y="77917"/>
                  </a:lnTo>
                  <a:lnTo>
                    <a:pt x="7111478" y="0"/>
                  </a:lnTo>
                </a:path>
              </a:pathLst>
            </a:custGeom>
            <a:ln w="27101" cap="flat">
              <a:solidFill>
                <a:srgbClr val="002759">
                  <a:alpha val="100000"/>
                </a:srgbClr>
              </a:solidFill>
              <a:prstDash val="solid"/>
              <a:round/>
            </a:ln>
          </p:spPr>
          <p:txBody>
            <a:bodyPr/>
            <a:lstStyle/>
            <a:p/>
          </p:txBody>
        </p:sp>
        <p:sp>
          <p:nvSpPr>
            <p:cNvPr id="40" name="pt40"/>
            <p:cNvSpPr/>
            <p:nvPr/>
          </p:nvSpPr>
          <p:spPr>
            <a:xfrm>
              <a:off x="1164156"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49259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49259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48479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47311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4653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4614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2510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4419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41077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39908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36013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2510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31727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3094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6205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69" name="tx69"/>
            <p:cNvSpPr/>
            <p:nvPr/>
          </p:nvSpPr>
          <p:spPr>
            <a:xfrm>
              <a:off x="1676591" y="299934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63</a:t>
              </a:r>
            </a:p>
          </p:txBody>
        </p:sp>
        <p:sp>
          <p:nvSpPr>
            <p:cNvPr id="70" name="tx70"/>
            <p:cNvSpPr/>
            <p:nvPr/>
          </p:nvSpPr>
          <p:spPr>
            <a:xfrm>
              <a:off x="2223628" y="45261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1" name="tx71"/>
            <p:cNvSpPr/>
            <p:nvPr/>
          </p:nvSpPr>
          <p:spPr>
            <a:xfrm>
              <a:off x="2770665" y="41888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72" name="tx72"/>
            <p:cNvSpPr/>
            <p:nvPr/>
          </p:nvSpPr>
          <p:spPr>
            <a:xfrm>
              <a:off x="3317702" y="40058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a:t>
              </a:r>
            </a:p>
          </p:txBody>
        </p:sp>
        <p:sp>
          <p:nvSpPr>
            <p:cNvPr id="73" name="tx73"/>
            <p:cNvSpPr/>
            <p:nvPr/>
          </p:nvSpPr>
          <p:spPr>
            <a:xfrm>
              <a:off x="3864738" y="433579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74" name="tx74"/>
            <p:cNvSpPr/>
            <p:nvPr/>
          </p:nvSpPr>
          <p:spPr>
            <a:xfrm>
              <a:off x="4411775" y="420518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75" name="tx75"/>
            <p:cNvSpPr/>
            <p:nvPr/>
          </p:nvSpPr>
          <p:spPr>
            <a:xfrm>
              <a:off x="4958812"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63</a:t>
              </a:r>
            </a:p>
          </p:txBody>
        </p:sp>
        <p:sp>
          <p:nvSpPr>
            <p:cNvPr id="76" name="tx76"/>
            <p:cNvSpPr/>
            <p:nvPr/>
          </p:nvSpPr>
          <p:spPr>
            <a:xfrm>
              <a:off x="5505849" y="37861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37</a:t>
              </a:r>
            </a:p>
          </p:txBody>
        </p:sp>
        <p:sp>
          <p:nvSpPr>
            <p:cNvPr id="77" name="tx77"/>
            <p:cNvSpPr/>
            <p:nvPr/>
          </p:nvSpPr>
          <p:spPr>
            <a:xfrm>
              <a:off x="6052886" y="428271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21</a:t>
              </a:r>
            </a:p>
          </p:txBody>
        </p:sp>
        <p:sp>
          <p:nvSpPr>
            <p:cNvPr id="78" name="tx78"/>
            <p:cNvSpPr/>
            <p:nvPr/>
          </p:nvSpPr>
          <p:spPr>
            <a:xfrm>
              <a:off x="6599922" y="35844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79" name="tx79"/>
            <p:cNvSpPr/>
            <p:nvPr/>
          </p:nvSpPr>
          <p:spPr>
            <a:xfrm>
              <a:off x="7146959" y="34872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47</a:t>
              </a:r>
            </a:p>
          </p:txBody>
        </p:sp>
        <p:sp>
          <p:nvSpPr>
            <p:cNvPr id="80" name="tx80"/>
            <p:cNvSpPr/>
            <p:nvPr/>
          </p:nvSpPr>
          <p:spPr>
            <a:xfrm>
              <a:off x="7693996" y="35765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1" name="tx81"/>
            <p:cNvSpPr/>
            <p:nvPr/>
          </p:nvSpPr>
          <p:spPr>
            <a:xfrm>
              <a:off x="8241033" y="38138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a:t>
              </a:r>
            </a:p>
          </p:txBody>
        </p:sp>
        <p:sp>
          <p:nvSpPr>
            <p:cNvPr id="82" name="tx82"/>
            <p:cNvSpPr/>
            <p:nvPr/>
          </p:nvSpPr>
          <p:spPr>
            <a:xfrm>
              <a:off x="1129555"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3" name="tx83"/>
            <p:cNvSpPr/>
            <p:nvPr/>
          </p:nvSpPr>
          <p:spPr>
            <a:xfrm>
              <a:off x="1676591"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4" name="tx84"/>
            <p:cNvSpPr/>
            <p:nvPr/>
          </p:nvSpPr>
          <p:spPr>
            <a:xfrm>
              <a:off x="2223628"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85" name="tx85"/>
            <p:cNvSpPr/>
            <p:nvPr/>
          </p:nvSpPr>
          <p:spPr>
            <a:xfrm>
              <a:off x="2770665"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86" name="tx86"/>
            <p:cNvSpPr/>
            <p:nvPr/>
          </p:nvSpPr>
          <p:spPr>
            <a:xfrm>
              <a:off x="3317702"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87" name="tx87"/>
            <p:cNvSpPr/>
            <p:nvPr/>
          </p:nvSpPr>
          <p:spPr>
            <a:xfrm>
              <a:off x="3864738"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88" name="tx88"/>
            <p:cNvSpPr/>
            <p:nvPr/>
          </p:nvSpPr>
          <p:spPr>
            <a:xfrm>
              <a:off x="4411775"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89" name="tx89"/>
            <p:cNvSpPr/>
            <p:nvPr/>
          </p:nvSpPr>
          <p:spPr>
            <a:xfrm>
              <a:off x="4958812" y="23545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65</a:t>
              </a:r>
            </a:p>
          </p:txBody>
        </p:sp>
        <p:sp>
          <p:nvSpPr>
            <p:cNvPr id="90" name="tx90"/>
            <p:cNvSpPr/>
            <p:nvPr/>
          </p:nvSpPr>
          <p:spPr>
            <a:xfrm>
              <a:off x="5505849"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91" name="tx91"/>
            <p:cNvSpPr/>
            <p:nvPr/>
          </p:nvSpPr>
          <p:spPr>
            <a:xfrm>
              <a:off x="6052886"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92" name="tx92"/>
            <p:cNvSpPr/>
            <p:nvPr/>
          </p:nvSpPr>
          <p:spPr>
            <a:xfrm>
              <a:off x="6599922"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93" name="tx93"/>
            <p:cNvSpPr/>
            <p:nvPr/>
          </p:nvSpPr>
          <p:spPr>
            <a:xfrm>
              <a:off x="7146959"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94" name="tx94"/>
            <p:cNvSpPr/>
            <p:nvPr/>
          </p:nvSpPr>
          <p:spPr>
            <a:xfrm>
              <a:off x="7693996" y="235456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65</a:t>
              </a:r>
            </a:p>
          </p:txBody>
        </p:sp>
        <p:sp>
          <p:nvSpPr>
            <p:cNvPr id="95" name="tx95"/>
            <p:cNvSpPr/>
            <p:nvPr/>
          </p:nvSpPr>
          <p:spPr>
            <a:xfrm>
              <a:off x="8241033"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96" name="tx96"/>
            <p:cNvSpPr/>
            <p:nvPr/>
          </p:nvSpPr>
          <p:spPr>
            <a:xfrm>
              <a:off x="1162656" y="505125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a:t>
              </a:r>
            </a:p>
          </p:txBody>
        </p:sp>
        <p:sp>
          <p:nvSpPr>
            <p:cNvPr id="97" name="tx97"/>
            <p:cNvSpPr/>
            <p:nvPr/>
          </p:nvSpPr>
          <p:spPr>
            <a:xfrm>
              <a:off x="1709693" y="505125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a:t>
              </a:r>
            </a:p>
          </p:txBody>
        </p:sp>
        <p:sp>
          <p:nvSpPr>
            <p:cNvPr id="98" name="tx98"/>
            <p:cNvSpPr/>
            <p:nvPr/>
          </p:nvSpPr>
          <p:spPr>
            <a:xfrm>
              <a:off x="2256729" y="497333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a:t>
              </a:r>
            </a:p>
          </p:txBody>
        </p:sp>
        <p:sp>
          <p:nvSpPr>
            <p:cNvPr id="99" name="tx99"/>
            <p:cNvSpPr/>
            <p:nvPr/>
          </p:nvSpPr>
          <p:spPr>
            <a:xfrm>
              <a:off x="2803766" y="485645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a:t>
              </a:r>
            </a:p>
          </p:txBody>
        </p:sp>
        <p:sp>
          <p:nvSpPr>
            <p:cNvPr id="100" name="tx100"/>
            <p:cNvSpPr/>
            <p:nvPr/>
          </p:nvSpPr>
          <p:spPr>
            <a:xfrm>
              <a:off x="3317702" y="47785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10</a:t>
              </a:r>
            </a:p>
          </p:txBody>
        </p:sp>
        <p:sp>
          <p:nvSpPr>
            <p:cNvPr id="101" name="tx101"/>
            <p:cNvSpPr/>
            <p:nvPr/>
          </p:nvSpPr>
          <p:spPr>
            <a:xfrm>
              <a:off x="3869173" y="4739579"/>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11</a:t>
              </a:r>
            </a:p>
          </p:txBody>
        </p:sp>
        <p:sp>
          <p:nvSpPr>
            <p:cNvPr id="102" name="tx102"/>
            <p:cNvSpPr/>
            <p:nvPr/>
          </p:nvSpPr>
          <p:spPr>
            <a:xfrm>
              <a:off x="4411775"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03" name="tx103"/>
            <p:cNvSpPr/>
            <p:nvPr/>
          </p:nvSpPr>
          <p:spPr>
            <a:xfrm>
              <a:off x="4958812" y="45447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16</a:t>
              </a:r>
            </a:p>
          </p:txBody>
        </p:sp>
        <p:sp>
          <p:nvSpPr>
            <p:cNvPr id="104" name="tx104"/>
            <p:cNvSpPr/>
            <p:nvPr/>
          </p:nvSpPr>
          <p:spPr>
            <a:xfrm>
              <a:off x="5505849"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105" name="tx105"/>
            <p:cNvSpPr/>
            <p:nvPr/>
          </p:nvSpPr>
          <p:spPr>
            <a:xfrm>
              <a:off x="6052886" y="42331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24</a:t>
              </a:r>
            </a:p>
          </p:txBody>
        </p:sp>
        <p:sp>
          <p:nvSpPr>
            <p:cNvPr id="106" name="tx106"/>
            <p:cNvSpPr/>
            <p:nvPr/>
          </p:nvSpPr>
          <p:spPr>
            <a:xfrm>
              <a:off x="6599922" y="41162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27</a:t>
              </a:r>
            </a:p>
          </p:txBody>
        </p:sp>
        <p:sp>
          <p:nvSpPr>
            <p:cNvPr id="107" name="tx107"/>
            <p:cNvSpPr/>
            <p:nvPr/>
          </p:nvSpPr>
          <p:spPr>
            <a:xfrm>
              <a:off x="7146959" y="37266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37</a:t>
              </a:r>
            </a:p>
          </p:txBody>
        </p:sp>
        <p:sp>
          <p:nvSpPr>
            <p:cNvPr id="108" name="tx108"/>
            <p:cNvSpPr/>
            <p:nvPr/>
          </p:nvSpPr>
          <p:spPr>
            <a:xfrm>
              <a:off x="7693996" y="329809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48</a:t>
              </a:r>
            </a:p>
          </p:txBody>
        </p:sp>
        <p:sp>
          <p:nvSpPr>
            <p:cNvPr id="109" name="tx109"/>
            <p:cNvSpPr/>
            <p:nvPr/>
          </p:nvSpPr>
          <p:spPr>
            <a:xfrm>
              <a:off x="8241033" y="32201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50</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580869" y="713542"/>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78865" y="3477014"/>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28" name="tx128"/>
            <p:cNvSpPr/>
            <p:nvPr/>
          </p:nvSpPr>
          <p:spPr>
            <a:xfrm>
              <a:off x="508182" y="192513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(WCAR).
In 2025, there were 36,495 confirmed measles cases - a decrease from 44,140 in 2024.
Measles cases were reported in 21 countries (Benin, Burkina Faso, Cameroon, CAR, Chad, Congo, Cote d'Ivoire, DRC, Equatorial Guinea, Gabon, Gambia, Ghana, Guinea, Liberia, Mali, Mauritania, Niger, Nigeria, Senegal, Sierra Leone, and Togo). Nigeria reported the highest number of cases (n=19,225), accounting for 53%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WCAR, 11 out of 24 (46%) countries had MCV1 coverage below 70% in 2025. These are Benin, CAR, Chad, Cote d'Ivoire, DRC, Equatorial Guinea, Gabon, Guinea, Guinea-Bissau, Mali, and Nigeria.
These countries account for approximately 15.8 million (75%) of the total annual cohort of surviving infants in the region.
There were 5 (21%) countries that achieved MCV1 of 90% or higher, accounting for 1.8 million (9%)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MCV1 coverage, while 11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Sierra Leone had the highest coverage (90%), while CAR had the lowest coverage (44%).
MCV1 coverage increased in 6 out of these 20 countries between 2024 and 2025. The largest increase was 9 percentage points in Equatorial Guinea from 53% to 62%.
7 countries saw a decrease in coverage (Benin, Cote d'Ivoire, Gabon, Gambia, Guinea-Bissau, Mali, and Nigeria). The largest decline was 7% points in Cote d'Ivoire from 65% to 58% and Guinea-Bissau from 76% to 69%. Coverage remained constant between 2024 and 2025 in the remaining 7 countries.
In 2025, 1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(CAR, Congo, Equatorial Guinea, Ghana, Guinea, Niger, and Senegal). The largest increase in coverage was 12% points in Congo from 73% in 2019 to 85% in 2025 and Guinea from 50% in 2019 to 62% in 2025. Coverage was lower than in 2019 in 11 of these 20 countries (Benin, Cabo Verde, Cote d'Ivoire, DRC, Gabon, Gambia, Guinea-Bissau, Mali, Nigeria, Sao Tome and Principe, and Sierra Leone). The largest decline in coverage was 14% points in Cote d'Ivoire from 72% in 2019 to 58% in 2025 and Guinea-Bissau from 83% in 2019 to 69% in 2025. Coverage was unchanged in 2 of these 20 countries (Burkina Faso and Togo).</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70314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548945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527576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506207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484839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463470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442101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420732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399364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015656" y="377995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8" name="pl18"/>
            <p:cNvSpPr/>
            <p:nvPr/>
          </p:nvSpPr>
          <p:spPr>
            <a:xfrm>
              <a:off x="2015656" y="356626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9" name="pl19"/>
            <p:cNvSpPr/>
            <p:nvPr/>
          </p:nvSpPr>
          <p:spPr>
            <a:xfrm>
              <a:off x="2015656" y="335257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0" name="pl20"/>
            <p:cNvSpPr/>
            <p:nvPr/>
          </p:nvSpPr>
          <p:spPr>
            <a:xfrm>
              <a:off x="2015656" y="313888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1" name="pl21"/>
            <p:cNvSpPr/>
            <p:nvPr/>
          </p:nvSpPr>
          <p:spPr>
            <a:xfrm>
              <a:off x="2015656" y="292520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2" name="pl22"/>
            <p:cNvSpPr/>
            <p:nvPr/>
          </p:nvSpPr>
          <p:spPr>
            <a:xfrm>
              <a:off x="2015656" y="271151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3" name="pl23"/>
            <p:cNvSpPr/>
            <p:nvPr/>
          </p:nvSpPr>
          <p:spPr>
            <a:xfrm>
              <a:off x="2015656" y="249782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4" name="pl24"/>
            <p:cNvSpPr/>
            <p:nvPr/>
          </p:nvSpPr>
          <p:spPr>
            <a:xfrm>
              <a:off x="2015656" y="228413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5" name="pl25"/>
            <p:cNvSpPr/>
            <p:nvPr/>
          </p:nvSpPr>
          <p:spPr>
            <a:xfrm>
              <a:off x="2015656" y="207045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6" name="pl26"/>
            <p:cNvSpPr/>
            <p:nvPr/>
          </p:nvSpPr>
          <p:spPr>
            <a:xfrm>
              <a:off x="2015656" y="185676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7" name="pl27"/>
            <p:cNvSpPr/>
            <p:nvPr/>
          </p:nvSpPr>
          <p:spPr>
            <a:xfrm>
              <a:off x="2015656" y="164307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8" name="pl28"/>
            <p:cNvSpPr/>
            <p:nvPr/>
          </p:nvSpPr>
          <p:spPr>
            <a:xfrm>
              <a:off x="2015656" y="142938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29" name="pl29"/>
            <p:cNvSpPr/>
            <p:nvPr/>
          </p:nvSpPr>
          <p:spPr>
            <a:xfrm>
              <a:off x="2015656" y="1215699"/>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0" name="pl30"/>
            <p:cNvSpPr/>
            <p:nvPr/>
          </p:nvSpPr>
          <p:spPr>
            <a:xfrm>
              <a:off x="2015656" y="1002012"/>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1" name="pl31"/>
            <p:cNvSpPr/>
            <p:nvPr/>
          </p:nvSpPr>
          <p:spPr>
            <a:xfrm>
              <a:off x="2015656" y="788324"/>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32" name="pl32"/>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90780" y="788324"/>
              <a:ext cx="170253" cy="0"/>
            </a:xfrm>
            <a:custGeom>
              <a:avLst/>
              <a:pathLst>
                <a:path w="170253" h="0">
                  <a:moveTo>
                    <a:pt x="0" y="0"/>
                  </a:moveTo>
                  <a:lnTo>
                    <a:pt x="0" y="0"/>
                  </a:lnTo>
                  <a:lnTo>
                    <a:pt x="0" y="0"/>
                  </a:lnTo>
                  <a:lnTo>
                    <a:pt x="0" y="0"/>
                  </a:lnTo>
                  <a:lnTo>
                    <a:pt x="0" y="0"/>
                  </a:lnTo>
                  <a:lnTo>
                    <a:pt x="0" y="0"/>
                  </a:lnTo>
                  <a:lnTo>
                    <a:pt x="170253" y="0"/>
                  </a:lnTo>
                </a:path>
              </a:pathLst>
            </a:custGeom>
            <a:ln w="108405" cap="flat">
              <a:solidFill>
                <a:srgbClr val="E8E8E8">
                  <a:alpha val="100000"/>
                </a:srgbClr>
              </a:solidFill>
              <a:prstDash val="solid"/>
              <a:round/>
            </a:ln>
          </p:spPr>
          <p:txBody>
            <a:bodyPr/>
            <a:lstStyle/>
            <a:p/>
          </p:txBody>
        </p:sp>
        <p:sp>
          <p:nvSpPr>
            <p:cNvPr id="38" name="pl38"/>
            <p:cNvSpPr/>
            <p:nvPr/>
          </p:nvSpPr>
          <p:spPr>
            <a:xfrm>
              <a:off x="7293521" y="1002012"/>
              <a:ext cx="397258" cy="0"/>
            </a:xfrm>
            <a:custGeom>
              <a:avLst/>
              <a:pathLst>
                <a:path w="397258" h="0">
                  <a:moveTo>
                    <a:pt x="0" y="0"/>
                  </a:moveTo>
                  <a:lnTo>
                    <a:pt x="0" y="0"/>
                  </a:lnTo>
                  <a:lnTo>
                    <a:pt x="227004" y="0"/>
                  </a:lnTo>
                  <a:lnTo>
                    <a:pt x="283756" y="0"/>
                  </a:lnTo>
                  <a:lnTo>
                    <a:pt x="340507" y="0"/>
                  </a:lnTo>
                  <a:lnTo>
                    <a:pt x="397258" y="0"/>
                  </a:lnTo>
                  <a:lnTo>
                    <a:pt x="397258" y="0"/>
                  </a:lnTo>
                </a:path>
              </a:pathLst>
            </a:custGeom>
            <a:ln w="108405" cap="flat">
              <a:solidFill>
                <a:srgbClr val="E8E8E8">
                  <a:alpha val="100000"/>
                </a:srgbClr>
              </a:solidFill>
              <a:prstDash val="solid"/>
              <a:round/>
            </a:ln>
          </p:spPr>
          <p:txBody>
            <a:bodyPr/>
            <a:lstStyle/>
            <a:p/>
          </p:txBody>
        </p:sp>
        <p:sp>
          <p:nvSpPr>
            <p:cNvPr id="39" name="pl39"/>
            <p:cNvSpPr/>
            <p:nvPr/>
          </p:nvSpPr>
          <p:spPr>
            <a:xfrm>
              <a:off x="6555755" y="1215699"/>
              <a:ext cx="1021522" cy="0"/>
            </a:xfrm>
            <a:custGeom>
              <a:avLst/>
              <a:pathLst>
                <a:path w="1021522" h="0">
                  <a:moveTo>
                    <a:pt x="0" y="0"/>
                  </a:moveTo>
                  <a:lnTo>
                    <a:pt x="0" y="0"/>
                  </a:lnTo>
                  <a:lnTo>
                    <a:pt x="397258" y="0"/>
                  </a:lnTo>
                  <a:lnTo>
                    <a:pt x="510761" y="0"/>
                  </a:lnTo>
                  <a:lnTo>
                    <a:pt x="964771" y="0"/>
                  </a:lnTo>
                  <a:lnTo>
                    <a:pt x="1021522" y="0"/>
                  </a:lnTo>
                  <a:lnTo>
                    <a:pt x="1021522" y="0"/>
                  </a:lnTo>
                </a:path>
              </a:pathLst>
            </a:custGeom>
            <a:ln w="108405" cap="flat">
              <a:solidFill>
                <a:srgbClr val="E8E8E8">
                  <a:alpha val="100000"/>
                </a:srgbClr>
              </a:solidFill>
              <a:prstDash val="solid"/>
              <a:round/>
            </a:ln>
          </p:spPr>
          <p:txBody>
            <a:bodyPr/>
            <a:lstStyle/>
            <a:p/>
          </p:txBody>
        </p:sp>
        <p:sp>
          <p:nvSpPr>
            <p:cNvPr id="40" name="pl40"/>
            <p:cNvSpPr/>
            <p:nvPr/>
          </p:nvSpPr>
          <p:spPr>
            <a:xfrm>
              <a:off x="6953014" y="1429387"/>
              <a:ext cx="567512" cy="0"/>
            </a:xfrm>
            <a:custGeom>
              <a:avLst/>
              <a:pathLst>
                <a:path w="567512" h="0">
                  <a:moveTo>
                    <a:pt x="0" y="0"/>
                  </a:moveTo>
                  <a:lnTo>
                    <a:pt x="227004" y="0"/>
                  </a:lnTo>
                  <a:lnTo>
                    <a:pt x="283756" y="0"/>
                  </a:lnTo>
                  <a:lnTo>
                    <a:pt x="283756" y="0"/>
                  </a:lnTo>
                  <a:lnTo>
                    <a:pt x="283756" y="0"/>
                  </a:lnTo>
                  <a:lnTo>
                    <a:pt x="340507" y="0"/>
                  </a:lnTo>
                  <a:lnTo>
                    <a:pt x="567512" y="0"/>
                  </a:lnTo>
                </a:path>
              </a:pathLst>
            </a:custGeom>
            <a:ln w="108405" cap="flat">
              <a:solidFill>
                <a:srgbClr val="E8E8E8">
                  <a:alpha val="100000"/>
                </a:srgbClr>
              </a:solidFill>
              <a:prstDash val="solid"/>
              <a:round/>
            </a:ln>
          </p:spPr>
          <p:txBody>
            <a:bodyPr/>
            <a:lstStyle/>
            <a:p/>
          </p:txBody>
        </p:sp>
        <p:sp>
          <p:nvSpPr>
            <p:cNvPr id="41" name="pl41"/>
            <p:cNvSpPr/>
            <p:nvPr/>
          </p:nvSpPr>
          <p:spPr>
            <a:xfrm>
              <a:off x="7236770" y="1643075"/>
              <a:ext cx="340507" cy="0"/>
            </a:xfrm>
            <a:custGeom>
              <a:avLst/>
              <a:pathLst>
                <a:path w="340507" h="0">
                  <a:moveTo>
                    <a:pt x="0" y="0"/>
                  </a:moveTo>
                  <a:lnTo>
                    <a:pt x="0" y="0"/>
                  </a:lnTo>
                  <a:lnTo>
                    <a:pt x="170253" y="0"/>
                  </a:lnTo>
                  <a:lnTo>
                    <a:pt x="170253" y="0"/>
                  </a:lnTo>
                  <a:lnTo>
                    <a:pt x="170253" y="0"/>
                  </a:lnTo>
                  <a:lnTo>
                    <a:pt x="170253" y="0"/>
                  </a:lnTo>
                  <a:lnTo>
                    <a:pt x="340507" y="0"/>
                  </a:lnTo>
                </a:path>
              </a:pathLst>
            </a:custGeom>
            <a:ln w="108405" cap="flat">
              <a:solidFill>
                <a:srgbClr val="E8E8E8">
                  <a:alpha val="100000"/>
                </a:srgbClr>
              </a:solidFill>
              <a:prstDash val="solid"/>
              <a:round/>
            </a:ln>
          </p:spPr>
          <p:txBody>
            <a:bodyPr/>
            <a:lstStyle/>
            <a:p/>
          </p:txBody>
        </p:sp>
        <p:sp>
          <p:nvSpPr>
            <p:cNvPr id="42" name="pl42"/>
            <p:cNvSpPr/>
            <p:nvPr/>
          </p:nvSpPr>
          <p:spPr>
            <a:xfrm>
              <a:off x="7293521" y="185676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6669258" y="2070451"/>
              <a:ext cx="1021522" cy="0"/>
            </a:xfrm>
            <a:custGeom>
              <a:avLst/>
              <a:pathLst>
                <a:path w="1021522" h="0">
                  <a:moveTo>
                    <a:pt x="0" y="0"/>
                  </a:moveTo>
                  <a:lnTo>
                    <a:pt x="283756" y="0"/>
                  </a:lnTo>
                  <a:lnTo>
                    <a:pt x="510761" y="0"/>
                  </a:lnTo>
                  <a:lnTo>
                    <a:pt x="567512" y="0"/>
                  </a:lnTo>
                  <a:lnTo>
                    <a:pt x="567512" y="0"/>
                  </a:lnTo>
                  <a:lnTo>
                    <a:pt x="567512" y="0"/>
                  </a:lnTo>
                  <a:lnTo>
                    <a:pt x="1021522" y="0"/>
                  </a:lnTo>
                </a:path>
              </a:pathLst>
            </a:custGeom>
            <a:ln w="108405" cap="flat">
              <a:solidFill>
                <a:srgbClr val="E8E8E8">
                  <a:alpha val="100000"/>
                </a:srgbClr>
              </a:solidFill>
              <a:prstDash val="solid"/>
              <a:round/>
            </a:ln>
          </p:spPr>
          <p:txBody>
            <a:bodyPr/>
            <a:lstStyle/>
            <a:p/>
          </p:txBody>
        </p:sp>
        <p:sp>
          <p:nvSpPr>
            <p:cNvPr id="44" name="pl44"/>
            <p:cNvSpPr/>
            <p:nvPr/>
          </p:nvSpPr>
          <p:spPr>
            <a:xfrm>
              <a:off x="5988243" y="2284138"/>
              <a:ext cx="1135024" cy="0"/>
            </a:xfrm>
            <a:custGeom>
              <a:avLst/>
              <a:pathLst>
                <a:path w="1135024" h="0">
                  <a:moveTo>
                    <a:pt x="0" y="0"/>
                  </a:moveTo>
                  <a:lnTo>
                    <a:pt x="0" y="0"/>
                  </a:lnTo>
                  <a:lnTo>
                    <a:pt x="170253" y="0"/>
                  </a:lnTo>
                  <a:lnTo>
                    <a:pt x="170253" y="0"/>
                  </a:lnTo>
                  <a:lnTo>
                    <a:pt x="454009" y="0"/>
                  </a:lnTo>
                  <a:lnTo>
                    <a:pt x="737766" y="0"/>
                  </a:lnTo>
                  <a:lnTo>
                    <a:pt x="1135024" y="0"/>
                  </a:lnTo>
                </a:path>
              </a:pathLst>
            </a:custGeom>
            <a:ln w="108405" cap="flat">
              <a:solidFill>
                <a:srgbClr val="E8E8E8">
                  <a:alpha val="100000"/>
                </a:srgbClr>
              </a:solidFill>
              <a:prstDash val="solid"/>
              <a:round/>
            </a:ln>
          </p:spPr>
          <p:txBody>
            <a:bodyPr/>
            <a:lstStyle/>
            <a:p/>
          </p:txBody>
        </p:sp>
        <p:sp>
          <p:nvSpPr>
            <p:cNvPr id="45" name="pl45"/>
            <p:cNvSpPr/>
            <p:nvPr/>
          </p:nvSpPr>
          <p:spPr>
            <a:xfrm>
              <a:off x="5590984" y="2497826"/>
              <a:ext cx="1362029" cy="0"/>
            </a:xfrm>
            <a:custGeom>
              <a:avLst/>
              <a:pathLst>
                <a:path w="1362029" h="0">
                  <a:moveTo>
                    <a:pt x="0" y="0"/>
                  </a:moveTo>
                  <a:lnTo>
                    <a:pt x="170253" y="0"/>
                  </a:lnTo>
                  <a:lnTo>
                    <a:pt x="567512" y="0"/>
                  </a:lnTo>
                  <a:lnTo>
                    <a:pt x="1191776" y="0"/>
                  </a:lnTo>
                  <a:lnTo>
                    <a:pt x="1362029" y="0"/>
                  </a:lnTo>
                  <a:lnTo>
                    <a:pt x="1362029" y="0"/>
                  </a:lnTo>
                  <a:lnTo>
                    <a:pt x="1362029" y="0"/>
                  </a:lnTo>
                </a:path>
              </a:pathLst>
            </a:custGeom>
            <a:ln w="108405" cap="flat">
              <a:solidFill>
                <a:srgbClr val="E8E8E8">
                  <a:alpha val="100000"/>
                </a:srgbClr>
              </a:solidFill>
              <a:prstDash val="solid"/>
              <a:round/>
            </a:ln>
          </p:spPr>
          <p:txBody>
            <a:bodyPr/>
            <a:lstStyle/>
            <a:p/>
          </p:txBody>
        </p:sp>
        <p:sp>
          <p:nvSpPr>
            <p:cNvPr id="46" name="pl46"/>
            <p:cNvSpPr/>
            <p:nvPr/>
          </p:nvSpPr>
          <p:spPr>
            <a:xfrm>
              <a:off x="5988243" y="2711514"/>
              <a:ext cx="964771" cy="0"/>
            </a:xfrm>
            <a:custGeom>
              <a:avLst/>
              <a:pathLst>
                <a:path w="964771" h="0">
                  <a:moveTo>
                    <a:pt x="0" y="0"/>
                  </a:moveTo>
                  <a:lnTo>
                    <a:pt x="794517" y="0"/>
                  </a:lnTo>
                  <a:lnTo>
                    <a:pt x="794517" y="0"/>
                  </a:lnTo>
                  <a:lnTo>
                    <a:pt x="851268" y="0"/>
                  </a:lnTo>
                  <a:lnTo>
                    <a:pt x="851268" y="0"/>
                  </a:lnTo>
                  <a:lnTo>
                    <a:pt x="908019" y="0"/>
                  </a:lnTo>
                  <a:lnTo>
                    <a:pt x="964771" y="0"/>
                  </a:lnTo>
                </a:path>
              </a:pathLst>
            </a:custGeom>
            <a:ln w="108405" cap="flat">
              <a:solidFill>
                <a:srgbClr val="E8E8E8">
                  <a:alpha val="100000"/>
                </a:srgbClr>
              </a:solidFill>
              <a:prstDash val="solid"/>
              <a:round/>
            </a:ln>
          </p:spPr>
          <p:txBody>
            <a:bodyPr/>
            <a:lstStyle/>
            <a:p/>
          </p:txBody>
        </p:sp>
        <p:sp>
          <p:nvSpPr>
            <p:cNvPr id="47" name="pl47"/>
            <p:cNvSpPr/>
            <p:nvPr/>
          </p:nvSpPr>
          <p:spPr>
            <a:xfrm>
              <a:off x="6612506" y="2925202"/>
              <a:ext cx="340507" cy="0"/>
            </a:xfrm>
            <a:custGeom>
              <a:avLst/>
              <a:pathLst>
                <a:path w="340507" h="0">
                  <a:moveTo>
                    <a:pt x="0" y="0"/>
                  </a:moveTo>
                  <a:lnTo>
                    <a:pt x="170253" y="0"/>
                  </a:lnTo>
                  <a:lnTo>
                    <a:pt x="227004" y="0"/>
                  </a:lnTo>
                  <a:lnTo>
                    <a:pt x="283756" y="0"/>
                  </a:lnTo>
                  <a:lnTo>
                    <a:pt x="283756" y="0"/>
                  </a:lnTo>
                  <a:lnTo>
                    <a:pt x="283756" y="0"/>
                  </a:lnTo>
                  <a:lnTo>
                    <a:pt x="340507" y="0"/>
                  </a:lnTo>
                </a:path>
              </a:pathLst>
            </a:custGeom>
            <a:ln w="108405" cap="flat">
              <a:solidFill>
                <a:srgbClr val="E8E8E8">
                  <a:alpha val="100000"/>
                </a:srgbClr>
              </a:solidFill>
              <a:prstDash val="solid"/>
              <a:round/>
            </a:ln>
          </p:spPr>
          <p:txBody>
            <a:bodyPr/>
            <a:lstStyle/>
            <a:p/>
          </p:txBody>
        </p:sp>
        <p:sp>
          <p:nvSpPr>
            <p:cNvPr id="48" name="pl48"/>
            <p:cNvSpPr/>
            <p:nvPr/>
          </p:nvSpPr>
          <p:spPr>
            <a:xfrm>
              <a:off x="6499004" y="3138889"/>
              <a:ext cx="624263" cy="0"/>
            </a:xfrm>
            <a:custGeom>
              <a:avLst/>
              <a:pathLst>
                <a:path w="624263" h="0">
                  <a:moveTo>
                    <a:pt x="0" y="0"/>
                  </a:moveTo>
                  <a:lnTo>
                    <a:pt x="227004" y="0"/>
                  </a:lnTo>
                  <a:lnTo>
                    <a:pt x="283756" y="0"/>
                  </a:lnTo>
                  <a:lnTo>
                    <a:pt x="340507" y="0"/>
                  </a:lnTo>
                  <a:lnTo>
                    <a:pt x="454009" y="0"/>
                  </a:lnTo>
                  <a:lnTo>
                    <a:pt x="510761" y="0"/>
                  </a:lnTo>
                  <a:lnTo>
                    <a:pt x="624263" y="0"/>
                  </a:lnTo>
                </a:path>
              </a:pathLst>
            </a:custGeom>
            <a:ln w="108405" cap="flat">
              <a:solidFill>
                <a:srgbClr val="E8E8E8">
                  <a:alpha val="100000"/>
                </a:srgbClr>
              </a:solidFill>
              <a:prstDash val="solid"/>
              <a:round/>
            </a:ln>
          </p:spPr>
          <p:txBody>
            <a:bodyPr/>
            <a:lstStyle/>
            <a:p/>
          </p:txBody>
        </p:sp>
        <p:sp>
          <p:nvSpPr>
            <p:cNvPr id="49" name="pl49"/>
            <p:cNvSpPr/>
            <p:nvPr/>
          </p:nvSpPr>
          <p:spPr>
            <a:xfrm>
              <a:off x="5761238" y="3352577"/>
              <a:ext cx="794517" cy="0"/>
            </a:xfrm>
            <a:custGeom>
              <a:avLst/>
              <a:pathLst>
                <a:path w="794517" h="0">
                  <a:moveTo>
                    <a:pt x="0" y="0"/>
                  </a:moveTo>
                  <a:lnTo>
                    <a:pt x="113502" y="0"/>
                  </a:lnTo>
                  <a:lnTo>
                    <a:pt x="227004" y="0"/>
                  </a:lnTo>
                  <a:lnTo>
                    <a:pt x="397258" y="0"/>
                  </a:lnTo>
                  <a:lnTo>
                    <a:pt x="567512" y="0"/>
                  </a:lnTo>
                  <a:lnTo>
                    <a:pt x="567512" y="0"/>
                  </a:lnTo>
                  <a:lnTo>
                    <a:pt x="794517" y="0"/>
                  </a:lnTo>
                </a:path>
              </a:pathLst>
            </a:custGeom>
            <a:ln w="108405" cap="flat">
              <a:solidFill>
                <a:srgbClr val="E8E8E8">
                  <a:alpha val="100000"/>
                </a:srgbClr>
              </a:solidFill>
              <a:prstDash val="solid"/>
              <a:round/>
            </a:ln>
          </p:spPr>
          <p:txBody>
            <a:bodyPr/>
            <a:lstStyle/>
            <a:p/>
          </p:txBody>
        </p:sp>
        <p:sp>
          <p:nvSpPr>
            <p:cNvPr id="50" name="pl50"/>
            <p:cNvSpPr/>
            <p:nvPr/>
          </p:nvSpPr>
          <p:spPr>
            <a:xfrm>
              <a:off x="6215248" y="3566265"/>
              <a:ext cx="851268" cy="0"/>
            </a:xfrm>
            <a:custGeom>
              <a:avLst/>
              <a:pathLst>
                <a:path w="851268" h="0">
                  <a:moveTo>
                    <a:pt x="0" y="0"/>
                  </a:moveTo>
                  <a:lnTo>
                    <a:pt x="56751" y="0"/>
                  </a:lnTo>
                  <a:lnTo>
                    <a:pt x="397258" y="0"/>
                  </a:lnTo>
                  <a:lnTo>
                    <a:pt x="510761" y="0"/>
                  </a:lnTo>
                  <a:lnTo>
                    <a:pt x="794517" y="0"/>
                  </a:lnTo>
                  <a:lnTo>
                    <a:pt x="794517" y="0"/>
                  </a:lnTo>
                  <a:lnTo>
                    <a:pt x="851268" y="0"/>
                  </a:lnTo>
                </a:path>
              </a:pathLst>
            </a:custGeom>
            <a:ln w="108405" cap="flat">
              <a:solidFill>
                <a:srgbClr val="E8E8E8">
                  <a:alpha val="100000"/>
                </a:srgbClr>
              </a:solidFill>
              <a:prstDash val="solid"/>
              <a:round/>
            </a:ln>
          </p:spPr>
          <p:txBody>
            <a:bodyPr/>
            <a:lstStyle/>
            <a:p/>
          </p:txBody>
        </p:sp>
        <p:sp>
          <p:nvSpPr>
            <p:cNvPr id="51" name="pl51"/>
            <p:cNvSpPr/>
            <p:nvPr/>
          </p:nvSpPr>
          <p:spPr>
            <a:xfrm>
              <a:off x="4569462" y="3779953"/>
              <a:ext cx="1589034" cy="0"/>
            </a:xfrm>
            <a:custGeom>
              <a:avLst/>
              <a:pathLst>
                <a:path w="1589034" h="0">
                  <a:moveTo>
                    <a:pt x="0" y="0"/>
                  </a:moveTo>
                  <a:lnTo>
                    <a:pt x="283756" y="0"/>
                  </a:lnTo>
                  <a:lnTo>
                    <a:pt x="737766" y="0"/>
                  </a:lnTo>
                  <a:lnTo>
                    <a:pt x="794517" y="0"/>
                  </a:lnTo>
                  <a:lnTo>
                    <a:pt x="1305278" y="0"/>
                  </a:lnTo>
                  <a:lnTo>
                    <a:pt x="1589034" y="0"/>
                  </a:lnTo>
                  <a:lnTo>
                    <a:pt x="1589034" y="0"/>
                  </a:lnTo>
                </a:path>
              </a:pathLst>
            </a:custGeom>
            <a:ln w="108405" cap="flat">
              <a:solidFill>
                <a:srgbClr val="E8E8E8">
                  <a:alpha val="100000"/>
                </a:srgbClr>
              </a:solidFill>
              <a:prstDash val="solid"/>
              <a:round/>
            </a:ln>
          </p:spPr>
          <p:txBody>
            <a:bodyPr/>
            <a:lstStyle/>
            <a:p/>
          </p:txBody>
        </p:sp>
        <p:sp>
          <p:nvSpPr>
            <p:cNvPr id="52" name="pl52"/>
            <p:cNvSpPr/>
            <p:nvPr/>
          </p:nvSpPr>
          <p:spPr>
            <a:xfrm>
              <a:off x="5817989" y="3993640"/>
              <a:ext cx="567512" cy="0"/>
            </a:xfrm>
            <a:custGeom>
              <a:avLst/>
              <a:pathLst>
                <a:path w="567512" h="0">
                  <a:moveTo>
                    <a:pt x="0" y="0"/>
                  </a:moveTo>
                  <a:lnTo>
                    <a:pt x="340507" y="0"/>
                  </a:lnTo>
                  <a:lnTo>
                    <a:pt x="340507" y="0"/>
                  </a:lnTo>
                  <a:lnTo>
                    <a:pt x="397258" y="0"/>
                  </a:lnTo>
                  <a:lnTo>
                    <a:pt x="510761" y="0"/>
                  </a:lnTo>
                  <a:lnTo>
                    <a:pt x="510761" y="0"/>
                  </a:lnTo>
                  <a:lnTo>
                    <a:pt x="567512" y="0"/>
                  </a:lnTo>
                </a:path>
              </a:pathLst>
            </a:custGeom>
            <a:ln w="108405" cap="flat">
              <a:solidFill>
                <a:srgbClr val="E8E8E8">
                  <a:alpha val="100000"/>
                </a:srgbClr>
              </a:solidFill>
              <a:prstDash val="solid"/>
              <a:round/>
            </a:ln>
          </p:spPr>
          <p:txBody>
            <a:bodyPr/>
            <a:lstStyle/>
            <a:p/>
          </p:txBody>
        </p:sp>
        <p:sp>
          <p:nvSpPr>
            <p:cNvPr id="53" name="pl53"/>
            <p:cNvSpPr/>
            <p:nvPr/>
          </p:nvSpPr>
          <p:spPr>
            <a:xfrm>
              <a:off x="5307228" y="4207328"/>
              <a:ext cx="510761" cy="0"/>
            </a:xfrm>
            <a:custGeom>
              <a:avLst/>
              <a:pathLst>
                <a:path w="510761" h="0">
                  <a:moveTo>
                    <a:pt x="0" y="0"/>
                  </a:moveTo>
                  <a:lnTo>
                    <a:pt x="227004" y="0"/>
                  </a:lnTo>
                  <a:lnTo>
                    <a:pt x="283756" y="0"/>
                  </a:lnTo>
                  <a:lnTo>
                    <a:pt x="340507" y="0"/>
                  </a:lnTo>
                  <a:lnTo>
                    <a:pt x="397258" y="0"/>
                  </a:lnTo>
                  <a:lnTo>
                    <a:pt x="454009" y="0"/>
                  </a:lnTo>
                  <a:lnTo>
                    <a:pt x="510761" y="0"/>
                  </a:lnTo>
                </a:path>
              </a:pathLst>
            </a:custGeom>
            <a:ln w="108405" cap="flat">
              <a:solidFill>
                <a:srgbClr val="E8E8E8">
                  <a:alpha val="100000"/>
                </a:srgbClr>
              </a:solidFill>
              <a:prstDash val="solid"/>
              <a:round/>
            </a:ln>
          </p:spPr>
          <p:txBody>
            <a:bodyPr/>
            <a:lstStyle/>
            <a:p/>
          </p:txBody>
        </p:sp>
        <p:sp>
          <p:nvSpPr>
            <p:cNvPr id="54" name="pl54"/>
            <p:cNvSpPr/>
            <p:nvPr/>
          </p:nvSpPr>
          <p:spPr>
            <a:xfrm>
              <a:off x="5136974" y="4421016"/>
              <a:ext cx="681014" cy="0"/>
            </a:xfrm>
            <a:custGeom>
              <a:avLst/>
              <a:pathLst>
                <a:path w="681014" h="0">
                  <a:moveTo>
                    <a:pt x="0" y="0"/>
                  </a:moveTo>
                  <a:lnTo>
                    <a:pt x="0" y="0"/>
                  </a:lnTo>
                  <a:lnTo>
                    <a:pt x="56751" y="0"/>
                  </a:lnTo>
                  <a:lnTo>
                    <a:pt x="56751" y="0"/>
                  </a:lnTo>
                  <a:lnTo>
                    <a:pt x="113502" y="0"/>
                  </a:lnTo>
                  <a:lnTo>
                    <a:pt x="567512" y="0"/>
                  </a:lnTo>
                  <a:lnTo>
                    <a:pt x="681014" y="0"/>
                  </a:lnTo>
                </a:path>
              </a:pathLst>
            </a:custGeom>
            <a:ln w="108405" cap="flat">
              <a:solidFill>
                <a:srgbClr val="E8E8E8">
                  <a:alpha val="100000"/>
                </a:srgbClr>
              </a:solidFill>
              <a:prstDash val="solid"/>
              <a:round/>
            </a:ln>
          </p:spPr>
          <p:txBody>
            <a:bodyPr/>
            <a:lstStyle/>
            <a:p/>
          </p:txBody>
        </p:sp>
        <p:sp>
          <p:nvSpPr>
            <p:cNvPr id="55" name="pl55"/>
            <p:cNvSpPr/>
            <p:nvPr/>
          </p:nvSpPr>
          <p:spPr>
            <a:xfrm>
              <a:off x="5477482" y="4634704"/>
              <a:ext cx="908019" cy="0"/>
            </a:xfrm>
            <a:custGeom>
              <a:avLst/>
              <a:pathLst>
                <a:path w="908019" h="0">
                  <a:moveTo>
                    <a:pt x="0" y="0"/>
                  </a:moveTo>
                  <a:lnTo>
                    <a:pt x="113502" y="0"/>
                  </a:lnTo>
                  <a:lnTo>
                    <a:pt x="340507" y="0"/>
                  </a:lnTo>
                  <a:lnTo>
                    <a:pt x="397258" y="0"/>
                  </a:lnTo>
                  <a:lnTo>
                    <a:pt x="397258" y="0"/>
                  </a:lnTo>
                  <a:lnTo>
                    <a:pt x="510761" y="0"/>
                  </a:lnTo>
                  <a:lnTo>
                    <a:pt x="908019" y="0"/>
                  </a:lnTo>
                </a:path>
              </a:pathLst>
            </a:custGeom>
            <a:ln w="108405" cap="flat">
              <a:solidFill>
                <a:srgbClr val="E8E8E8">
                  <a:alpha val="100000"/>
                </a:srgbClr>
              </a:solidFill>
              <a:prstDash val="solid"/>
              <a:round/>
            </a:ln>
          </p:spPr>
          <p:txBody>
            <a:bodyPr/>
            <a:lstStyle/>
            <a:p/>
          </p:txBody>
        </p:sp>
        <p:sp>
          <p:nvSpPr>
            <p:cNvPr id="56" name="pl56"/>
            <p:cNvSpPr/>
            <p:nvPr/>
          </p:nvSpPr>
          <p:spPr>
            <a:xfrm>
              <a:off x="5250477" y="4848391"/>
              <a:ext cx="794517" cy="0"/>
            </a:xfrm>
            <a:custGeom>
              <a:avLst/>
              <a:pathLst>
                <a:path w="794517" h="0">
                  <a:moveTo>
                    <a:pt x="0" y="0"/>
                  </a:moveTo>
                  <a:lnTo>
                    <a:pt x="56751" y="0"/>
                  </a:lnTo>
                  <a:lnTo>
                    <a:pt x="227004" y="0"/>
                  </a:lnTo>
                  <a:lnTo>
                    <a:pt x="283756" y="0"/>
                  </a:lnTo>
                  <a:lnTo>
                    <a:pt x="567512" y="0"/>
                  </a:lnTo>
                  <a:lnTo>
                    <a:pt x="681014" y="0"/>
                  </a:lnTo>
                  <a:lnTo>
                    <a:pt x="794517" y="0"/>
                  </a:lnTo>
                </a:path>
              </a:pathLst>
            </a:custGeom>
            <a:ln w="108405" cap="flat">
              <a:solidFill>
                <a:srgbClr val="E8E8E8">
                  <a:alpha val="100000"/>
                </a:srgbClr>
              </a:solidFill>
              <a:prstDash val="solid"/>
              <a:round/>
            </a:ln>
          </p:spPr>
          <p:txBody>
            <a:bodyPr/>
            <a:lstStyle/>
            <a:p/>
          </p:txBody>
        </p:sp>
        <p:sp>
          <p:nvSpPr>
            <p:cNvPr id="57" name="pl57"/>
            <p:cNvSpPr/>
            <p:nvPr/>
          </p:nvSpPr>
          <p:spPr>
            <a:xfrm>
              <a:off x="5023472" y="5062079"/>
              <a:ext cx="681014" cy="0"/>
            </a:xfrm>
            <a:custGeom>
              <a:avLst/>
              <a:pathLst>
                <a:path w="681014" h="0">
                  <a:moveTo>
                    <a:pt x="0" y="0"/>
                  </a:moveTo>
                  <a:lnTo>
                    <a:pt x="170253" y="0"/>
                  </a:lnTo>
                  <a:lnTo>
                    <a:pt x="340507" y="0"/>
                  </a:lnTo>
                  <a:lnTo>
                    <a:pt x="454009" y="0"/>
                  </a:lnTo>
                  <a:lnTo>
                    <a:pt x="510761" y="0"/>
                  </a:lnTo>
                  <a:lnTo>
                    <a:pt x="567512" y="0"/>
                  </a:lnTo>
                  <a:lnTo>
                    <a:pt x="681014" y="0"/>
                  </a:lnTo>
                </a:path>
              </a:pathLst>
            </a:custGeom>
            <a:ln w="108405" cap="flat">
              <a:solidFill>
                <a:srgbClr val="E8E8E8">
                  <a:alpha val="100000"/>
                </a:srgbClr>
              </a:solidFill>
              <a:prstDash val="solid"/>
              <a:round/>
            </a:ln>
          </p:spPr>
          <p:txBody>
            <a:bodyPr/>
            <a:lstStyle/>
            <a:p/>
          </p:txBody>
        </p:sp>
        <p:sp>
          <p:nvSpPr>
            <p:cNvPr id="58" name="pl58"/>
            <p:cNvSpPr/>
            <p:nvPr/>
          </p:nvSpPr>
          <p:spPr>
            <a:xfrm>
              <a:off x="5250477" y="5275767"/>
              <a:ext cx="737766" cy="0"/>
            </a:xfrm>
            <a:custGeom>
              <a:avLst/>
              <a:pathLst>
                <a:path w="737766" h="0">
                  <a:moveTo>
                    <a:pt x="0" y="0"/>
                  </a:moveTo>
                  <a:lnTo>
                    <a:pt x="170253" y="0"/>
                  </a:lnTo>
                  <a:lnTo>
                    <a:pt x="170253" y="0"/>
                  </a:lnTo>
                  <a:lnTo>
                    <a:pt x="170253" y="0"/>
                  </a:lnTo>
                  <a:lnTo>
                    <a:pt x="227004" y="0"/>
                  </a:lnTo>
                  <a:lnTo>
                    <a:pt x="567512" y="0"/>
                  </a:lnTo>
                  <a:lnTo>
                    <a:pt x="737766" y="0"/>
                  </a:lnTo>
                </a:path>
              </a:pathLst>
            </a:custGeom>
            <a:ln w="108405" cap="flat">
              <a:solidFill>
                <a:srgbClr val="E8E8E8">
                  <a:alpha val="100000"/>
                </a:srgbClr>
              </a:solidFill>
              <a:prstDash val="solid"/>
              <a:round/>
            </a:ln>
          </p:spPr>
          <p:txBody>
            <a:bodyPr/>
            <a:lstStyle/>
            <a:p/>
          </p:txBody>
        </p:sp>
        <p:sp>
          <p:nvSpPr>
            <p:cNvPr id="59" name="pl59"/>
            <p:cNvSpPr/>
            <p:nvPr/>
          </p:nvSpPr>
          <p:spPr>
            <a:xfrm>
              <a:off x="5080223" y="5489455"/>
              <a:ext cx="510761" cy="0"/>
            </a:xfrm>
            <a:custGeom>
              <a:avLst/>
              <a:pathLst>
                <a:path w="510761" h="0">
                  <a:moveTo>
                    <a:pt x="0" y="0"/>
                  </a:moveTo>
                  <a:lnTo>
                    <a:pt x="113502" y="0"/>
                  </a:lnTo>
                  <a:lnTo>
                    <a:pt x="170253" y="0"/>
                  </a:lnTo>
                  <a:lnTo>
                    <a:pt x="170253" y="0"/>
                  </a:lnTo>
                  <a:lnTo>
                    <a:pt x="227004" y="0"/>
                  </a:lnTo>
                  <a:lnTo>
                    <a:pt x="283756" y="0"/>
                  </a:lnTo>
                  <a:lnTo>
                    <a:pt x="510761" y="0"/>
                  </a:lnTo>
                </a:path>
              </a:pathLst>
            </a:custGeom>
            <a:ln w="108405" cap="flat">
              <a:solidFill>
                <a:srgbClr val="E8E8E8">
                  <a:alpha val="100000"/>
                </a:srgbClr>
              </a:solidFill>
              <a:prstDash val="solid"/>
              <a:round/>
            </a:ln>
          </p:spPr>
          <p:txBody>
            <a:bodyPr/>
            <a:lstStyle/>
            <a:p/>
          </p:txBody>
        </p:sp>
        <p:sp>
          <p:nvSpPr>
            <p:cNvPr id="60" name="pl60"/>
            <p:cNvSpPr/>
            <p:nvPr/>
          </p:nvSpPr>
          <p:spPr>
            <a:xfrm>
              <a:off x="4115452" y="5703143"/>
              <a:ext cx="681014" cy="0"/>
            </a:xfrm>
            <a:custGeom>
              <a:avLst/>
              <a:pathLst>
                <a:path w="681014" h="0">
                  <a:moveTo>
                    <a:pt x="0" y="0"/>
                  </a:moveTo>
                  <a:lnTo>
                    <a:pt x="113502" y="0"/>
                  </a:lnTo>
                  <a:lnTo>
                    <a:pt x="227004" y="0"/>
                  </a:lnTo>
                  <a:lnTo>
                    <a:pt x="283756" y="0"/>
                  </a:lnTo>
                  <a:lnTo>
                    <a:pt x="397258" y="0"/>
                  </a:lnTo>
                  <a:lnTo>
                    <a:pt x="510761" y="0"/>
                  </a:lnTo>
                  <a:lnTo>
                    <a:pt x="681014" y="0"/>
                  </a:lnTo>
                </a:path>
              </a:pathLst>
            </a:custGeom>
            <a:ln w="108405" cap="flat">
              <a:solidFill>
                <a:srgbClr val="E8E8E8">
                  <a:alpha val="100000"/>
                </a:srgbClr>
              </a:solidFill>
              <a:prstDash val="solid"/>
              <a:round/>
            </a:ln>
          </p:spPr>
          <p:txBody>
            <a:bodyPr/>
            <a:lstStyle/>
            <a:p/>
          </p:txBody>
        </p:sp>
        <p:sp>
          <p:nvSpPr>
            <p:cNvPr id="61" name="pt61"/>
            <p:cNvSpPr/>
            <p:nvPr/>
          </p:nvSpPr>
          <p:spPr>
            <a:xfrm>
              <a:off x="5586484"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59479"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02728"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45977"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45977"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189225"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75723" y="54849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89021" y="1852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56534"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86280" y="783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56738"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7024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83743"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53996"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2425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4250"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551255" y="33480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94708"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33795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224454"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110952"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508210"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621713"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791967" y="569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564962"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848718"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302728"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359479"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70240"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5399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53996" y="3775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3775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153996"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53996"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8374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983743"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21509"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18768" y="2279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381001"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70240"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813489"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472982"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70240"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83743"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586484" y="463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83743"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813489"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41623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472982"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245977"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41623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416230" y="5271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529733"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586484"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643235"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699987"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56738"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302728"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813489" y="42028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813489"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302728"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26991"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245977"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040494"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529733"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472982" y="48438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118768"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94851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778260"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494504"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835011"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005265"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721509" y="3134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16026"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289021"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29529"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289021"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86280"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572778" y="997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132474"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132474"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189225"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189225"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245977"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699987"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813489" y="4416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0052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721509"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267499"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062016"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005265"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608006"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210748" y="35617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153996"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756738"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586484"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778260"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948514"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948514"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948514" y="24933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324250"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813489"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324250"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210748"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15399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381001"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153996" y="39891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55125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948514"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551255"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062016"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516026"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572778"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72778" y="121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778260"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778260"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835011"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598374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835011"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891763"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948514" y="270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586484"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699987"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018972"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189225"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359479"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529733"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5472982" y="5057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175519"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948514"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289021"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232270"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232270"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232270"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516026" y="1424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572778"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23227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232270"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40252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40252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40252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402524" y="1638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68628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75519"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664758"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948514"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23227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23227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232270" y="2065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89176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608006"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835011"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948514"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778260"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689176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6891763" y="29207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532282" y="54307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135023" y="54307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021520" y="54307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234819" y="17980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234819" y="17980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234819" y="17980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02331" y="729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632078" y="729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632078" y="729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5702535" y="329387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270048" y="329387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497053" y="329387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4340505" y="56444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4567510" y="56444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4737764" y="56444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4510759" y="37212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099794" y="37212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099794" y="37212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383550" y="22254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667306" y="22254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064565" y="22254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326799" y="45760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5929540" y="45760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5532282" y="45760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5929540" y="5217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5362028" y="5217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5362028" y="5217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5475530" y="4148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5248525" y="4148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5759286" y="4148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5759286" y="47896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5475530" y="47896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5418779" y="47896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064565" y="30801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951063" y="30801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667306" y="30801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461824" y="9433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632078" y="9433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518575" y="9433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5078272" y="4362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5645784" y="4362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5759286" y="4362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951063" y="35075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553804" y="35075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156545" y="35075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099794" y="24391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894311" y="24391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6894311" y="24391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6270048" y="3934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326799" y="3934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099794" y="3934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497053" y="11569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518575" y="11569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518575" y="11569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6724058" y="265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837560" y="265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894311" y="265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5532282" y="5003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5475530" y="5003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5418779" y="5003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121316" y="1370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178068" y="1370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461824" y="1370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518575" y="15843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348321" y="15843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348321" y="15843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632078" y="20117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178068" y="20117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178068" y="20117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6837560" y="28664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6837560" y="28664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6837560" y="28664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tx301"/>
            <p:cNvSpPr/>
            <p:nvPr/>
          </p:nvSpPr>
          <p:spPr>
            <a:xfrm>
              <a:off x="1603725" y="563840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02" name="tx302"/>
            <p:cNvSpPr/>
            <p:nvPr/>
          </p:nvSpPr>
          <p:spPr>
            <a:xfrm>
              <a:off x="1541271" y="542471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303" name="tx303"/>
            <p:cNvSpPr/>
            <p:nvPr/>
          </p:nvSpPr>
          <p:spPr>
            <a:xfrm>
              <a:off x="1596044" y="5211027"/>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04" name="tx304"/>
            <p:cNvSpPr/>
            <p:nvPr/>
          </p:nvSpPr>
          <p:spPr>
            <a:xfrm>
              <a:off x="1456049" y="4997340"/>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305" name="tx305"/>
            <p:cNvSpPr/>
            <p:nvPr/>
          </p:nvSpPr>
          <p:spPr>
            <a:xfrm>
              <a:off x="1533407" y="4783652"/>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306" name="tx306"/>
            <p:cNvSpPr/>
            <p:nvPr/>
          </p:nvSpPr>
          <p:spPr>
            <a:xfrm>
              <a:off x="1114155" y="4569964"/>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307" name="tx307"/>
            <p:cNvSpPr/>
            <p:nvPr/>
          </p:nvSpPr>
          <p:spPr>
            <a:xfrm>
              <a:off x="1448185" y="4569964"/>
              <a:ext cx="5048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308" name="tx308"/>
            <p:cNvSpPr/>
            <p:nvPr/>
          </p:nvSpPr>
          <p:spPr>
            <a:xfrm>
              <a:off x="1448002" y="4356276"/>
              <a:ext cx="5050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09" name="tx309"/>
            <p:cNvSpPr/>
            <p:nvPr/>
          </p:nvSpPr>
          <p:spPr>
            <a:xfrm>
              <a:off x="834349" y="4142589"/>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310" name="tx310"/>
            <p:cNvSpPr/>
            <p:nvPr/>
          </p:nvSpPr>
          <p:spPr>
            <a:xfrm>
              <a:off x="1502409" y="4142589"/>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11" name="tx311"/>
            <p:cNvSpPr/>
            <p:nvPr/>
          </p:nvSpPr>
          <p:spPr>
            <a:xfrm>
              <a:off x="1642495" y="3928901"/>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312" name="tx312"/>
            <p:cNvSpPr/>
            <p:nvPr/>
          </p:nvSpPr>
          <p:spPr>
            <a:xfrm>
              <a:off x="1564588" y="3715213"/>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13" name="tx313"/>
            <p:cNvSpPr/>
            <p:nvPr/>
          </p:nvSpPr>
          <p:spPr>
            <a:xfrm>
              <a:off x="982116" y="3501525"/>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314" name="tx314"/>
            <p:cNvSpPr/>
            <p:nvPr/>
          </p:nvSpPr>
          <p:spPr>
            <a:xfrm>
              <a:off x="1246194" y="3287838"/>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315" name="tx315"/>
            <p:cNvSpPr/>
            <p:nvPr/>
          </p:nvSpPr>
          <p:spPr>
            <a:xfrm>
              <a:off x="1409323" y="307415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16" name="tx316"/>
            <p:cNvSpPr/>
            <p:nvPr/>
          </p:nvSpPr>
          <p:spPr>
            <a:xfrm>
              <a:off x="1595587" y="2860462"/>
              <a:ext cx="357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Togo*</a:t>
              </a:r>
            </a:p>
          </p:txBody>
        </p:sp>
        <p:sp>
          <p:nvSpPr>
            <p:cNvPr id="317" name="tx317"/>
            <p:cNvSpPr/>
            <p:nvPr/>
          </p:nvSpPr>
          <p:spPr>
            <a:xfrm>
              <a:off x="1564771" y="2646774"/>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18" name="tx318"/>
            <p:cNvSpPr/>
            <p:nvPr/>
          </p:nvSpPr>
          <p:spPr>
            <a:xfrm>
              <a:off x="1533590" y="2433087"/>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19" name="tx319"/>
            <p:cNvSpPr/>
            <p:nvPr/>
          </p:nvSpPr>
          <p:spPr>
            <a:xfrm>
              <a:off x="1541271" y="2219399"/>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320" name="tx320"/>
            <p:cNvSpPr/>
            <p:nvPr/>
          </p:nvSpPr>
          <p:spPr>
            <a:xfrm>
              <a:off x="508182" y="2005711"/>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321" name="tx321"/>
            <p:cNvSpPr/>
            <p:nvPr/>
          </p:nvSpPr>
          <p:spPr>
            <a:xfrm>
              <a:off x="795669" y="2005711"/>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322" name="tx322"/>
            <p:cNvSpPr/>
            <p:nvPr/>
          </p:nvSpPr>
          <p:spPr>
            <a:xfrm>
              <a:off x="1176243" y="200571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323" name="tx323"/>
            <p:cNvSpPr/>
            <p:nvPr/>
          </p:nvSpPr>
          <p:spPr>
            <a:xfrm>
              <a:off x="1448277" y="2005711"/>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324" name="tx324"/>
            <p:cNvSpPr/>
            <p:nvPr/>
          </p:nvSpPr>
          <p:spPr>
            <a:xfrm>
              <a:off x="1075384" y="1792023"/>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25" name="tx325"/>
            <p:cNvSpPr/>
            <p:nvPr/>
          </p:nvSpPr>
          <p:spPr>
            <a:xfrm>
              <a:off x="1587997" y="1792023"/>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26" name="tx326"/>
            <p:cNvSpPr/>
            <p:nvPr/>
          </p:nvSpPr>
          <p:spPr>
            <a:xfrm>
              <a:off x="1152834" y="1578335"/>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27" name="tx327"/>
            <p:cNvSpPr/>
            <p:nvPr/>
          </p:nvSpPr>
          <p:spPr>
            <a:xfrm>
              <a:off x="1564406" y="1578335"/>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28" name="tx328"/>
            <p:cNvSpPr/>
            <p:nvPr/>
          </p:nvSpPr>
          <p:spPr>
            <a:xfrm>
              <a:off x="1440230" y="1364648"/>
              <a:ext cx="5127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329" name="tx329"/>
            <p:cNvSpPr/>
            <p:nvPr/>
          </p:nvSpPr>
          <p:spPr>
            <a:xfrm>
              <a:off x="1246194" y="1150960"/>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330" name="tx330"/>
            <p:cNvSpPr/>
            <p:nvPr/>
          </p:nvSpPr>
          <p:spPr>
            <a:xfrm>
              <a:off x="1533407" y="937272"/>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331" name="tx331"/>
            <p:cNvSpPr/>
            <p:nvPr/>
          </p:nvSpPr>
          <p:spPr>
            <a:xfrm>
              <a:off x="1214922" y="723584"/>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332" name="tx332"/>
            <p:cNvSpPr/>
            <p:nvPr/>
          </p:nvSpPr>
          <p:spPr>
            <a:xfrm>
              <a:off x="1587814" y="723584"/>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333" name="tx333"/>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4" name="tx334"/>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5" name="tx335"/>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6" name="tx336"/>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7" name="tx337"/>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8" name="tx338"/>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39" name="pt3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1" name="pt3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2" name="tx3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3" name="tx3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44" name="tx3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5" name="tx345"/>
            <p:cNvSpPr/>
            <p:nvPr/>
          </p:nvSpPr>
          <p:spPr>
            <a:xfrm>
              <a:off x="2015656" y="435349"/>
              <a:ext cx="35538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WCAR, 2019-2025</a:t>
              </a:r>
            </a:p>
          </p:txBody>
        </p:sp>
        <p:sp>
          <p:nvSpPr>
            <p:cNvPr id="346" name="tx3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11 (out of 24) countries had lower coverage than in 2019.
In 2025, 8 countries had lower MCV1 coverage than in 2024.
In 2025, 11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MCV1 coverage ranged from 44% in CAR to 95% in Cabo Verde.
5 out of 24 (21%) countries had coverage of at least 90%.
Nigeria had MCV1 coverage of 56% and the highest absolute number of unvaccinated children in the region,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Benin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71554" y="2188991"/>
              <a:ext cx="1757736" cy="3307939"/>
            </a:xfrm>
            <a:custGeom>
              <a:avLst/>
              <a:pathLst>
                <a:path w="1757736" h="3307939">
                  <a:moveTo>
                    <a:pt x="214863" y="2159678"/>
                  </a:moveTo>
                  <a:lnTo>
                    <a:pt x="244097" y="2214357"/>
                  </a:lnTo>
                  <a:lnTo>
                    <a:pt x="273330" y="2269036"/>
                  </a:lnTo>
                  <a:lnTo>
                    <a:pt x="302563" y="2323716"/>
                  </a:lnTo>
                  <a:lnTo>
                    <a:pt x="331796" y="2378395"/>
                  </a:lnTo>
                  <a:lnTo>
                    <a:pt x="361029" y="2433074"/>
                  </a:lnTo>
                  <a:lnTo>
                    <a:pt x="390263" y="2487753"/>
                  </a:lnTo>
                  <a:lnTo>
                    <a:pt x="419496" y="2542432"/>
                  </a:lnTo>
                  <a:lnTo>
                    <a:pt x="448729" y="2597111"/>
                  </a:lnTo>
                  <a:lnTo>
                    <a:pt x="477962" y="2651790"/>
                  </a:lnTo>
                  <a:lnTo>
                    <a:pt x="507195" y="2706469"/>
                  </a:lnTo>
                  <a:lnTo>
                    <a:pt x="536429" y="2761148"/>
                  </a:lnTo>
                  <a:lnTo>
                    <a:pt x="565662" y="2815827"/>
                  </a:lnTo>
                  <a:lnTo>
                    <a:pt x="594895" y="2870506"/>
                  </a:lnTo>
                  <a:lnTo>
                    <a:pt x="624128" y="2925186"/>
                  </a:lnTo>
                  <a:lnTo>
                    <a:pt x="653361" y="2979865"/>
                  </a:lnTo>
                  <a:lnTo>
                    <a:pt x="682594" y="3034544"/>
                  </a:lnTo>
                  <a:lnTo>
                    <a:pt x="711828" y="3089223"/>
                  </a:lnTo>
                  <a:lnTo>
                    <a:pt x="741061" y="3143902"/>
                  </a:lnTo>
                  <a:lnTo>
                    <a:pt x="770294" y="3198581"/>
                  </a:lnTo>
                  <a:lnTo>
                    <a:pt x="799527" y="3253260"/>
                  </a:lnTo>
                  <a:lnTo>
                    <a:pt x="828760" y="3307939"/>
                  </a:lnTo>
                  <a:lnTo>
                    <a:pt x="880950" y="3278886"/>
                  </a:lnTo>
                  <a:lnTo>
                    <a:pt x="932122" y="3248077"/>
                  </a:lnTo>
                  <a:lnTo>
                    <a:pt x="982217" y="3215547"/>
                  </a:lnTo>
                  <a:lnTo>
                    <a:pt x="1031179" y="3181334"/>
                  </a:lnTo>
                  <a:lnTo>
                    <a:pt x="1078950" y="3145477"/>
                  </a:lnTo>
                  <a:lnTo>
                    <a:pt x="1125475" y="3108017"/>
                  </a:lnTo>
                  <a:lnTo>
                    <a:pt x="1170700" y="3068999"/>
                  </a:lnTo>
                  <a:lnTo>
                    <a:pt x="1214574" y="3028466"/>
                  </a:lnTo>
                  <a:lnTo>
                    <a:pt x="1257045" y="2986467"/>
                  </a:lnTo>
                  <a:lnTo>
                    <a:pt x="1298065" y="2943048"/>
                  </a:lnTo>
                  <a:lnTo>
                    <a:pt x="1337585" y="2898261"/>
                  </a:lnTo>
                  <a:lnTo>
                    <a:pt x="1375562" y="2852157"/>
                  </a:lnTo>
                  <a:lnTo>
                    <a:pt x="1411950" y="2804789"/>
                  </a:lnTo>
                  <a:lnTo>
                    <a:pt x="1446707" y="2756212"/>
                  </a:lnTo>
                  <a:lnTo>
                    <a:pt x="1479794" y="2706483"/>
                  </a:lnTo>
                  <a:lnTo>
                    <a:pt x="1511173" y="2655658"/>
                  </a:lnTo>
                  <a:lnTo>
                    <a:pt x="1540806" y="2603796"/>
                  </a:lnTo>
                  <a:lnTo>
                    <a:pt x="1568660" y="2550958"/>
                  </a:lnTo>
                  <a:lnTo>
                    <a:pt x="1594703" y="2497203"/>
                  </a:lnTo>
                  <a:lnTo>
                    <a:pt x="1618905" y="2442595"/>
                  </a:lnTo>
                  <a:lnTo>
                    <a:pt x="1641237" y="2387196"/>
                  </a:lnTo>
                  <a:lnTo>
                    <a:pt x="1661674" y="2331070"/>
                  </a:lnTo>
                  <a:lnTo>
                    <a:pt x="1680193" y="2274282"/>
                  </a:lnTo>
                  <a:lnTo>
                    <a:pt x="1696771" y="2216898"/>
                  </a:lnTo>
                  <a:lnTo>
                    <a:pt x="1711390" y="2158984"/>
                  </a:lnTo>
                  <a:lnTo>
                    <a:pt x="1724033" y="2100606"/>
                  </a:lnTo>
                  <a:lnTo>
                    <a:pt x="1734685" y="2041833"/>
                  </a:lnTo>
                  <a:lnTo>
                    <a:pt x="1743334" y="1982731"/>
                  </a:lnTo>
                  <a:lnTo>
                    <a:pt x="1749971" y="1923370"/>
                  </a:lnTo>
                  <a:lnTo>
                    <a:pt x="1754586" y="1863818"/>
                  </a:lnTo>
                  <a:lnTo>
                    <a:pt x="1757176" y="1804143"/>
                  </a:lnTo>
                  <a:lnTo>
                    <a:pt x="1757736" y="1744415"/>
                  </a:lnTo>
                  <a:lnTo>
                    <a:pt x="1756267" y="1684702"/>
                  </a:lnTo>
                  <a:lnTo>
                    <a:pt x="1752770" y="1625074"/>
                  </a:lnTo>
                  <a:lnTo>
                    <a:pt x="1747249" y="1565599"/>
                  </a:lnTo>
                  <a:lnTo>
                    <a:pt x="1739710" y="1506345"/>
                  </a:lnTo>
                  <a:lnTo>
                    <a:pt x="1730163" y="1447382"/>
                  </a:lnTo>
                  <a:lnTo>
                    <a:pt x="1718618" y="1388778"/>
                  </a:lnTo>
                  <a:lnTo>
                    <a:pt x="1705088" y="1330599"/>
                  </a:lnTo>
                  <a:lnTo>
                    <a:pt x="1689590" y="1272914"/>
                  </a:lnTo>
                  <a:lnTo>
                    <a:pt x="1672140" y="1215789"/>
                  </a:lnTo>
                  <a:lnTo>
                    <a:pt x="1652760" y="1159289"/>
                  </a:lnTo>
                  <a:lnTo>
                    <a:pt x="1631471" y="1103481"/>
                  </a:lnTo>
                  <a:lnTo>
                    <a:pt x="1608299" y="1048428"/>
                  </a:lnTo>
                  <a:lnTo>
                    <a:pt x="1583269" y="994194"/>
                  </a:lnTo>
                  <a:lnTo>
                    <a:pt x="1556411" y="940842"/>
                  </a:lnTo>
                  <a:lnTo>
                    <a:pt x="1527757" y="888434"/>
                  </a:lnTo>
                  <a:lnTo>
                    <a:pt x="1497338" y="837029"/>
                  </a:lnTo>
                  <a:lnTo>
                    <a:pt x="1465189" y="786687"/>
                  </a:lnTo>
                  <a:lnTo>
                    <a:pt x="1431350" y="737467"/>
                  </a:lnTo>
                  <a:lnTo>
                    <a:pt x="1395857" y="689424"/>
                  </a:lnTo>
                  <a:lnTo>
                    <a:pt x="1358753" y="642616"/>
                  </a:lnTo>
                  <a:lnTo>
                    <a:pt x="1320079" y="597095"/>
                  </a:lnTo>
                  <a:lnTo>
                    <a:pt x="1279882" y="552914"/>
                  </a:lnTo>
                  <a:lnTo>
                    <a:pt x="1238206" y="510125"/>
                  </a:lnTo>
                  <a:lnTo>
                    <a:pt x="1195101" y="468776"/>
                  </a:lnTo>
                  <a:lnTo>
                    <a:pt x="1150616" y="428916"/>
                  </a:lnTo>
                  <a:lnTo>
                    <a:pt x="1104802" y="390590"/>
                  </a:lnTo>
                  <a:lnTo>
                    <a:pt x="1057712" y="353843"/>
                  </a:lnTo>
                  <a:lnTo>
                    <a:pt x="1009402" y="318716"/>
                  </a:lnTo>
                  <a:lnTo>
                    <a:pt x="959925" y="285252"/>
                  </a:lnTo>
                  <a:lnTo>
                    <a:pt x="909340" y="253488"/>
                  </a:lnTo>
                  <a:lnTo>
                    <a:pt x="857706" y="223461"/>
                  </a:lnTo>
                  <a:lnTo>
                    <a:pt x="805080" y="195205"/>
                  </a:lnTo>
                  <a:lnTo>
                    <a:pt x="751526" y="168754"/>
                  </a:lnTo>
                  <a:lnTo>
                    <a:pt x="697103" y="144138"/>
                  </a:lnTo>
                  <a:lnTo>
                    <a:pt x="641875" y="121385"/>
                  </a:lnTo>
                  <a:lnTo>
                    <a:pt x="585907" y="100521"/>
                  </a:lnTo>
                  <a:lnTo>
                    <a:pt x="529262" y="81571"/>
                  </a:lnTo>
                  <a:lnTo>
                    <a:pt x="472005" y="64557"/>
                  </a:lnTo>
                  <a:lnTo>
                    <a:pt x="414204" y="49498"/>
                  </a:lnTo>
                  <a:lnTo>
                    <a:pt x="355924" y="36411"/>
                  </a:lnTo>
                  <a:lnTo>
                    <a:pt x="297233" y="25312"/>
                  </a:lnTo>
                  <a:lnTo>
                    <a:pt x="238200" y="16214"/>
                  </a:lnTo>
                  <a:lnTo>
                    <a:pt x="178891" y="9126"/>
                  </a:lnTo>
                  <a:lnTo>
                    <a:pt x="119375" y="4058"/>
                  </a:lnTo>
                  <a:lnTo>
                    <a:pt x="59722" y="1014"/>
                  </a:lnTo>
                  <a:lnTo>
                    <a:pt x="0" y="0"/>
                  </a:lnTo>
                  <a:lnTo>
                    <a:pt x="0" y="62003"/>
                  </a:lnTo>
                  <a:lnTo>
                    <a:pt x="0" y="124006"/>
                  </a:lnTo>
                  <a:lnTo>
                    <a:pt x="0" y="186009"/>
                  </a:lnTo>
                  <a:lnTo>
                    <a:pt x="0" y="248012"/>
                  </a:lnTo>
                  <a:lnTo>
                    <a:pt x="0" y="310015"/>
                  </a:lnTo>
                  <a:lnTo>
                    <a:pt x="0" y="372018"/>
                  </a:lnTo>
                  <a:lnTo>
                    <a:pt x="0" y="434021"/>
                  </a:lnTo>
                  <a:lnTo>
                    <a:pt x="0" y="496024"/>
                  </a:lnTo>
                  <a:lnTo>
                    <a:pt x="0" y="558027"/>
                  </a:lnTo>
                  <a:lnTo>
                    <a:pt x="0" y="620030"/>
                  </a:lnTo>
                  <a:lnTo>
                    <a:pt x="0" y="682033"/>
                  </a:lnTo>
                  <a:lnTo>
                    <a:pt x="0" y="744037"/>
                  </a:lnTo>
                  <a:lnTo>
                    <a:pt x="0" y="806040"/>
                  </a:lnTo>
                  <a:lnTo>
                    <a:pt x="0" y="868043"/>
                  </a:lnTo>
                  <a:lnTo>
                    <a:pt x="0" y="930046"/>
                  </a:lnTo>
                  <a:lnTo>
                    <a:pt x="0" y="992049"/>
                  </a:lnTo>
                  <a:lnTo>
                    <a:pt x="0" y="1054052"/>
                  </a:lnTo>
                  <a:lnTo>
                    <a:pt x="0" y="1116055"/>
                  </a:lnTo>
                  <a:lnTo>
                    <a:pt x="0" y="1178058"/>
                  </a:lnTo>
                  <a:lnTo>
                    <a:pt x="0" y="1240061"/>
                  </a:lnTo>
                  <a:lnTo>
                    <a:pt x="0" y="1302064"/>
                  </a:lnTo>
                  <a:lnTo>
                    <a:pt x="60220" y="1306061"/>
                  </a:lnTo>
                  <a:lnTo>
                    <a:pt x="119385" y="1317980"/>
                  </a:lnTo>
                  <a:lnTo>
                    <a:pt x="176456" y="1337613"/>
                  </a:lnTo>
                  <a:lnTo>
                    <a:pt x="230432" y="1364615"/>
                  </a:lnTo>
                  <a:lnTo>
                    <a:pt x="280366" y="1398513"/>
                  </a:lnTo>
                  <a:lnTo>
                    <a:pt x="325383" y="1438712"/>
                  </a:lnTo>
                  <a:lnTo>
                    <a:pt x="364693" y="1484508"/>
                  </a:lnTo>
                  <a:lnTo>
                    <a:pt x="397607" y="1535096"/>
                  </a:lnTo>
                  <a:lnTo>
                    <a:pt x="423548" y="1589590"/>
                  </a:lnTo>
                  <a:lnTo>
                    <a:pt x="442060" y="1647035"/>
                  </a:lnTo>
                  <a:lnTo>
                    <a:pt x="452818" y="1706421"/>
                  </a:lnTo>
                  <a:lnTo>
                    <a:pt x="455635" y="1766709"/>
                  </a:lnTo>
                  <a:lnTo>
                    <a:pt x="450460" y="1826840"/>
                  </a:lnTo>
                  <a:lnTo>
                    <a:pt x="437385" y="1885760"/>
                  </a:lnTo>
                  <a:lnTo>
                    <a:pt x="416639" y="1942435"/>
                  </a:lnTo>
                  <a:lnTo>
                    <a:pt x="388585" y="1995872"/>
                  </a:lnTo>
                  <a:lnTo>
                    <a:pt x="353716" y="2045133"/>
                  </a:lnTo>
                  <a:lnTo>
                    <a:pt x="312643" y="2089355"/>
                  </a:lnTo>
                  <a:lnTo>
                    <a:pt x="266087" y="2127761"/>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868676" y="4133841"/>
              <a:ext cx="2431638" cy="1570577"/>
            </a:xfrm>
            <a:custGeom>
              <a:avLst/>
              <a:pathLst>
                <a:path w="2431638" h="1570577">
                  <a:moveTo>
                    <a:pt x="1187316" y="0"/>
                  </a:moveTo>
                  <a:lnTo>
                    <a:pt x="1130778" y="25450"/>
                  </a:lnTo>
                  <a:lnTo>
                    <a:pt x="1074239" y="50901"/>
                  </a:lnTo>
                  <a:lnTo>
                    <a:pt x="1017700" y="76351"/>
                  </a:lnTo>
                  <a:lnTo>
                    <a:pt x="961161" y="101802"/>
                  </a:lnTo>
                  <a:lnTo>
                    <a:pt x="904622" y="127253"/>
                  </a:lnTo>
                  <a:lnTo>
                    <a:pt x="848083" y="152703"/>
                  </a:lnTo>
                  <a:lnTo>
                    <a:pt x="791544" y="178154"/>
                  </a:lnTo>
                  <a:lnTo>
                    <a:pt x="735005" y="203605"/>
                  </a:lnTo>
                  <a:lnTo>
                    <a:pt x="678466" y="229055"/>
                  </a:lnTo>
                  <a:lnTo>
                    <a:pt x="621927" y="254506"/>
                  </a:lnTo>
                  <a:lnTo>
                    <a:pt x="565389" y="279957"/>
                  </a:lnTo>
                  <a:lnTo>
                    <a:pt x="508850" y="305407"/>
                  </a:lnTo>
                  <a:lnTo>
                    <a:pt x="452311" y="330858"/>
                  </a:lnTo>
                  <a:lnTo>
                    <a:pt x="395772" y="356308"/>
                  </a:lnTo>
                  <a:lnTo>
                    <a:pt x="339233" y="381759"/>
                  </a:lnTo>
                  <a:lnTo>
                    <a:pt x="282694" y="407210"/>
                  </a:lnTo>
                  <a:lnTo>
                    <a:pt x="226155" y="432660"/>
                  </a:lnTo>
                  <a:lnTo>
                    <a:pt x="169616" y="458111"/>
                  </a:lnTo>
                  <a:lnTo>
                    <a:pt x="113077" y="483562"/>
                  </a:lnTo>
                  <a:lnTo>
                    <a:pt x="56538" y="509012"/>
                  </a:lnTo>
                  <a:lnTo>
                    <a:pt x="0" y="534463"/>
                  </a:lnTo>
                  <a:lnTo>
                    <a:pt x="25563" y="588756"/>
                  </a:lnTo>
                  <a:lnTo>
                    <a:pt x="52964" y="642146"/>
                  </a:lnTo>
                  <a:lnTo>
                    <a:pt x="82173" y="694568"/>
                  </a:lnTo>
                  <a:lnTo>
                    <a:pt x="113153" y="745964"/>
                  </a:lnTo>
                  <a:lnTo>
                    <a:pt x="145870" y="796271"/>
                  </a:lnTo>
                  <a:lnTo>
                    <a:pt x="180285" y="845433"/>
                  </a:lnTo>
                  <a:lnTo>
                    <a:pt x="216358" y="893391"/>
                  </a:lnTo>
                  <a:lnTo>
                    <a:pt x="254047" y="940090"/>
                  </a:lnTo>
                  <a:lnTo>
                    <a:pt x="293308" y="985476"/>
                  </a:lnTo>
                  <a:lnTo>
                    <a:pt x="334096" y="1029494"/>
                  </a:lnTo>
                  <a:lnTo>
                    <a:pt x="376362" y="1072095"/>
                  </a:lnTo>
                  <a:lnTo>
                    <a:pt x="420058" y="1113228"/>
                  </a:lnTo>
                  <a:lnTo>
                    <a:pt x="465133" y="1152846"/>
                  </a:lnTo>
                  <a:lnTo>
                    <a:pt x="511533" y="1190901"/>
                  </a:lnTo>
                  <a:lnTo>
                    <a:pt x="559206" y="1227351"/>
                  </a:lnTo>
                  <a:lnTo>
                    <a:pt x="608095" y="1262153"/>
                  </a:lnTo>
                  <a:lnTo>
                    <a:pt x="658143" y="1295265"/>
                  </a:lnTo>
                  <a:lnTo>
                    <a:pt x="709293" y="1326649"/>
                  </a:lnTo>
                  <a:lnTo>
                    <a:pt x="761484" y="1356269"/>
                  </a:lnTo>
                  <a:lnTo>
                    <a:pt x="814656" y="1384091"/>
                  </a:lnTo>
                  <a:lnTo>
                    <a:pt x="868746" y="1410081"/>
                  </a:lnTo>
                  <a:lnTo>
                    <a:pt x="923692" y="1434210"/>
                  </a:lnTo>
                  <a:lnTo>
                    <a:pt x="979430" y="1456449"/>
                  </a:lnTo>
                  <a:lnTo>
                    <a:pt x="1035894" y="1476772"/>
                  </a:lnTo>
                  <a:lnTo>
                    <a:pt x="1093019" y="1495157"/>
                  </a:lnTo>
                  <a:lnTo>
                    <a:pt x="1150739" y="1511580"/>
                  </a:lnTo>
                  <a:lnTo>
                    <a:pt x="1208985" y="1526024"/>
                  </a:lnTo>
                  <a:lnTo>
                    <a:pt x="1267691" y="1538471"/>
                  </a:lnTo>
                  <a:lnTo>
                    <a:pt x="1326787" y="1548907"/>
                  </a:lnTo>
                  <a:lnTo>
                    <a:pt x="1386205" y="1557320"/>
                  </a:lnTo>
                  <a:lnTo>
                    <a:pt x="1445875" y="1563699"/>
                  </a:lnTo>
                  <a:lnTo>
                    <a:pt x="1505729" y="1568038"/>
                  </a:lnTo>
                  <a:lnTo>
                    <a:pt x="1565696" y="1570331"/>
                  </a:lnTo>
                  <a:lnTo>
                    <a:pt x="1625706" y="1570577"/>
                  </a:lnTo>
                  <a:lnTo>
                    <a:pt x="1685689" y="1568773"/>
                  </a:lnTo>
                  <a:lnTo>
                    <a:pt x="1745576" y="1564923"/>
                  </a:lnTo>
                  <a:lnTo>
                    <a:pt x="1805296" y="1559031"/>
                  </a:lnTo>
                  <a:lnTo>
                    <a:pt x="1864781" y="1551104"/>
                  </a:lnTo>
                  <a:lnTo>
                    <a:pt x="1923961" y="1541151"/>
                  </a:lnTo>
                  <a:lnTo>
                    <a:pt x="1982766" y="1529184"/>
                  </a:lnTo>
                  <a:lnTo>
                    <a:pt x="2041128" y="1515216"/>
                  </a:lnTo>
                  <a:lnTo>
                    <a:pt x="2098980" y="1499264"/>
                  </a:lnTo>
                  <a:lnTo>
                    <a:pt x="2156253" y="1481347"/>
                  </a:lnTo>
                  <a:lnTo>
                    <a:pt x="2212882" y="1461486"/>
                  </a:lnTo>
                  <a:lnTo>
                    <a:pt x="2268799" y="1439703"/>
                  </a:lnTo>
                  <a:lnTo>
                    <a:pt x="2323940" y="1416023"/>
                  </a:lnTo>
                  <a:lnTo>
                    <a:pt x="2378241" y="1390476"/>
                  </a:lnTo>
                  <a:lnTo>
                    <a:pt x="2431638" y="1363090"/>
                  </a:lnTo>
                  <a:lnTo>
                    <a:pt x="2402405" y="1308410"/>
                  </a:lnTo>
                  <a:lnTo>
                    <a:pt x="2373172" y="1253731"/>
                  </a:lnTo>
                  <a:lnTo>
                    <a:pt x="2343939" y="1199052"/>
                  </a:lnTo>
                  <a:lnTo>
                    <a:pt x="2314706" y="1144373"/>
                  </a:lnTo>
                  <a:lnTo>
                    <a:pt x="2285472" y="1089694"/>
                  </a:lnTo>
                  <a:lnTo>
                    <a:pt x="2256239" y="1035015"/>
                  </a:lnTo>
                  <a:lnTo>
                    <a:pt x="2227006" y="980336"/>
                  </a:lnTo>
                  <a:lnTo>
                    <a:pt x="2197773" y="925657"/>
                  </a:lnTo>
                  <a:lnTo>
                    <a:pt x="2168540" y="870978"/>
                  </a:lnTo>
                  <a:lnTo>
                    <a:pt x="2139306" y="816299"/>
                  </a:lnTo>
                  <a:lnTo>
                    <a:pt x="2110073" y="761620"/>
                  </a:lnTo>
                  <a:lnTo>
                    <a:pt x="2080840" y="706940"/>
                  </a:lnTo>
                  <a:lnTo>
                    <a:pt x="2051607" y="652261"/>
                  </a:lnTo>
                  <a:lnTo>
                    <a:pt x="2022374" y="597582"/>
                  </a:lnTo>
                  <a:lnTo>
                    <a:pt x="1993140" y="542903"/>
                  </a:lnTo>
                  <a:lnTo>
                    <a:pt x="1963907" y="488224"/>
                  </a:lnTo>
                  <a:lnTo>
                    <a:pt x="1934674" y="433545"/>
                  </a:lnTo>
                  <a:lnTo>
                    <a:pt x="1905441" y="378866"/>
                  </a:lnTo>
                  <a:lnTo>
                    <a:pt x="1876208" y="324187"/>
                  </a:lnTo>
                  <a:lnTo>
                    <a:pt x="1846975" y="269508"/>
                  </a:lnTo>
                  <a:lnTo>
                    <a:pt x="1817741" y="214829"/>
                  </a:lnTo>
                  <a:lnTo>
                    <a:pt x="1761027" y="240339"/>
                  </a:lnTo>
                  <a:lnTo>
                    <a:pt x="1701367" y="257890"/>
                  </a:lnTo>
                  <a:lnTo>
                    <a:pt x="1639873" y="267156"/>
                  </a:lnTo>
                  <a:lnTo>
                    <a:pt x="1577691" y="267963"/>
                  </a:lnTo>
                  <a:lnTo>
                    <a:pt x="1515977" y="260298"/>
                  </a:lnTo>
                  <a:lnTo>
                    <a:pt x="1455882" y="244302"/>
                  </a:lnTo>
                  <a:lnTo>
                    <a:pt x="1398524" y="220273"/>
                  </a:lnTo>
                  <a:lnTo>
                    <a:pt x="1344971" y="188660"/>
                  </a:lnTo>
                  <a:lnTo>
                    <a:pt x="1296221" y="150050"/>
                  </a:lnTo>
                  <a:lnTo>
                    <a:pt x="1253181" y="105162"/>
                  </a:lnTo>
                  <a:lnTo>
                    <a:pt x="1216653" y="54833"/>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19662" y="3984071"/>
              <a:ext cx="1336331" cy="684233"/>
            </a:xfrm>
            <a:custGeom>
              <a:avLst/>
              <a:pathLst>
                <a:path w="1336331" h="684233">
                  <a:moveTo>
                    <a:pt x="1297697" y="0"/>
                  </a:moveTo>
                  <a:lnTo>
                    <a:pt x="1235902" y="5073"/>
                  </a:lnTo>
                  <a:lnTo>
                    <a:pt x="1174107" y="10147"/>
                  </a:lnTo>
                  <a:lnTo>
                    <a:pt x="1112312" y="15221"/>
                  </a:lnTo>
                  <a:lnTo>
                    <a:pt x="1050517" y="20295"/>
                  </a:lnTo>
                  <a:lnTo>
                    <a:pt x="988722" y="25369"/>
                  </a:lnTo>
                  <a:lnTo>
                    <a:pt x="926927" y="30442"/>
                  </a:lnTo>
                  <a:lnTo>
                    <a:pt x="865131" y="35516"/>
                  </a:lnTo>
                  <a:lnTo>
                    <a:pt x="803336" y="40590"/>
                  </a:lnTo>
                  <a:lnTo>
                    <a:pt x="741541" y="45664"/>
                  </a:lnTo>
                  <a:lnTo>
                    <a:pt x="679746" y="50738"/>
                  </a:lnTo>
                  <a:lnTo>
                    <a:pt x="617951" y="55812"/>
                  </a:lnTo>
                  <a:lnTo>
                    <a:pt x="556156" y="60885"/>
                  </a:lnTo>
                  <a:lnTo>
                    <a:pt x="494361" y="65959"/>
                  </a:lnTo>
                  <a:lnTo>
                    <a:pt x="432565" y="71033"/>
                  </a:lnTo>
                  <a:lnTo>
                    <a:pt x="370770" y="76107"/>
                  </a:lnTo>
                  <a:lnTo>
                    <a:pt x="308975" y="81181"/>
                  </a:lnTo>
                  <a:lnTo>
                    <a:pt x="247180" y="86255"/>
                  </a:lnTo>
                  <a:lnTo>
                    <a:pt x="185385" y="91328"/>
                  </a:lnTo>
                  <a:lnTo>
                    <a:pt x="123590" y="96402"/>
                  </a:lnTo>
                  <a:lnTo>
                    <a:pt x="61795" y="101476"/>
                  </a:lnTo>
                  <a:lnTo>
                    <a:pt x="0" y="106550"/>
                  </a:lnTo>
                  <a:lnTo>
                    <a:pt x="5923" y="166203"/>
                  </a:lnTo>
                  <a:lnTo>
                    <a:pt x="13877" y="225619"/>
                  </a:lnTo>
                  <a:lnTo>
                    <a:pt x="23853" y="284730"/>
                  </a:lnTo>
                  <a:lnTo>
                    <a:pt x="35838" y="343466"/>
                  </a:lnTo>
                  <a:lnTo>
                    <a:pt x="49819" y="401759"/>
                  </a:lnTo>
                  <a:lnTo>
                    <a:pt x="65780" y="459542"/>
                  </a:lnTo>
                  <a:lnTo>
                    <a:pt x="83702" y="516747"/>
                  </a:lnTo>
                  <a:lnTo>
                    <a:pt x="103564" y="573307"/>
                  </a:lnTo>
                  <a:lnTo>
                    <a:pt x="125343" y="629157"/>
                  </a:lnTo>
                  <a:lnTo>
                    <a:pt x="149014" y="684233"/>
                  </a:lnTo>
                  <a:lnTo>
                    <a:pt x="205553" y="658782"/>
                  </a:lnTo>
                  <a:lnTo>
                    <a:pt x="262092" y="633331"/>
                  </a:lnTo>
                  <a:lnTo>
                    <a:pt x="318630" y="607881"/>
                  </a:lnTo>
                  <a:lnTo>
                    <a:pt x="375169" y="582430"/>
                  </a:lnTo>
                  <a:lnTo>
                    <a:pt x="431708" y="556979"/>
                  </a:lnTo>
                  <a:lnTo>
                    <a:pt x="488247" y="531529"/>
                  </a:lnTo>
                  <a:lnTo>
                    <a:pt x="544786" y="506078"/>
                  </a:lnTo>
                  <a:lnTo>
                    <a:pt x="601325" y="480627"/>
                  </a:lnTo>
                  <a:lnTo>
                    <a:pt x="657864" y="455177"/>
                  </a:lnTo>
                  <a:lnTo>
                    <a:pt x="714403" y="429726"/>
                  </a:lnTo>
                  <a:lnTo>
                    <a:pt x="770942" y="404275"/>
                  </a:lnTo>
                  <a:lnTo>
                    <a:pt x="827481" y="378825"/>
                  </a:lnTo>
                  <a:lnTo>
                    <a:pt x="884019" y="353374"/>
                  </a:lnTo>
                  <a:lnTo>
                    <a:pt x="940558" y="327924"/>
                  </a:lnTo>
                  <a:lnTo>
                    <a:pt x="997097" y="302473"/>
                  </a:lnTo>
                  <a:lnTo>
                    <a:pt x="1053636" y="277022"/>
                  </a:lnTo>
                  <a:lnTo>
                    <a:pt x="1110175" y="251572"/>
                  </a:lnTo>
                  <a:lnTo>
                    <a:pt x="1166714" y="226121"/>
                  </a:lnTo>
                  <a:lnTo>
                    <a:pt x="1223253" y="200670"/>
                  </a:lnTo>
                  <a:lnTo>
                    <a:pt x="1279792" y="175220"/>
                  </a:lnTo>
                  <a:lnTo>
                    <a:pt x="1336331" y="149769"/>
                  </a:lnTo>
                  <a:lnTo>
                    <a:pt x="1310614" y="76535"/>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13861" y="3652017"/>
              <a:ext cx="1308423" cy="438604"/>
            </a:xfrm>
            <a:custGeom>
              <a:avLst/>
              <a:pathLst>
                <a:path w="1308423" h="438604">
                  <a:moveTo>
                    <a:pt x="1308423" y="218341"/>
                  </a:moveTo>
                  <a:lnTo>
                    <a:pt x="1247298" y="207944"/>
                  </a:lnTo>
                  <a:lnTo>
                    <a:pt x="1186172" y="197547"/>
                  </a:lnTo>
                  <a:lnTo>
                    <a:pt x="1125047" y="187150"/>
                  </a:lnTo>
                  <a:lnTo>
                    <a:pt x="1063922" y="176752"/>
                  </a:lnTo>
                  <a:lnTo>
                    <a:pt x="1002797" y="166355"/>
                  </a:lnTo>
                  <a:lnTo>
                    <a:pt x="941672" y="155958"/>
                  </a:lnTo>
                  <a:lnTo>
                    <a:pt x="880547" y="145561"/>
                  </a:lnTo>
                  <a:lnTo>
                    <a:pt x="819422" y="135163"/>
                  </a:lnTo>
                  <a:lnTo>
                    <a:pt x="758297" y="124766"/>
                  </a:lnTo>
                  <a:lnTo>
                    <a:pt x="697171" y="114369"/>
                  </a:lnTo>
                  <a:lnTo>
                    <a:pt x="636046" y="103972"/>
                  </a:lnTo>
                  <a:lnTo>
                    <a:pt x="574921" y="93575"/>
                  </a:lnTo>
                  <a:lnTo>
                    <a:pt x="513796" y="83177"/>
                  </a:lnTo>
                  <a:lnTo>
                    <a:pt x="452671" y="72780"/>
                  </a:lnTo>
                  <a:lnTo>
                    <a:pt x="391546" y="62383"/>
                  </a:lnTo>
                  <a:lnTo>
                    <a:pt x="330421" y="51986"/>
                  </a:lnTo>
                  <a:lnTo>
                    <a:pt x="269296" y="41588"/>
                  </a:lnTo>
                  <a:lnTo>
                    <a:pt x="208171" y="31191"/>
                  </a:lnTo>
                  <a:lnTo>
                    <a:pt x="147045" y="20794"/>
                  </a:lnTo>
                  <a:lnTo>
                    <a:pt x="85920" y="10397"/>
                  </a:lnTo>
                  <a:lnTo>
                    <a:pt x="24795" y="0"/>
                  </a:lnTo>
                  <a:lnTo>
                    <a:pt x="15362" y="62165"/>
                  </a:lnTo>
                  <a:lnTo>
                    <a:pt x="8158" y="124628"/>
                  </a:lnTo>
                  <a:lnTo>
                    <a:pt x="3192" y="187309"/>
                  </a:lnTo>
                  <a:lnTo>
                    <a:pt x="472" y="250128"/>
                  </a:lnTo>
                  <a:lnTo>
                    <a:pt x="0" y="313003"/>
                  </a:lnTo>
                  <a:lnTo>
                    <a:pt x="1776" y="375855"/>
                  </a:lnTo>
                  <a:lnTo>
                    <a:pt x="5800" y="438604"/>
                  </a:lnTo>
                  <a:lnTo>
                    <a:pt x="67595" y="433530"/>
                  </a:lnTo>
                  <a:lnTo>
                    <a:pt x="129390" y="428456"/>
                  </a:lnTo>
                  <a:lnTo>
                    <a:pt x="191186" y="423382"/>
                  </a:lnTo>
                  <a:lnTo>
                    <a:pt x="252981" y="418308"/>
                  </a:lnTo>
                  <a:lnTo>
                    <a:pt x="314776" y="413235"/>
                  </a:lnTo>
                  <a:lnTo>
                    <a:pt x="376571" y="408161"/>
                  </a:lnTo>
                  <a:lnTo>
                    <a:pt x="438366" y="403087"/>
                  </a:lnTo>
                  <a:lnTo>
                    <a:pt x="500161" y="398013"/>
                  </a:lnTo>
                  <a:lnTo>
                    <a:pt x="561956" y="392939"/>
                  </a:lnTo>
                  <a:lnTo>
                    <a:pt x="623752" y="387866"/>
                  </a:lnTo>
                  <a:lnTo>
                    <a:pt x="685547" y="382792"/>
                  </a:lnTo>
                  <a:lnTo>
                    <a:pt x="747342" y="377718"/>
                  </a:lnTo>
                  <a:lnTo>
                    <a:pt x="809137" y="372644"/>
                  </a:lnTo>
                  <a:lnTo>
                    <a:pt x="870932" y="367570"/>
                  </a:lnTo>
                  <a:lnTo>
                    <a:pt x="932727" y="362496"/>
                  </a:lnTo>
                  <a:lnTo>
                    <a:pt x="994522" y="357423"/>
                  </a:lnTo>
                  <a:lnTo>
                    <a:pt x="1056318" y="352349"/>
                  </a:lnTo>
                  <a:lnTo>
                    <a:pt x="1118113" y="347275"/>
                  </a:lnTo>
                  <a:lnTo>
                    <a:pt x="1179908" y="342201"/>
                  </a:lnTo>
                  <a:lnTo>
                    <a:pt x="1241703" y="337127"/>
                  </a:lnTo>
                  <a:lnTo>
                    <a:pt x="1303498" y="33205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38657" y="3265252"/>
              <a:ext cx="1312822" cy="605106"/>
            </a:xfrm>
            <a:custGeom>
              <a:avLst/>
              <a:pathLst>
                <a:path w="1312822" h="605106">
                  <a:moveTo>
                    <a:pt x="1312822" y="504834"/>
                  </a:moveTo>
                  <a:lnTo>
                    <a:pt x="1255668" y="480794"/>
                  </a:lnTo>
                  <a:lnTo>
                    <a:pt x="1198515" y="456754"/>
                  </a:lnTo>
                  <a:lnTo>
                    <a:pt x="1141362" y="432714"/>
                  </a:lnTo>
                  <a:lnTo>
                    <a:pt x="1084209" y="408675"/>
                  </a:lnTo>
                  <a:lnTo>
                    <a:pt x="1027056" y="384635"/>
                  </a:lnTo>
                  <a:lnTo>
                    <a:pt x="969903" y="360595"/>
                  </a:lnTo>
                  <a:lnTo>
                    <a:pt x="912750" y="336556"/>
                  </a:lnTo>
                  <a:lnTo>
                    <a:pt x="855597" y="312516"/>
                  </a:lnTo>
                  <a:lnTo>
                    <a:pt x="798444" y="288476"/>
                  </a:lnTo>
                  <a:lnTo>
                    <a:pt x="741291" y="264436"/>
                  </a:lnTo>
                  <a:lnTo>
                    <a:pt x="684138" y="240397"/>
                  </a:lnTo>
                  <a:lnTo>
                    <a:pt x="626985" y="216357"/>
                  </a:lnTo>
                  <a:lnTo>
                    <a:pt x="569831" y="192317"/>
                  </a:lnTo>
                  <a:lnTo>
                    <a:pt x="512678" y="168278"/>
                  </a:lnTo>
                  <a:lnTo>
                    <a:pt x="455525" y="144238"/>
                  </a:lnTo>
                  <a:lnTo>
                    <a:pt x="398372" y="120198"/>
                  </a:lnTo>
                  <a:lnTo>
                    <a:pt x="341219" y="96158"/>
                  </a:lnTo>
                  <a:lnTo>
                    <a:pt x="284066" y="72119"/>
                  </a:lnTo>
                  <a:lnTo>
                    <a:pt x="226913" y="48079"/>
                  </a:lnTo>
                  <a:lnTo>
                    <a:pt x="169760" y="24039"/>
                  </a:lnTo>
                  <a:lnTo>
                    <a:pt x="112607" y="0"/>
                  </a:lnTo>
                  <a:lnTo>
                    <a:pt x="87712" y="62506"/>
                  </a:lnTo>
                  <a:lnTo>
                    <a:pt x="65228" y="125919"/>
                  </a:lnTo>
                  <a:lnTo>
                    <a:pt x="45187" y="190146"/>
                  </a:lnTo>
                  <a:lnTo>
                    <a:pt x="27619" y="255092"/>
                  </a:lnTo>
                  <a:lnTo>
                    <a:pt x="12549" y="320664"/>
                  </a:lnTo>
                  <a:lnTo>
                    <a:pt x="0" y="386764"/>
                  </a:lnTo>
                  <a:lnTo>
                    <a:pt x="61125" y="397161"/>
                  </a:lnTo>
                  <a:lnTo>
                    <a:pt x="122250" y="407559"/>
                  </a:lnTo>
                  <a:lnTo>
                    <a:pt x="183375" y="417956"/>
                  </a:lnTo>
                  <a:lnTo>
                    <a:pt x="244500" y="428353"/>
                  </a:lnTo>
                  <a:lnTo>
                    <a:pt x="305625" y="438750"/>
                  </a:lnTo>
                  <a:lnTo>
                    <a:pt x="366750" y="449148"/>
                  </a:lnTo>
                  <a:lnTo>
                    <a:pt x="427875" y="459545"/>
                  </a:lnTo>
                  <a:lnTo>
                    <a:pt x="489000" y="469942"/>
                  </a:lnTo>
                  <a:lnTo>
                    <a:pt x="550126" y="480339"/>
                  </a:lnTo>
                  <a:lnTo>
                    <a:pt x="611251" y="490737"/>
                  </a:lnTo>
                  <a:lnTo>
                    <a:pt x="672376" y="501134"/>
                  </a:lnTo>
                  <a:lnTo>
                    <a:pt x="733501" y="511531"/>
                  </a:lnTo>
                  <a:lnTo>
                    <a:pt x="794626" y="521928"/>
                  </a:lnTo>
                  <a:lnTo>
                    <a:pt x="855751" y="532325"/>
                  </a:lnTo>
                  <a:lnTo>
                    <a:pt x="916876" y="542723"/>
                  </a:lnTo>
                  <a:lnTo>
                    <a:pt x="978001" y="553120"/>
                  </a:lnTo>
                  <a:lnTo>
                    <a:pt x="1039127" y="563517"/>
                  </a:lnTo>
                  <a:lnTo>
                    <a:pt x="1100252" y="573914"/>
                  </a:lnTo>
                  <a:lnTo>
                    <a:pt x="1161377" y="584312"/>
                  </a:lnTo>
                  <a:lnTo>
                    <a:pt x="1222502" y="594709"/>
                  </a:lnTo>
                  <a:lnTo>
                    <a:pt x="1283627" y="60510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851264" y="2958374"/>
              <a:ext cx="1243437" cy="811712"/>
            </a:xfrm>
            <a:custGeom>
              <a:avLst/>
              <a:pathLst>
                <a:path w="1243437" h="811712">
                  <a:moveTo>
                    <a:pt x="1243437" y="732151"/>
                  </a:moveTo>
                  <a:lnTo>
                    <a:pt x="1192165" y="697286"/>
                  </a:lnTo>
                  <a:lnTo>
                    <a:pt x="1140892" y="662422"/>
                  </a:lnTo>
                  <a:lnTo>
                    <a:pt x="1089620" y="627558"/>
                  </a:lnTo>
                  <a:lnTo>
                    <a:pt x="1038347" y="592693"/>
                  </a:lnTo>
                  <a:lnTo>
                    <a:pt x="987075" y="557829"/>
                  </a:lnTo>
                  <a:lnTo>
                    <a:pt x="935803" y="522965"/>
                  </a:lnTo>
                  <a:lnTo>
                    <a:pt x="884530" y="488100"/>
                  </a:lnTo>
                  <a:lnTo>
                    <a:pt x="833258" y="453236"/>
                  </a:lnTo>
                  <a:lnTo>
                    <a:pt x="781985" y="418372"/>
                  </a:lnTo>
                  <a:lnTo>
                    <a:pt x="730713" y="383507"/>
                  </a:lnTo>
                  <a:lnTo>
                    <a:pt x="679440" y="348643"/>
                  </a:lnTo>
                  <a:lnTo>
                    <a:pt x="628168" y="313779"/>
                  </a:lnTo>
                  <a:lnTo>
                    <a:pt x="576896" y="278914"/>
                  </a:lnTo>
                  <a:lnTo>
                    <a:pt x="525623" y="244050"/>
                  </a:lnTo>
                  <a:lnTo>
                    <a:pt x="474351" y="209186"/>
                  </a:lnTo>
                  <a:lnTo>
                    <a:pt x="423078" y="174321"/>
                  </a:lnTo>
                  <a:lnTo>
                    <a:pt x="371806" y="139457"/>
                  </a:lnTo>
                  <a:lnTo>
                    <a:pt x="320534" y="104593"/>
                  </a:lnTo>
                  <a:lnTo>
                    <a:pt x="269261" y="69728"/>
                  </a:lnTo>
                  <a:lnTo>
                    <a:pt x="217989" y="34864"/>
                  </a:lnTo>
                  <a:lnTo>
                    <a:pt x="166716" y="0"/>
                  </a:lnTo>
                  <a:lnTo>
                    <a:pt x="128538" y="58622"/>
                  </a:lnTo>
                  <a:lnTo>
                    <a:pt x="92722" y="118717"/>
                  </a:lnTo>
                  <a:lnTo>
                    <a:pt x="59325" y="180190"/>
                  </a:lnTo>
                  <a:lnTo>
                    <a:pt x="28402" y="242944"/>
                  </a:lnTo>
                  <a:lnTo>
                    <a:pt x="0" y="306877"/>
                  </a:lnTo>
                  <a:lnTo>
                    <a:pt x="57153" y="330917"/>
                  </a:lnTo>
                  <a:lnTo>
                    <a:pt x="114306" y="354957"/>
                  </a:lnTo>
                  <a:lnTo>
                    <a:pt x="171459" y="378997"/>
                  </a:lnTo>
                  <a:lnTo>
                    <a:pt x="228612" y="403036"/>
                  </a:lnTo>
                  <a:lnTo>
                    <a:pt x="285765" y="427076"/>
                  </a:lnTo>
                  <a:lnTo>
                    <a:pt x="342918" y="451116"/>
                  </a:lnTo>
                  <a:lnTo>
                    <a:pt x="400071" y="475156"/>
                  </a:lnTo>
                  <a:lnTo>
                    <a:pt x="457224" y="499195"/>
                  </a:lnTo>
                  <a:lnTo>
                    <a:pt x="514377" y="523235"/>
                  </a:lnTo>
                  <a:lnTo>
                    <a:pt x="571530" y="547275"/>
                  </a:lnTo>
                  <a:lnTo>
                    <a:pt x="628683" y="571314"/>
                  </a:lnTo>
                  <a:lnTo>
                    <a:pt x="685836" y="595354"/>
                  </a:lnTo>
                  <a:lnTo>
                    <a:pt x="742990" y="619394"/>
                  </a:lnTo>
                  <a:lnTo>
                    <a:pt x="800143" y="643434"/>
                  </a:lnTo>
                  <a:lnTo>
                    <a:pt x="857296" y="667473"/>
                  </a:lnTo>
                  <a:lnTo>
                    <a:pt x="914449" y="691513"/>
                  </a:lnTo>
                  <a:lnTo>
                    <a:pt x="971602" y="715553"/>
                  </a:lnTo>
                  <a:lnTo>
                    <a:pt x="1028755" y="739592"/>
                  </a:lnTo>
                  <a:lnTo>
                    <a:pt x="1085908" y="763632"/>
                  </a:lnTo>
                  <a:lnTo>
                    <a:pt x="1143061" y="787672"/>
                  </a:lnTo>
                  <a:lnTo>
                    <a:pt x="1200214" y="811712"/>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1017981" y="2693805"/>
              <a:ext cx="1133949" cy="996720"/>
            </a:xfrm>
            <a:custGeom>
              <a:avLst/>
              <a:pathLst>
                <a:path w="1133949" h="996720">
                  <a:moveTo>
                    <a:pt x="1133949" y="928128"/>
                  </a:moveTo>
                  <a:lnTo>
                    <a:pt x="1090463" y="883931"/>
                  </a:lnTo>
                  <a:lnTo>
                    <a:pt x="1046977" y="839735"/>
                  </a:lnTo>
                  <a:lnTo>
                    <a:pt x="1003491" y="795538"/>
                  </a:lnTo>
                  <a:lnTo>
                    <a:pt x="960005" y="751342"/>
                  </a:lnTo>
                  <a:lnTo>
                    <a:pt x="916519" y="707145"/>
                  </a:lnTo>
                  <a:lnTo>
                    <a:pt x="873033" y="662948"/>
                  </a:lnTo>
                  <a:lnTo>
                    <a:pt x="829546" y="618752"/>
                  </a:lnTo>
                  <a:lnTo>
                    <a:pt x="786060" y="574555"/>
                  </a:lnTo>
                  <a:lnTo>
                    <a:pt x="742574" y="530359"/>
                  </a:lnTo>
                  <a:lnTo>
                    <a:pt x="699088" y="486162"/>
                  </a:lnTo>
                  <a:lnTo>
                    <a:pt x="655602" y="441965"/>
                  </a:lnTo>
                  <a:lnTo>
                    <a:pt x="612116" y="397769"/>
                  </a:lnTo>
                  <a:lnTo>
                    <a:pt x="568630" y="353572"/>
                  </a:lnTo>
                  <a:lnTo>
                    <a:pt x="525144" y="309376"/>
                  </a:lnTo>
                  <a:lnTo>
                    <a:pt x="481657" y="265179"/>
                  </a:lnTo>
                  <a:lnTo>
                    <a:pt x="438171" y="220982"/>
                  </a:lnTo>
                  <a:lnTo>
                    <a:pt x="394685" y="176786"/>
                  </a:lnTo>
                  <a:lnTo>
                    <a:pt x="351199" y="132589"/>
                  </a:lnTo>
                  <a:lnTo>
                    <a:pt x="307713" y="88393"/>
                  </a:lnTo>
                  <a:lnTo>
                    <a:pt x="264227" y="44196"/>
                  </a:lnTo>
                  <a:lnTo>
                    <a:pt x="220741" y="0"/>
                  </a:lnTo>
                  <a:lnTo>
                    <a:pt x="172503" y="49363"/>
                  </a:lnTo>
                  <a:lnTo>
                    <a:pt x="126240" y="100582"/>
                  </a:lnTo>
                  <a:lnTo>
                    <a:pt x="82024" y="153577"/>
                  </a:lnTo>
                  <a:lnTo>
                    <a:pt x="39922" y="208268"/>
                  </a:lnTo>
                  <a:lnTo>
                    <a:pt x="0" y="264569"/>
                  </a:lnTo>
                  <a:lnTo>
                    <a:pt x="51272" y="299433"/>
                  </a:lnTo>
                  <a:lnTo>
                    <a:pt x="102544" y="334298"/>
                  </a:lnTo>
                  <a:lnTo>
                    <a:pt x="153817" y="369162"/>
                  </a:lnTo>
                  <a:lnTo>
                    <a:pt x="205089" y="404026"/>
                  </a:lnTo>
                  <a:lnTo>
                    <a:pt x="256362" y="438891"/>
                  </a:lnTo>
                  <a:lnTo>
                    <a:pt x="307634" y="473755"/>
                  </a:lnTo>
                  <a:lnTo>
                    <a:pt x="358906" y="508619"/>
                  </a:lnTo>
                  <a:lnTo>
                    <a:pt x="410179" y="543484"/>
                  </a:lnTo>
                  <a:lnTo>
                    <a:pt x="461451" y="578348"/>
                  </a:lnTo>
                  <a:lnTo>
                    <a:pt x="512724" y="613212"/>
                  </a:lnTo>
                  <a:lnTo>
                    <a:pt x="563996" y="648077"/>
                  </a:lnTo>
                  <a:lnTo>
                    <a:pt x="615268" y="682941"/>
                  </a:lnTo>
                  <a:lnTo>
                    <a:pt x="666541" y="717805"/>
                  </a:lnTo>
                  <a:lnTo>
                    <a:pt x="717813" y="752670"/>
                  </a:lnTo>
                  <a:lnTo>
                    <a:pt x="769086" y="787534"/>
                  </a:lnTo>
                  <a:lnTo>
                    <a:pt x="820358" y="822398"/>
                  </a:lnTo>
                  <a:lnTo>
                    <a:pt x="871631" y="857263"/>
                  </a:lnTo>
                  <a:lnTo>
                    <a:pt x="922903" y="892127"/>
                  </a:lnTo>
                  <a:lnTo>
                    <a:pt x="974175" y="926991"/>
                  </a:lnTo>
                  <a:lnTo>
                    <a:pt x="1025448" y="961856"/>
                  </a:lnTo>
                  <a:lnTo>
                    <a:pt x="1076720" y="99672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238722" y="2511276"/>
              <a:ext cx="969820" cy="1110657"/>
            </a:xfrm>
            <a:custGeom>
              <a:avLst/>
              <a:pathLst>
                <a:path w="969820" h="1110657">
                  <a:moveTo>
                    <a:pt x="969820" y="1063335"/>
                  </a:moveTo>
                  <a:lnTo>
                    <a:pt x="934037" y="1012700"/>
                  </a:lnTo>
                  <a:lnTo>
                    <a:pt x="898253" y="962065"/>
                  </a:lnTo>
                  <a:lnTo>
                    <a:pt x="862469" y="911430"/>
                  </a:lnTo>
                  <a:lnTo>
                    <a:pt x="826685" y="860795"/>
                  </a:lnTo>
                  <a:lnTo>
                    <a:pt x="790902" y="810160"/>
                  </a:lnTo>
                  <a:lnTo>
                    <a:pt x="755118" y="759525"/>
                  </a:lnTo>
                  <a:lnTo>
                    <a:pt x="719334" y="708890"/>
                  </a:lnTo>
                  <a:lnTo>
                    <a:pt x="683550" y="658255"/>
                  </a:lnTo>
                  <a:lnTo>
                    <a:pt x="647766" y="607620"/>
                  </a:lnTo>
                  <a:lnTo>
                    <a:pt x="611983" y="556985"/>
                  </a:lnTo>
                  <a:lnTo>
                    <a:pt x="576199" y="506350"/>
                  </a:lnTo>
                  <a:lnTo>
                    <a:pt x="540415" y="455715"/>
                  </a:lnTo>
                  <a:lnTo>
                    <a:pt x="504631" y="405080"/>
                  </a:lnTo>
                  <a:lnTo>
                    <a:pt x="468848" y="354445"/>
                  </a:lnTo>
                  <a:lnTo>
                    <a:pt x="433064" y="303810"/>
                  </a:lnTo>
                  <a:lnTo>
                    <a:pt x="397280" y="253175"/>
                  </a:lnTo>
                  <a:lnTo>
                    <a:pt x="361496" y="202540"/>
                  </a:lnTo>
                  <a:lnTo>
                    <a:pt x="325712" y="151905"/>
                  </a:lnTo>
                  <a:lnTo>
                    <a:pt x="289929" y="101270"/>
                  </a:lnTo>
                  <a:lnTo>
                    <a:pt x="254145" y="50635"/>
                  </a:lnTo>
                  <a:lnTo>
                    <a:pt x="218361" y="0"/>
                  </a:lnTo>
                  <a:lnTo>
                    <a:pt x="161041" y="42275"/>
                  </a:lnTo>
                  <a:lnTo>
                    <a:pt x="105480" y="86837"/>
                  </a:lnTo>
                  <a:lnTo>
                    <a:pt x="51770" y="133614"/>
                  </a:lnTo>
                  <a:lnTo>
                    <a:pt x="0" y="182528"/>
                  </a:lnTo>
                  <a:lnTo>
                    <a:pt x="43486" y="226725"/>
                  </a:lnTo>
                  <a:lnTo>
                    <a:pt x="86972" y="270922"/>
                  </a:lnTo>
                  <a:lnTo>
                    <a:pt x="130458" y="315118"/>
                  </a:lnTo>
                  <a:lnTo>
                    <a:pt x="173944" y="359315"/>
                  </a:lnTo>
                  <a:lnTo>
                    <a:pt x="217430" y="403511"/>
                  </a:lnTo>
                  <a:lnTo>
                    <a:pt x="260916" y="447708"/>
                  </a:lnTo>
                  <a:lnTo>
                    <a:pt x="304402" y="491904"/>
                  </a:lnTo>
                  <a:lnTo>
                    <a:pt x="347889" y="536101"/>
                  </a:lnTo>
                  <a:lnTo>
                    <a:pt x="391375" y="580298"/>
                  </a:lnTo>
                  <a:lnTo>
                    <a:pt x="434861" y="624494"/>
                  </a:lnTo>
                  <a:lnTo>
                    <a:pt x="478347" y="668691"/>
                  </a:lnTo>
                  <a:lnTo>
                    <a:pt x="521833" y="712887"/>
                  </a:lnTo>
                  <a:lnTo>
                    <a:pt x="565319" y="757084"/>
                  </a:lnTo>
                  <a:lnTo>
                    <a:pt x="608805" y="801281"/>
                  </a:lnTo>
                  <a:lnTo>
                    <a:pt x="652291" y="845477"/>
                  </a:lnTo>
                  <a:lnTo>
                    <a:pt x="695778" y="889674"/>
                  </a:lnTo>
                  <a:lnTo>
                    <a:pt x="739264" y="933870"/>
                  </a:lnTo>
                  <a:lnTo>
                    <a:pt x="782750" y="978067"/>
                  </a:lnTo>
                  <a:lnTo>
                    <a:pt x="826236" y="1022264"/>
                  </a:lnTo>
                  <a:lnTo>
                    <a:pt x="869722" y="1066460"/>
                  </a:lnTo>
                  <a:lnTo>
                    <a:pt x="913208" y="111065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457084" y="2376963"/>
              <a:ext cx="809426" cy="1197648"/>
            </a:xfrm>
            <a:custGeom>
              <a:avLst/>
              <a:pathLst>
                <a:path w="809426" h="1197648">
                  <a:moveTo>
                    <a:pt x="809426" y="1162826"/>
                  </a:moveTo>
                  <a:lnTo>
                    <a:pt x="781529" y="1107453"/>
                  </a:lnTo>
                  <a:lnTo>
                    <a:pt x="753632" y="1052081"/>
                  </a:lnTo>
                  <a:lnTo>
                    <a:pt x="725735" y="996708"/>
                  </a:lnTo>
                  <a:lnTo>
                    <a:pt x="697838" y="941335"/>
                  </a:lnTo>
                  <a:lnTo>
                    <a:pt x="669941" y="885963"/>
                  </a:lnTo>
                  <a:lnTo>
                    <a:pt x="642043" y="830590"/>
                  </a:lnTo>
                  <a:lnTo>
                    <a:pt x="614146" y="775217"/>
                  </a:lnTo>
                  <a:lnTo>
                    <a:pt x="586249" y="719844"/>
                  </a:lnTo>
                  <a:lnTo>
                    <a:pt x="558352" y="664472"/>
                  </a:lnTo>
                  <a:lnTo>
                    <a:pt x="530455" y="609099"/>
                  </a:lnTo>
                  <a:lnTo>
                    <a:pt x="502558" y="553726"/>
                  </a:lnTo>
                  <a:lnTo>
                    <a:pt x="474661" y="498354"/>
                  </a:lnTo>
                  <a:lnTo>
                    <a:pt x="446764" y="442981"/>
                  </a:lnTo>
                  <a:lnTo>
                    <a:pt x="418867" y="387608"/>
                  </a:lnTo>
                  <a:lnTo>
                    <a:pt x="390970" y="332236"/>
                  </a:lnTo>
                  <a:lnTo>
                    <a:pt x="363073" y="276863"/>
                  </a:lnTo>
                  <a:lnTo>
                    <a:pt x="335175" y="221490"/>
                  </a:lnTo>
                  <a:lnTo>
                    <a:pt x="307278" y="166118"/>
                  </a:lnTo>
                  <a:lnTo>
                    <a:pt x="279381" y="110745"/>
                  </a:lnTo>
                  <a:lnTo>
                    <a:pt x="251484" y="55372"/>
                  </a:lnTo>
                  <a:lnTo>
                    <a:pt x="223587" y="0"/>
                  </a:lnTo>
                  <a:lnTo>
                    <a:pt x="165858" y="30440"/>
                  </a:lnTo>
                  <a:lnTo>
                    <a:pt x="109299" y="63003"/>
                  </a:lnTo>
                  <a:lnTo>
                    <a:pt x="53987" y="97643"/>
                  </a:lnTo>
                  <a:lnTo>
                    <a:pt x="0" y="134313"/>
                  </a:lnTo>
                  <a:lnTo>
                    <a:pt x="35783" y="184948"/>
                  </a:lnTo>
                  <a:lnTo>
                    <a:pt x="71567" y="235583"/>
                  </a:lnTo>
                  <a:lnTo>
                    <a:pt x="107351" y="286218"/>
                  </a:lnTo>
                  <a:lnTo>
                    <a:pt x="143135" y="336853"/>
                  </a:lnTo>
                  <a:lnTo>
                    <a:pt x="178918" y="387488"/>
                  </a:lnTo>
                  <a:lnTo>
                    <a:pt x="214702" y="438123"/>
                  </a:lnTo>
                  <a:lnTo>
                    <a:pt x="250486" y="488758"/>
                  </a:lnTo>
                  <a:lnTo>
                    <a:pt x="286270" y="539393"/>
                  </a:lnTo>
                  <a:lnTo>
                    <a:pt x="322054" y="590028"/>
                  </a:lnTo>
                  <a:lnTo>
                    <a:pt x="357837" y="640663"/>
                  </a:lnTo>
                  <a:lnTo>
                    <a:pt x="393621" y="691298"/>
                  </a:lnTo>
                  <a:lnTo>
                    <a:pt x="429405" y="741933"/>
                  </a:lnTo>
                  <a:lnTo>
                    <a:pt x="465189" y="792568"/>
                  </a:lnTo>
                  <a:lnTo>
                    <a:pt x="500972" y="843203"/>
                  </a:lnTo>
                  <a:lnTo>
                    <a:pt x="536756" y="893838"/>
                  </a:lnTo>
                  <a:lnTo>
                    <a:pt x="572540" y="944473"/>
                  </a:lnTo>
                  <a:lnTo>
                    <a:pt x="608324" y="995108"/>
                  </a:lnTo>
                  <a:lnTo>
                    <a:pt x="644108" y="1045743"/>
                  </a:lnTo>
                  <a:lnTo>
                    <a:pt x="679891" y="1096378"/>
                  </a:lnTo>
                  <a:lnTo>
                    <a:pt x="715675" y="1147013"/>
                  </a:lnTo>
                  <a:lnTo>
                    <a:pt x="751459" y="11976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680671" y="2299192"/>
              <a:ext cx="632060" cy="1240596"/>
            </a:xfrm>
            <a:custGeom>
              <a:avLst/>
              <a:pathLst>
                <a:path w="632060" h="1240596">
                  <a:moveTo>
                    <a:pt x="632060" y="1220434"/>
                  </a:moveTo>
                  <a:lnTo>
                    <a:pt x="610452" y="1162318"/>
                  </a:lnTo>
                  <a:lnTo>
                    <a:pt x="588843" y="1104202"/>
                  </a:lnTo>
                  <a:lnTo>
                    <a:pt x="567235" y="1046086"/>
                  </a:lnTo>
                  <a:lnTo>
                    <a:pt x="545627" y="987970"/>
                  </a:lnTo>
                  <a:lnTo>
                    <a:pt x="524018" y="929854"/>
                  </a:lnTo>
                  <a:lnTo>
                    <a:pt x="502410" y="871738"/>
                  </a:lnTo>
                  <a:lnTo>
                    <a:pt x="480801" y="813622"/>
                  </a:lnTo>
                  <a:lnTo>
                    <a:pt x="459193" y="755506"/>
                  </a:lnTo>
                  <a:lnTo>
                    <a:pt x="437585" y="697390"/>
                  </a:lnTo>
                  <a:lnTo>
                    <a:pt x="415976" y="639275"/>
                  </a:lnTo>
                  <a:lnTo>
                    <a:pt x="394368" y="581159"/>
                  </a:lnTo>
                  <a:lnTo>
                    <a:pt x="372759" y="523043"/>
                  </a:lnTo>
                  <a:lnTo>
                    <a:pt x="351151" y="464927"/>
                  </a:lnTo>
                  <a:lnTo>
                    <a:pt x="329543" y="406811"/>
                  </a:lnTo>
                  <a:lnTo>
                    <a:pt x="307934" y="348695"/>
                  </a:lnTo>
                  <a:lnTo>
                    <a:pt x="286326" y="290579"/>
                  </a:lnTo>
                  <a:lnTo>
                    <a:pt x="264717" y="232463"/>
                  </a:lnTo>
                  <a:lnTo>
                    <a:pt x="243109" y="174347"/>
                  </a:lnTo>
                  <a:lnTo>
                    <a:pt x="221500" y="116231"/>
                  </a:lnTo>
                  <a:lnTo>
                    <a:pt x="199892" y="58115"/>
                  </a:lnTo>
                  <a:lnTo>
                    <a:pt x="178284" y="0"/>
                  </a:lnTo>
                  <a:lnTo>
                    <a:pt x="117912" y="23723"/>
                  </a:lnTo>
                  <a:lnTo>
                    <a:pt x="58457" y="49659"/>
                  </a:lnTo>
                  <a:lnTo>
                    <a:pt x="0" y="77770"/>
                  </a:lnTo>
                  <a:lnTo>
                    <a:pt x="27897" y="133143"/>
                  </a:lnTo>
                  <a:lnTo>
                    <a:pt x="55794" y="188515"/>
                  </a:lnTo>
                  <a:lnTo>
                    <a:pt x="83691" y="243888"/>
                  </a:lnTo>
                  <a:lnTo>
                    <a:pt x="111588" y="299261"/>
                  </a:lnTo>
                  <a:lnTo>
                    <a:pt x="139485" y="354633"/>
                  </a:lnTo>
                  <a:lnTo>
                    <a:pt x="167382" y="410006"/>
                  </a:lnTo>
                  <a:lnTo>
                    <a:pt x="195279" y="465379"/>
                  </a:lnTo>
                  <a:lnTo>
                    <a:pt x="223176" y="520751"/>
                  </a:lnTo>
                  <a:lnTo>
                    <a:pt x="251073" y="576124"/>
                  </a:lnTo>
                  <a:lnTo>
                    <a:pt x="278970" y="631497"/>
                  </a:lnTo>
                  <a:lnTo>
                    <a:pt x="306868" y="686869"/>
                  </a:lnTo>
                  <a:lnTo>
                    <a:pt x="334765" y="742242"/>
                  </a:lnTo>
                  <a:lnTo>
                    <a:pt x="362662" y="797615"/>
                  </a:lnTo>
                  <a:lnTo>
                    <a:pt x="390559" y="852987"/>
                  </a:lnTo>
                  <a:lnTo>
                    <a:pt x="418456" y="908360"/>
                  </a:lnTo>
                  <a:lnTo>
                    <a:pt x="446353" y="963733"/>
                  </a:lnTo>
                  <a:lnTo>
                    <a:pt x="474250" y="1019106"/>
                  </a:lnTo>
                  <a:lnTo>
                    <a:pt x="502147" y="1074478"/>
                  </a:lnTo>
                  <a:lnTo>
                    <a:pt x="530044" y="1129851"/>
                  </a:lnTo>
                  <a:lnTo>
                    <a:pt x="557941" y="1185224"/>
                  </a:lnTo>
                  <a:lnTo>
                    <a:pt x="585838" y="1240596"/>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858955" y="2259975"/>
              <a:ext cx="484400" cy="1259651"/>
            </a:xfrm>
            <a:custGeom>
              <a:avLst/>
              <a:pathLst>
                <a:path w="484400" h="1259651">
                  <a:moveTo>
                    <a:pt x="484400" y="1249484"/>
                  </a:moveTo>
                  <a:lnTo>
                    <a:pt x="466958" y="1189985"/>
                  </a:lnTo>
                  <a:lnTo>
                    <a:pt x="449516" y="1130485"/>
                  </a:lnTo>
                  <a:lnTo>
                    <a:pt x="432074" y="1070986"/>
                  </a:lnTo>
                  <a:lnTo>
                    <a:pt x="414632" y="1011487"/>
                  </a:lnTo>
                  <a:lnTo>
                    <a:pt x="397190" y="951988"/>
                  </a:lnTo>
                  <a:lnTo>
                    <a:pt x="379748" y="892488"/>
                  </a:lnTo>
                  <a:lnTo>
                    <a:pt x="362306" y="832989"/>
                  </a:lnTo>
                  <a:lnTo>
                    <a:pt x="344864" y="773490"/>
                  </a:lnTo>
                  <a:lnTo>
                    <a:pt x="327422" y="713991"/>
                  </a:lnTo>
                  <a:lnTo>
                    <a:pt x="309980" y="654491"/>
                  </a:lnTo>
                  <a:lnTo>
                    <a:pt x="292539" y="594992"/>
                  </a:lnTo>
                  <a:lnTo>
                    <a:pt x="275097" y="535493"/>
                  </a:lnTo>
                  <a:lnTo>
                    <a:pt x="257655" y="475994"/>
                  </a:lnTo>
                  <a:lnTo>
                    <a:pt x="240213" y="416494"/>
                  </a:lnTo>
                  <a:lnTo>
                    <a:pt x="222771" y="356995"/>
                  </a:lnTo>
                  <a:lnTo>
                    <a:pt x="205329" y="297496"/>
                  </a:lnTo>
                  <a:lnTo>
                    <a:pt x="187887" y="237997"/>
                  </a:lnTo>
                  <a:lnTo>
                    <a:pt x="170445" y="178497"/>
                  </a:lnTo>
                  <a:lnTo>
                    <a:pt x="153003" y="118998"/>
                  </a:lnTo>
                  <a:lnTo>
                    <a:pt x="135561" y="59499"/>
                  </a:lnTo>
                  <a:lnTo>
                    <a:pt x="118119" y="0"/>
                  </a:lnTo>
                  <a:lnTo>
                    <a:pt x="58712" y="18563"/>
                  </a:lnTo>
                  <a:lnTo>
                    <a:pt x="0" y="39217"/>
                  </a:lnTo>
                  <a:lnTo>
                    <a:pt x="21608" y="97333"/>
                  </a:lnTo>
                  <a:lnTo>
                    <a:pt x="43216" y="155449"/>
                  </a:lnTo>
                  <a:lnTo>
                    <a:pt x="64825" y="213565"/>
                  </a:lnTo>
                  <a:lnTo>
                    <a:pt x="86433" y="271681"/>
                  </a:lnTo>
                  <a:lnTo>
                    <a:pt x="108042" y="329797"/>
                  </a:lnTo>
                  <a:lnTo>
                    <a:pt x="129650" y="387913"/>
                  </a:lnTo>
                  <a:lnTo>
                    <a:pt x="151258" y="446029"/>
                  </a:lnTo>
                  <a:lnTo>
                    <a:pt x="172867" y="504145"/>
                  </a:lnTo>
                  <a:lnTo>
                    <a:pt x="194475" y="562261"/>
                  </a:lnTo>
                  <a:lnTo>
                    <a:pt x="216084" y="620376"/>
                  </a:lnTo>
                  <a:lnTo>
                    <a:pt x="237692" y="678492"/>
                  </a:lnTo>
                  <a:lnTo>
                    <a:pt x="259300" y="736608"/>
                  </a:lnTo>
                  <a:lnTo>
                    <a:pt x="280909" y="794724"/>
                  </a:lnTo>
                  <a:lnTo>
                    <a:pt x="302517" y="852840"/>
                  </a:lnTo>
                  <a:lnTo>
                    <a:pt x="324126" y="910956"/>
                  </a:lnTo>
                  <a:lnTo>
                    <a:pt x="345734" y="969072"/>
                  </a:lnTo>
                  <a:lnTo>
                    <a:pt x="367343" y="1027188"/>
                  </a:lnTo>
                  <a:lnTo>
                    <a:pt x="388951" y="1085304"/>
                  </a:lnTo>
                  <a:lnTo>
                    <a:pt x="410559" y="1143420"/>
                  </a:lnTo>
                  <a:lnTo>
                    <a:pt x="432168" y="1201536"/>
                  </a:lnTo>
                  <a:lnTo>
                    <a:pt x="453776" y="125965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977075" y="2236998"/>
              <a:ext cx="388700" cy="1272461"/>
            </a:xfrm>
            <a:custGeom>
              <a:avLst/>
              <a:pathLst>
                <a:path w="388700" h="1272461">
                  <a:moveTo>
                    <a:pt x="388700" y="1266504"/>
                  </a:moveTo>
                  <a:lnTo>
                    <a:pt x="374308" y="1206194"/>
                  </a:lnTo>
                  <a:lnTo>
                    <a:pt x="359917" y="1145884"/>
                  </a:lnTo>
                  <a:lnTo>
                    <a:pt x="345525" y="1085575"/>
                  </a:lnTo>
                  <a:lnTo>
                    <a:pt x="331133" y="1025265"/>
                  </a:lnTo>
                  <a:lnTo>
                    <a:pt x="316742" y="964955"/>
                  </a:lnTo>
                  <a:lnTo>
                    <a:pt x="302350" y="904646"/>
                  </a:lnTo>
                  <a:lnTo>
                    <a:pt x="287959" y="844336"/>
                  </a:lnTo>
                  <a:lnTo>
                    <a:pt x="273567" y="784026"/>
                  </a:lnTo>
                  <a:lnTo>
                    <a:pt x="259175" y="723716"/>
                  </a:lnTo>
                  <a:lnTo>
                    <a:pt x="244784" y="663407"/>
                  </a:lnTo>
                  <a:lnTo>
                    <a:pt x="230392" y="603097"/>
                  </a:lnTo>
                  <a:lnTo>
                    <a:pt x="216001" y="542787"/>
                  </a:lnTo>
                  <a:lnTo>
                    <a:pt x="201609" y="482477"/>
                  </a:lnTo>
                  <a:lnTo>
                    <a:pt x="187217" y="422168"/>
                  </a:lnTo>
                  <a:lnTo>
                    <a:pt x="172826" y="361858"/>
                  </a:lnTo>
                  <a:lnTo>
                    <a:pt x="158434" y="301548"/>
                  </a:lnTo>
                  <a:lnTo>
                    <a:pt x="144043" y="241238"/>
                  </a:lnTo>
                  <a:lnTo>
                    <a:pt x="129651" y="180929"/>
                  </a:lnTo>
                  <a:lnTo>
                    <a:pt x="115259" y="120619"/>
                  </a:lnTo>
                  <a:lnTo>
                    <a:pt x="100868" y="60309"/>
                  </a:lnTo>
                  <a:lnTo>
                    <a:pt x="86476" y="0"/>
                  </a:lnTo>
                  <a:lnTo>
                    <a:pt x="0" y="22977"/>
                  </a:lnTo>
                  <a:lnTo>
                    <a:pt x="17441" y="82476"/>
                  </a:lnTo>
                  <a:lnTo>
                    <a:pt x="34883" y="141975"/>
                  </a:lnTo>
                  <a:lnTo>
                    <a:pt x="52325" y="201474"/>
                  </a:lnTo>
                  <a:lnTo>
                    <a:pt x="69767" y="260974"/>
                  </a:lnTo>
                  <a:lnTo>
                    <a:pt x="87209" y="320473"/>
                  </a:lnTo>
                  <a:lnTo>
                    <a:pt x="104651" y="379972"/>
                  </a:lnTo>
                  <a:lnTo>
                    <a:pt x="122093" y="439471"/>
                  </a:lnTo>
                  <a:lnTo>
                    <a:pt x="139535" y="498971"/>
                  </a:lnTo>
                  <a:lnTo>
                    <a:pt x="156977" y="558470"/>
                  </a:lnTo>
                  <a:lnTo>
                    <a:pt x="174419" y="617969"/>
                  </a:lnTo>
                  <a:lnTo>
                    <a:pt x="191861" y="677468"/>
                  </a:lnTo>
                  <a:lnTo>
                    <a:pt x="209303" y="736968"/>
                  </a:lnTo>
                  <a:lnTo>
                    <a:pt x="226745" y="796467"/>
                  </a:lnTo>
                  <a:lnTo>
                    <a:pt x="244187" y="855966"/>
                  </a:lnTo>
                  <a:lnTo>
                    <a:pt x="261628" y="915465"/>
                  </a:lnTo>
                  <a:lnTo>
                    <a:pt x="279070" y="974965"/>
                  </a:lnTo>
                  <a:lnTo>
                    <a:pt x="296512" y="1034464"/>
                  </a:lnTo>
                  <a:lnTo>
                    <a:pt x="313954" y="1093963"/>
                  </a:lnTo>
                  <a:lnTo>
                    <a:pt x="331396" y="1153462"/>
                  </a:lnTo>
                  <a:lnTo>
                    <a:pt x="348838" y="1212962"/>
                  </a:lnTo>
                  <a:lnTo>
                    <a:pt x="366280" y="127246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063552" y="2220310"/>
              <a:ext cx="322359" cy="1283192"/>
            </a:xfrm>
            <a:custGeom>
              <a:avLst/>
              <a:pathLst>
                <a:path w="322359" h="1283192">
                  <a:moveTo>
                    <a:pt x="322359" y="1278865"/>
                  </a:moveTo>
                  <a:lnTo>
                    <a:pt x="310706" y="1217967"/>
                  </a:lnTo>
                  <a:lnTo>
                    <a:pt x="299054" y="1157068"/>
                  </a:lnTo>
                  <a:lnTo>
                    <a:pt x="287402" y="1096170"/>
                  </a:lnTo>
                  <a:lnTo>
                    <a:pt x="275750" y="1035272"/>
                  </a:lnTo>
                  <a:lnTo>
                    <a:pt x="264098" y="974373"/>
                  </a:lnTo>
                  <a:lnTo>
                    <a:pt x="252446" y="913475"/>
                  </a:lnTo>
                  <a:lnTo>
                    <a:pt x="240794" y="852577"/>
                  </a:lnTo>
                  <a:lnTo>
                    <a:pt x="229142" y="791678"/>
                  </a:lnTo>
                  <a:lnTo>
                    <a:pt x="217490" y="730780"/>
                  </a:lnTo>
                  <a:lnTo>
                    <a:pt x="205837" y="669881"/>
                  </a:lnTo>
                  <a:lnTo>
                    <a:pt x="194185" y="608983"/>
                  </a:lnTo>
                  <a:lnTo>
                    <a:pt x="182533" y="548085"/>
                  </a:lnTo>
                  <a:lnTo>
                    <a:pt x="170881" y="487186"/>
                  </a:lnTo>
                  <a:lnTo>
                    <a:pt x="159229" y="426288"/>
                  </a:lnTo>
                  <a:lnTo>
                    <a:pt x="147577" y="365390"/>
                  </a:lnTo>
                  <a:lnTo>
                    <a:pt x="135925" y="304491"/>
                  </a:lnTo>
                  <a:lnTo>
                    <a:pt x="124273" y="243593"/>
                  </a:lnTo>
                  <a:lnTo>
                    <a:pt x="112620" y="182695"/>
                  </a:lnTo>
                  <a:lnTo>
                    <a:pt x="100968" y="121796"/>
                  </a:lnTo>
                  <a:lnTo>
                    <a:pt x="89316" y="60898"/>
                  </a:lnTo>
                  <a:lnTo>
                    <a:pt x="77664" y="0"/>
                  </a:lnTo>
                  <a:lnTo>
                    <a:pt x="0" y="16687"/>
                  </a:lnTo>
                  <a:lnTo>
                    <a:pt x="14391" y="76997"/>
                  </a:lnTo>
                  <a:lnTo>
                    <a:pt x="28783" y="137307"/>
                  </a:lnTo>
                  <a:lnTo>
                    <a:pt x="43174" y="197616"/>
                  </a:lnTo>
                  <a:lnTo>
                    <a:pt x="57566" y="257926"/>
                  </a:lnTo>
                  <a:lnTo>
                    <a:pt x="71958" y="318236"/>
                  </a:lnTo>
                  <a:lnTo>
                    <a:pt x="86349" y="378546"/>
                  </a:lnTo>
                  <a:lnTo>
                    <a:pt x="100741" y="438855"/>
                  </a:lnTo>
                  <a:lnTo>
                    <a:pt x="115132" y="499165"/>
                  </a:lnTo>
                  <a:lnTo>
                    <a:pt x="129524" y="559475"/>
                  </a:lnTo>
                  <a:lnTo>
                    <a:pt x="143916" y="619784"/>
                  </a:lnTo>
                  <a:lnTo>
                    <a:pt x="158307" y="680094"/>
                  </a:lnTo>
                  <a:lnTo>
                    <a:pt x="172699" y="740404"/>
                  </a:lnTo>
                  <a:lnTo>
                    <a:pt x="187090" y="800714"/>
                  </a:lnTo>
                  <a:lnTo>
                    <a:pt x="201482" y="861023"/>
                  </a:lnTo>
                  <a:lnTo>
                    <a:pt x="215874" y="921333"/>
                  </a:lnTo>
                  <a:lnTo>
                    <a:pt x="230265" y="981643"/>
                  </a:lnTo>
                  <a:lnTo>
                    <a:pt x="244657" y="1041953"/>
                  </a:lnTo>
                  <a:lnTo>
                    <a:pt x="259049" y="1102262"/>
                  </a:lnTo>
                  <a:lnTo>
                    <a:pt x="273440" y="1162572"/>
                  </a:lnTo>
                  <a:lnTo>
                    <a:pt x="287832" y="1222882"/>
                  </a:lnTo>
                  <a:lnTo>
                    <a:pt x="302223" y="128319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141216" y="2209618"/>
              <a:ext cx="260727" cy="1289557"/>
            </a:xfrm>
            <a:custGeom>
              <a:avLst/>
              <a:pathLst>
                <a:path w="260727" h="1289557">
                  <a:moveTo>
                    <a:pt x="260727" y="1286785"/>
                  </a:moveTo>
                  <a:lnTo>
                    <a:pt x="251256" y="1225509"/>
                  </a:lnTo>
                  <a:lnTo>
                    <a:pt x="241785" y="1164234"/>
                  </a:lnTo>
                  <a:lnTo>
                    <a:pt x="232315" y="1102958"/>
                  </a:lnTo>
                  <a:lnTo>
                    <a:pt x="222844" y="1041683"/>
                  </a:lnTo>
                  <a:lnTo>
                    <a:pt x="213373" y="980407"/>
                  </a:lnTo>
                  <a:lnTo>
                    <a:pt x="203902" y="919132"/>
                  </a:lnTo>
                  <a:lnTo>
                    <a:pt x="194431" y="857856"/>
                  </a:lnTo>
                  <a:lnTo>
                    <a:pt x="184961" y="796581"/>
                  </a:lnTo>
                  <a:lnTo>
                    <a:pt x="175490" y="735305"/>
                  </a:lnTo>
                  <a:lnTo>
                    <a:pt x="166019" y="674030"/>
                  </a:lnTo>
                  <a:lnTo>
                    <a:pt x="156548" y="612754"/>
                  </a:lnTo>
                  <a:lnTo>
                    <a:pt x="147078" y="551479"/>
                  </a:lnTo>
                  <a:lnTo>
                    <a:pt x="137607" y="490203"/>
                  </a:lnTo>
                  <a:lnTo>
                    <a:pt x="128136" y="428928"/>
                  </a:lnTo>
                  <a:lnTo>
                    <a:pt x="118665" y="367652"/>
                  </a:lnTo>
                  <a:lnTo>
                    <a:pt x="109194" y="306377"/>
                  </a:lnTo>
                  <a:lnTo>
                    <a:pt x="99724" y="245101"/>
                  </a:lnTo>
                  <a:lnTo>
                    <a:pt x="90253" y="183826"/>
                  </a:lnTo>
                  <a:lnTo>
                    <a:pt x="80782" y="122550"/>
                  </a:lnTo>
                  <a:lnTo>
                    <a:pt x="71311" y="61275"/>
                  </a:lnTo>
                  <a:lnTo>
                    <a:pt x="61841" y="0"/>
                  </a:lnTo>
                  <a:lnTo>
                    <a:pt x="0" y="10691"/>
                  </a:lnTo>
                  <a:lnTo>
                    <a:pt x="11652" y="71590"/>
                  </a:lnTo>
                  <a:lnTo>
                    <a:pt x="23304" y="132488"/>
                  </a:lnTo>
                  <a:lnTo>
                    <a:pt x="34956" y="193386"/>
                  </a:lnTo>
                  <a:lnTo>
                    <a:pt x="46608" y="254285"/>
                  </a:lnTo>
                  <a:lnTo>
                    <a:pt x="58260" y="315183"/>
                  </a:lnTo>
                  <a:lnTo>
                    <a:pt x="69912" y="376082"/>
                  </a:lnTo>
                  <a:lnTo>
                    <a:pt x="81564" y="436980"/>
                  </a:lnTo>
                  <a:lnTo>
                    <a:pt x="93216" y="497878"/>
                  </a:lnTo>
                  <a:lnTo>
                    <a:pt x="104869" y="558777"/>
                  </a:lnTo>
                  <a:lnTo>
                    <a:pt x="116521" y="619675"/>
                  </a:lnTo>
                  <a:lnTo>
                    <a:pt x="128173" y="680573"/>
                  </a:lnTo>
                  <a:lnTo>
                    <a:pt x="139825" y="741472"/>
                  </a:lnTo>
                  <a:lnTo>
                    <a:pt x="151477" y="802370"/>
                  </a:lnTo>
                  <a:lnTo>
                    <a:pt x="163129" y="863268"/>
                  </a:lnTo>
                  <a:lnTo>
                    <a:pt x="174781" y="924167"/>
                  </a:lnTo>
                  <a:lnTo>
                    <a:pt x="186433" y="985065"/>
                  </a:lnTo>
                  <a:lnTo>
                    <a:pt x="198086" y="1045963"/>
                  </a:lnTo>
                  <a:lnTo>
                    <a:pt x="209738" y="1106862"/>
                  </a:lnTo>
                  <a:lnTo>
                    <a:pt x="221390" y="1167760"/>
                  </a:lnTo>
                  <a:lnTo>
                    <a:pt x="233042" y="1228659"/>
                  </a:lnTo>
                  <a:lnTo>
                    <a:pt x="244694" y="128955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203057" y="2203483"/>
              <a:ext cx="210099" cy="1292920"/>
            </a:xfrm>
            <a:custGeom>
              <a:avLst/>
              <a:pathLst>
                <a:path w="210099" h="1292920">
                  <a:moveTo>
                    <a:pt x="210099" y="1291330"/>
                  </a:moveTo>
                  <a:lnTo>
                    <a:pt x="202153" y="1229838"/>
                  </a:lnTo>
                  <a:lnTo>
                    <a:pt x="194208" y="1168346"/>
                  </a:lnTo>
                  <a:lnTo>
                    <a:pt x="186263" y="1106854"/>
                  </a:lnTo>
                  <a:lnTo>
                    <a:pt x="178318" y="1045362"/>
                  </a:lnTo>
                  <a:lnTo>
                    <a:pt x="170372" y="983870"/>
                  </a:lnTo>
                  <a:lnTo>
                    <a:pt x="162427" y="922378"/>
                  </a:lnTo>
                  <a:lnTo>
                    <a:pt x="154482" y="860886"/>
                  </a:lnTo>
                  <a:lnTo>
                    <a:pt x="146537" y="799394"/>
                  </a:lnTo>
                  <a:lnTo>
                    <a:pt x="138591" y="737902"/>
                  </a:lnTo>
                  <a:lnTo>
                    <a:pt x="130646" y="676411"/>
                  </a:lnTo>
                  <a:lnTo>
                    <a:pt x="122701" y="614919"/>
                  </a:lnTo>
                  <a:lnTo>
                    <a:pt x="114756" y="553427"/>
                  </a:lnTo>
                  <a:lnTo>
                    <a:pt x="106810" y="491935"/>
                  </a:lnTo>
                  <a:lnTo>
                    <a:pt x="98865" y="430443"/>
                  </a:lnTo>
                  <a:lnTo>
                    <a:pt x="90920" y="368951"/>
                  </a:lnTo>
                  <a:lnTo>
                    <a:pt x="82975" y="307459"/>
                  </a:lnTo>
                  <a:lnTo>
                    <a:pt x="75029" y="245967"/>
                  </a:lnTo>
                  <a:lnTo>
                    <a:pt x="67084" y="184475"/>
                  </a:lnTo>
                  <a:lnTo>
                    <a:pt x="59139" y="122983"/>
                  </a:lnTo>
                  <a:lnTo>
                    <a:pt x="51194" y="61491"/>
                  </a:lnTo>
                  <a:lnTo>
                    <a:pt x="43248" y="0"/>
                  </a:lnTo>
                  <a:lnTo>
                    <a:pt x="0" y="6135"/>
                  </a:lnTo>
                  <a:lnTo>
                    <a:pt x="9470" y="67410"/>
                  </a:lnTo>
                  <a:lnTo>
                    <a:pt x="18941" y="128686"/>
                  </a:lnTo>
                  <a:lnTo>
                    <a:pt x="28412" y="189961"/>
                  </a:lnTo>
                  <a:lnTo>
                    <a:pt x="37883" y="251237"/>
                  </a:lnTo>
                  <a:lnTo>
                    <a:pt x="47353" y="312512"/>
                  </a:lnTo>
                  <a:lnTo>
                    <a:pt x="56824" y="373788"/>
                  </a:lnTo>
                  <a:lnTo>
                    <a:pt x="66295" y="435063"/>
                  </a:lnTo>
                  <a:lnTo>
                    <a:pt x="75766" y="496339"/>
                  </a:lnTo>
                  <a:lnTo>
                    <a:pt x="85237" y="557614"/>
                  </a:lnTo>
                  <a:lnTo>
                    <a:pt x="94707" y="618890"/>
                  </a:lnTo>
                  <a:lnTo>
                    <a:pt x="104178" y="680165"/>
                  </a:lnTo>
                  <a:lnTo>
                    <a:pt x="113649" y="741441"/>
                  </a:lnTo>
                  <a:lnTo>
                    <a:pt x="123120" y="802716"/>
                  </a:lnTo>
                  <a:lnTo>
                    <a:pt x="132590" y="863992"/>
                  </a:lnTo>
                  <a:lnTo>
                    <a:pt x="142061" y="925267"/>
                  </a:lnTo>
                  <a:lnTo>
                    <a:pt x="151532" y="986543"/>
                  </a:lnTo>
                  <a:lnTo>
                    <a:pt x="161003" y="1047818"/>
                  </a:lnTo>
                  <a:lnTo>
                    <a:pt x="170474" y="1109094"/>
                  </a:lnTo>
                  <a:lnTo>
                    <a:pt x="179944" y="1170369"/>
                  </a:lnTo>
                  <a:lnTo>
                    <a:pt x="189415" y="1231645"/>
                  </a:lnTo>
                  <a:lnTo>
                    <a:pt x="198886" y="129292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246306" y="2198452"/>
              <a:ext cx="178028" cy="1296360"/>
            </a:xfrm>
            <a:custGeom>
              <a:avLst/>
              <a:pathLst>
                <a:path w="178028" h="1296360">
                  <a:moveTo>
                    <a:pt x="178028" y="1295056"/>
                  </a:moveTo>
                  <a:lnTo>
                    <a:pt x="171604" y="1233387"/>
                  </a:lnTo>
                  <a:lnTo>
                    <a:pt x="165179" y="1171717"/>
                  </a:lnTo>
                  <a:lnTo>
                    <a:pt x="158755" y="1110048"/>
                  </a:lnTo>
                  <a:lnTo>
                    <a:pt x="152330" y="1048379"/>
                  </a:lnTo>
                  <a:lnTo>
                    <a:pt x="145906" y="986709"/>
                  </a:lnTo>
                  <a:lnTo>
                    <a:pt x="139482" y="925040"/>
                  </a:lnTo>
                  <a:lnTo>
                    <a:pt x="133057" y="863371"/>
                  </a:lnTo>
                  <a:lnTo>
                    <a:pt x="126633" y="801701"/>
                  </a:lnTo>
                  <a:lnTo>
                    <a:pt x="120208" y="740032"/>
                  </a:lnTo>
                  <a:lnTo>
                    <a:pt x="113784" y="678362"/>
                  </a:lnTo>
                  <a:lnTo>
                    <a:pt x="107360" y="616693"/>
                  </a:lnTo>
                  <a:lnTo>
                    <a:pt x="100935" y="555024"/>
                  </a:lnTo>
                  <a:lnTo>
                    <a:pt x="94511" y="493354"/>
                  </a:lnTo>
                  <a:lnTo>
                    <a:pt x="88086" y="431685"/>
                  </a:lnTo>
                  <a:lnTo>
                    <a:pt x="81662" y="370016"/>
                  </a:lnTo>
                  <a:lnTo>
                    <a:pt x="75238" y="308346"/>
                  </a:lnTo>
                  <a:lnTo>
                    <a:pt x="68813" y="246677"/>
                  </a:lnTo>
                  <a:lnTo>
                    <a:pt x="62389" y="185008"/>
                  </a:lnTo>
                  <a:lnTo>
                    <a:pt x="55965" y="123338"/>
                  </a:lnTo>
                  <a:lnTo>
                    <a:pt x="49540" y="61669"/>
                  </a:lnTo>
                  <a:lnTo>
                    <a:pt x="43116" y="0"/>
                  </a:lnTo>
                  <a:lnTo>
                    <a:pt x="0" y="5030"/>
                  </a:lnTo>
                  <a:lnTo>
                    <a:pt x="7945" y="66522"/>
                  </a:lnTo>
                  <a:lnTo>
                    <a:pt x="15890" y="128014"/>
                  </a:lnTo>
                  <a:lnTo>
                    <a:pt x="23835" y="189506"/>
                  </a:lnTo>
                  <a:lnTo>
                    <a:pt x="31780" y="250998"/>
                  </a:lnTo>
                  <a:lnTo>
                    <a:pt x="39726" y="312490"/>
                  </a:lnTo>
                  <a:lnTo>
                    <a:pt x="47671" y="373982"/>
                  </a:lnTo>
                  <a:lnTo>
                    <a:pt x="55616" y="435473"/>
                  </a:lnTo>
                  <a:lnTo>
                    <a:pt x="63561" y="496965"/>
                  </a:lnTo>
                  <a:lnTo>
                    <a:pt x="71507" y="558457"/>
                  </a:lnTo>
                  <a:lnTo>
                    <a:pt x="79452" y="619949"/>
                  </a:lnTo>
                  <a:lnTo>
                    <a:pt x="87397" y="681441"/>
                  </a:lnTo>
                  <a:lnTo>
                    <a:pt x="95342" y="742933"/>
                  </a:lnTo>
                  <a:lnTo>
                    <a:pt x="103288" y="804425"/>
                  </a:lnTo>
                  <a:lnTo>
                    <a:pt x="111233" y="865917"/>
                  </a:lnTo>
                  <a:lnTo>
                    <a:pt x="119178" y="927409"/>
                  </a:lnTo>
                  <a:lnTo>
                    <a:pt x="127123" y="988901"/>
                  </a:lnTo>
                  <a:lnTo>
                    <a:pt x="135069" y="1050393"/>
                  </a:lnTo>
                  <a:lnTo>
                    <a:pt x="143014" y="1111884"/>
                  </a:lnTo>
                  <a:lnTo>
                    <a:pt x="150959" y="1173376"/>
                  </a:lnTo>
                  <a:lnTo>
                    <a:pt x="158904" y="1234868"/>
                  </a:lnTo>
                  <a:lnTo>
                    <a:pt x="166850" y="129636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289422" y="2194613"/>
              <a:ext cx="145711" cy="1298895"/>
            </a:xfrm>
            <a:custGeom>
              <a:avLst/>
              <a:pathLst>
                <a:path w="145711" h="1298895">
                  <a:moveTo>
                    <a:pt x="145711" y="1297900"/>
                  </a:moveTo>
                  <a:lnTo>
                    <a:pt x="140756" y="1236095"/>
                  </a:lnTo>
                  <a:lnTo>
                    <a:pt x="135801" y="1174290"/>
                  </a:lnTo>
                  <a:lnTo>
                    <a:pt x="130846" y="1112485"/>
                  </a:lnTo>
                  <a:lnTo>
                    <a:pt x="125890" y="1050681"/>
                  </a:lnTo>
                  <a:lnTo>
                    <a:pt x="120935" y="988876"/>
                  </a:lnTo>
                  <a:lnTo>
                    <a:pt x="115980" y="927071"/>
                  </a:lnTo>
                  <a:lnTo>
                    <a:pt x="111025" y="865266"/>
                  </a:lnTo>
                  <a:lnTo>
                    <a:pt x="106070" y="803461"/>
                  </a:lnTo>
                  <a:lnTo>
                    <a:pt x="101115" y="741657"/>
                  </a:lnTo>
                  <a:lnTo>
                    <a:pt x="96160" y="679852"/>
                  </a:lnTo>
                  <a:lnTo>
                    <a:pt x="91205" y="618047"/>
                  </a:lnTo>
                  <a:lnTo>
                    <a:pt x="86249" y="556242"/>
                  </a:lnTo>
                  <a:lnTo>
                    <a:pt x="81294" y="494438"/>
                  </a:lnTo>
                  <a:lnTo>
                    <a:pt x="76339" y="432633"/>
                  </a:lnTo>
                  <a:lnTo>
                    <a:pt x="71384" y="370828"/>
                  </a:lnTo>
                  <a:lnTo>
                    <a:pt x="66429" y="309023"/>
                  </a:lnTo>
                  <a:lnTo>
                    <a:pt x="61474" y="247219"/>
                  </a:lnTo>
                  <a:lnTo>
                    <a:pt x="56519" y="185414"/>
                  </a:lnTo>
                  <a:lnTo>
                    <a:pt x="51564" y="123609"/>
                  </a:lnTo>
                  <a:lnTo>
                    <a:pt x="46609" y="61804"/>
                  </a:lnTo>
                  <a:lnTo>
                    <a:pt x="41653" y="0"/>
                  </a:lnTo>
                  <a:lnTo>
                    <a:pt x="0" y="3838"/>
                  </a:lnTo>
                  <a:lnTo>
                    <a:pt x="6424" y="65508"/>
                  </a:lnTo>
                  <a:lnTo>
                    <a:pt x="12848" y="127177"/>
                  </a:lnTo>
                  <a:lnTo>
                    <a:pt x="19273" y="188846"/>
                  </a:lnTo>
                  <a:lnTo>
                    <a:pt x="25697" y="250516"/>
                  </a:lnTo>
                  <a:lnTo>
                    <a:pt x="32121" y="312185"/>
                  </a:lnTo>
                  <a:lnTo>
                    <a:pt x="38546" y="373855"/>
                  </a:lnTo>
                  <a:lnTo>
                    <a:pt x="44970" y="435524"/>
                  </a:lnTo>
                  <a:lnTo>
                    <a:pt x="51395" y="497193"/>
                  </a:lnTo>
                  <a:lnTo>
                    <a:pt x="57819" y="558863"/>
                  </a:lnTo>
                  <a:lnTo>
                    <a:pt x="64243" y="620532"/>
                  </a:lnTo>
                  <a:lnTo>
                    <a:pt x="70668" y="682201"/>
                  </a:lnTo>
                  <a:lnTo>
                    <a:pt x="77092" y="743871"/>
                  </a:lnTo>
                  <a:lnTo>
                    <a:pt x="83517" y="805540"/>
                  </a:lnTo>
                  <a:lnTo>
                    <a:pt x="89941" y="867209"/>
                  </a:lnTo>
                  <a:lnTo>
                    <a:pt x="96365" y="928879"/>
                  </a:lnTo>
                  <a:lnTo>
                    <a:pt x="102790" y="990548"/>
                  </a:lnTo>
                  <a:lnTo>
                    <a:pt x="109214" y="1052217"/>
                  </a:lnTo>
                  <a:lnTo>
                    <a:pt x="115638" y="1113887"/>
                  </a:lnTo>
                  <a:lnTo>
                    <a:pt x="122063" y="1175556"/>
                  </a:lnTo>
                  <a:lnTo>
                    <a:pt x="128487" y="1237226"/>
                  </a:lnTo>
                  <a:lnTo>
                    <a:pt x="134912" y="129889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31076" y="2192098"/>
              <a:ext cx="113394" cy="1300415"/>
            </a:xfrm>
            <a:custGeom>
              <a:avLst/>
              <a:pathLst>
                <a:path w="113394" h="1300415">
                  <a:moveTo>
                    <a:pt x="113394" y="1299763"/>
                  </a:moveTo>
                  <a:lnTo>
                    <a:pt x="109710" y="1237870"/>
                  </a:lnTo>
                  <a:lnTo>
                    <a:pt x="106025" y="1175976"/>
                  </a:lnTo>
                  <a:lnTo>
                    <a:pt x="102340" y="1114083"/>
                  </a:lnTo>
                  <a:lnTo>
                    <a:pt x="98655" y="1052189"/>
                  </a:lnTo>
                  <a:lnTo>
                    <a:pt x="94971" y="990296"/>
                  </a:lnTo>
                  <a:lnTo>
                    <a:pt x="91286" y="928402"/>
                  </a:lnTo>
                  <a:lnTo>
                    <a:pt x="87601" y="866509"/>
                  </a:lnTo>
                  <a:lnTo>
                    <a:pt x="83917" y="804615"/>
                  </a:lnTo>
                  <a:lnTo>
                    <a:pt x="80232" y="742722"/>
                  </a:lnTo>
                  <a:lnTo>
                    <a:pt x="76547" y="680828"/>
                  </a:lnTo>
                  <a:lnTo>
                    <a:pt x="72862" y="618935"/>
                  </a:lnTo>
                  <a:lnTo>
                    <a:pt x="69178" y="557041"/>
                  </a:lnTo>
                  <a:lnTo>
                    <a:pt x="65493" y="495148"/>
                  </a:lnTo>
                  <a:lnTo>
                    <a:pt x="61808" y="433254"/>
                  </a:lnTo>
                  <a:lnTo>
                    <a:pt x="58124" y="371361"/>
                  </a:lnTo>
                  <a:lnTo>
                    <a:pt x="54439" y="309467"/>
                  </a:lnTo>
                  <a:lnTo>
                    <a:pt x="50754" y="247574"/>
                  </a:lnTo>
                  <a:lnTo>
                    <a:pt x="47069" y="185680"/>
                  </a:lnTo>
                  <a:lnTo>
                    <a:pt x="43385" y="123787"/>
                  </a:lnTo>
                  <a:lnTo>
                    <a:pt x="39700" y="61893"/>
                  </a:lnTo>
                  <a:lnTo>
                    <a:pt x="36015" y="0"/>
                  </a:lnTo>
                  <a:lnTo>
                    <a:pt x="0" y="2515"/>
                  </a:lnTo>
                  <a:lnTo>
                    <a:pt x="4955" y="64320"/>
                  </a:lnTo>
                  <a:lnTo>
                    <a:pt x="9910" y="126125"/>
                  </a:lnTo>
                  <a:lnTo>
                    <a:pt x="14865" y="187929"/>
                  </a:lnTo>
                  <a:lnTo>
                    <a:pt x="19820" y="249734"/>
                  </a:lnTo>
                  <a:lnTo>
                    <a:pt x="24775" y="311539"/>
                  </a:lnTo>
                  <a:lnTo>
                    <a:pt x="29730" y="373344"/>
                  </a:lnTo>
                  <a:lnTo>
                    <a:pt x="34685" y="435148"/>
                  </a:lnTo>
                  <a:lnTo>
                    <a:pt x="39640" y="496953"/>
                  </a:lnTo>
                  <a:lnTo>
                    <a:pt x="44596" y="558758"/>
                  </a:lnTo>
                  <a:lnTo>
                    <a:pt x="49551" y="620563"/>
                  </a:lnTo>
                  <a:lnTo>
                    <a:pt x="54506" y="682368"/>
                  </a:lnTo>
                  <a:lnTo>
                    <a:pt x="59461" y="744172"/>
                  </a:lnTo>
                  <a:lnTo>
                    <a:pt x="64416" y="805977"/>
                  </a:lnTo>
                  <a:lnTo>
                    <a:pt x="69371" y="867782"/>
                  </a:lnTo>
                  <a:lnTo>
                    <a:pt x="74326" y="929587"/>
                  </a:lnTo>
                  <a:lnTo>
                    <a:pt x="79281" y="991391"/>
                  </a:lnTo>
                  <a:lnTo>
                    <a:pt x="84236" y="1053196"/>
                  </a:lnTo>
                  <a:lnTo>
                    <a:pt x="89192" y="1115001"/>
                  </a:lnTo>
                  <a:lnTo>
                    <a:pt x="94147" y="1176806"/>
                  </a:lnTo>
                  <a:lnTo>
                    <a:pt x="99102" y="1238610"/>
                  </a:lnTo>
                  <a:lnTo>
                    <a:pt x="104057" y="130041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367092" y="2190547"/>
              <a:ext cx="85290" cy="1301314"/>
            </a:xfrm>
            <a:custGeom>
              <a:avLst/>
              <a:pathLst>
                <a:path w="85290" h="1301314">
                  <a:moveTo>
                    <a:pt x="85290" y="1300912"/>
                  </a:moveTo>
                  <a:lnTo>
                    <a:pt x="82682" y="1238963"/>
                  </a:lnTo>
                  <a:lnTo>
                    <a:pt x="80074" y="1177015"/>
                  </a:lnTo>
                  <a:lnTo>
                    <a:pt x="77465" y="1115067"/>
                  </a:lnTo>
                  <a:lnTo>
                    <a:pt x="74857" y="1053119"/>
                  </a:lnTo>
                  <a:lnTo>
                    <a:pt x="72249" y="991171"/>
                  </a:lnTo>
                  <a:lnTo>
                    <a:pt x="69641" y="929222"/>
                  </a:lnTo>
                  <a:lnTo>
                    <a:pt x="67032" y="867274"/>
                  </a:lnTo>
                  <a:lnTo>
                    <a:pt x="64424" y="805326"/>
                  </a:lnTo>
                  <a:lnTo>
                    <a:pt x="61816" y="743378"/>
                  </a:lnTo>
                  <a:lnTo>
                    <a:pt x="59207" y="681430"/>
                  </a:lnTo>
                  <a:lnTo>
                    <a:pt x="56599" y="619481"/>
                  </a:lnTo>
                  <a:lnTo>
                    <a:pt x="53991" y="557533"/>
                  </a:lnTo>
                  <a:lnTo>
                    <a:pt x="51383" y="495585"/>
                  </a:lnTo>
                  <a:lnTo>
                    <a:pt x="48774" y="433637"/>
                  </a:lnTo>
                  <a:lnTo>
                    <a:pt x="46166" y="371689"/>
                  </a:lnTo>
                  <a:lnTo>
                    <a:pt x="43558" y="309740"/>
                  </a:lnTo>
                  <a:lnTo>
                    <a:pt x="40950" y="247792"/>
                  </a:lnTo>
                  <a:lnTo>
                    <a:pt x="38341" y="185844"/>
                  </a:lnTo>
                  <a:lnTo>
                    <a:pt x="35733" y="123896"/>
                  </a:lnTo>
                  <a:lnTo>
                    <a:pt x="33125" y="61948"/>
                  </a:lnTo>
                  <a:lnTo>
                    <a:pt x="30516" y="0"/>
                  </a:lnTo>
                  <a:lnTo>
                    <a:pt x="0" y="1550"/>
                  </a:lnTo>
                  <a:lnTo>
                    <a:pt x="3684" y="63444"/>
                  </a:lnTo>
                  <a:lnTo>
                    <a:pt x="7369" y="125337"/>
                  </a:lnTo>
                  <a:lnTo>
                    <a:pt x="11054" y="187231"/>
                  </a:lnTo>
                  <a:lnTo>
                    <a:pt x="14738" y="249124"/>
                  </a:lnTo>
                  <a:lnTo>
                    <a:pt x="18423" y="311018"/>
                  </a:lnTo>
                  <a:lnTo>
                    <a:pt x="22108" y="372911"/>
                  </a:lnTo>
                  <a:lnTo>
                    <a:pt x="25792" y="434805"/>
                  </a:lnTo>
                  <a:lnTo>
                    <a:pt x="29477" y="496698"/>
                  </a:lnTo>
                  <a:lnTo>
                    <a:pt x="33162" y="558592"/>
                  </a:lnTo>
                  <a:lnTo>
                    <a:pt x="36847" y="620485"/>
                  </a:lnTo>
                  <a:lnTo>
                    <a:pt x="40531" y="682379"/>
                  </a:lnTo>
                  <a:lnTo>
                    <a:pt x="44216" y="744272"/>
                  </a:lnTo>
                  <a:lnTo>
                    <a:pt x="47901" y="806166"/>
                  </a:lnTo>
                  <a:lnTo>
                    <a:pt x="51585" y="868059"/>
                  </a:lnTo>
                  <a:lnTo>
                    <a:pt x="55270" y="929953"/>
                  </a:lnTo>
                  <a:lnTo>
                    <a:pt x="58955" y="991846"/>
                  </a:lnTo>
                  <a:lnTo>
                    <a:pt x="62640" y="1053740"/>
                  </a:lnTo>
                  <a:lnTo>
                    <a:pt x="66324" y="1115633"/>
                  </a:lnTo>
                  <a:lnTo>
                    <a:pt x="70009" y="1177527"/>
                  </a:lnTo>
                  <a:lnTo>
                    <a:pt x="73694" y="1239420"/>
                  </a:lnTo>
                  <a:lnTo>
                    <a:pt x="77378" y="130131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397609" y="2189579"/>
              <a:ext cx="62163" cy="1301880"/>
            </a:xfrm>
            <a:custGeom>
              <a:avLst/>
              <a:pathLst>
                <a:path w="62163" h="1301880">
                  <a:moveTo>
                    <a:pt x="62163" y="1301629"/>
                  </a:moveTo>
                  <a:lnTo>
                    <a:pt x="60560" y="1239647"/>
                  </a:lnTo>
                  <a:lnTo>
                    <a:pt x="58957" y="1177664"/>
                  </a:lnTo>
                  <a:lnTo>
                    <a:pt x="57354" y="1115682"/>
                  </a:lnTo>
                  <a:lnTo>
                    <a:pt x="55751" y="1053700"/>
                  </a:lnTo>
                  <a:lnTo>
                    <a:pt x="54148" y="991717"/>
                  </a:lnTo>
                  <a:lnTo>
                    <a:pt x="52546" y="929735"/>
                  </a:lnTo>
                  <a:lnTo>
                    <a:pt x="50943" y="867753"/>
                  </a:lnTo>
                  <a:lnTo>
                    <a:pt x="49340" y="805770"/>
                  </a:lnTo>
                  <a:lnTo>
                    <a:pt x="47737" y="743788"/>
                  </a:lnTo>
                  <a:lnTo>
                    <a:pt x="46134" y="681805"/>
                  </a:lnTo>
                  <a:lnTo>
                    <a:pt x="44531" y="619823"/>
                  </a:lnTo>
                  <a:lnTo>
                    <a:pt x="42928" y="557841"/>
                  </a:lnTo>
                  <a:lnTo>
                    <a:pt x="41325" y="495858"/>
                  </a:lnTo>
                  <a:lnTo>
                    <a:pt x="39722" y="433876"/>
                  </a:lnTo>
                  <a:lnTo>
                    <a:pt x="38120" y="371894"/>
                  </a:lnTo>
                  <a:lnTo>
                    <a:pt x="36517" y="309911"/>
                  </a:lnTo>
                  <a:lnTo>
                    <a:pt x="34914" y="247929"/>
                  </a:lnTo>
                  <a:lnTo>
                    <a:pt x="33311" y="185947"/>
                  </a:lnTo>
                  <a:lnTo>
                    <a:pt x="31708" y="123964"/>
                  </a:lnTo>
                  <a:lnTo>
                    <a:pt x="30105" y="61982"/>
                  </a:lnTo>
                  <a:lnTo>
                    <a:pt x="28502" y="0"/>
                  </a:lnTo>
                  <a:lnTo>
                    <a:pt x="0" y="968"/>
                  </a:lnTo>
                  <a:lnTo>
                    <a:pt x="2608" y="62916"/>
                  </a:lnTo>
                  <a:lnTo>
                    <a:pt x="5216" y="124864"/>
                  </a:lnTo>
                  <a:lnTo>
                    <a:pt x="7824" y="186813"/>
                  </a:lnTo>
                  <a:lnTo>
                    <a:pt x="10433" y="248761"/>
                  </a:lnTo>
                  <a:lnTo>
                    <a:pt x="13041" y="310709"/>
                  </a:lnTo>
                  <a:lnTo>
                    <a:pt x="15649" y="372657"/>
                  </a:lnTo>
                  <a:lnTo>
                    <a:pt x="18257" y="434605"/>
                  </a:lnTo>
                  <a:lnTo>
                    <a:pt x="20866" y="496554"/>
                  </a:lnTo>
                  <a:lnTo>
                    <a:pt x="23474" y="558502"/>
                  </a:lnTo>
                  <a:lnTo>
                    <a:pt x="26082" y="620450"/>
                  </a:lnTo>
                  <a:lnTo>
                    <a:pt x="28691" y="682398"/>
                  </a:lnTo>
                  <a:lnTo>
                    <a:pt x="31299" y="744346"/>
                  </a:lnTo>
                  <a:lnTo>
                    <a:pt x="33907" y="806295"/>
                  </a:lnTo>
                  <a:lnTo>
                    <a:pt x="36515" y="868243"/>
                  </a:lnTo>
                  <a:lnTo>
                    <a:pt x="39124" y="930191"/>
                  </a:lnTo>
                  <a:lnTo>
                    <a:pt x="41732" y="992139"/>
                  </a:lnTo>
                  <a:lnTo>
                    <a:pt x="44340" y="1054087"/>
                  </a:lnTo>
                  <a:lnTo>
                    <a:pt x="46949" y="1116036"/>
                  </a:lnTo>
                  <a:lnTo>
                    <a:pt x="49557" y="1177984"/>
                  </a:lnTo>
                  <a:lnTo>
                    <a:pt x="52165" y="1239932"/>
                  </a:lnTo>
                  <a:lnTo>
                    <a:pt x="54773" y="130188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26112" y="2189100"/>
              <a:ext cx="40369" cy="1302108"/>
            </a:xfrm>
            <a:custGeom>
              <a:avLst/>
              <a:pathLst>
                <a:path w="40369" h="1302108">
                  <a:moveTo>
                    <a:pt x="40369" y="1301984"/>
                  </a:moveTo>
                  <a:lnTo>
                    <a:pt x="39679" y="1239984"/>
                  </a:lnTo>
                  <a:lnTo>
                    <a:pt x="38989" y="1177985"/>
                  </a:lnTo>
                  <a:lnTo>
                    <a:pt x="38299" y="1115986"/>
                  </a:lnTo>
                  <a:lnTo>
                    <a:pt x="37609" y="1053987"/>
                  </a:lnTo>
                  <a:lnTo>
                    <a:pt x="36919" y="991987"/>
                  </a:lnTo>
                  <a:lnTo>
                    <a:pt x="36229" y="929988"/>
                  </a:lnTo>
                  <a:lnTo>
                    <a:pt x="35539" y="867989"/>
                  </a:lnTo>
                  <a:lnTo>
                    <a:pt x="34849" y="805990"/>
                  </a:lnTo>
                  <a:lnTo>
                    <a:pt x="34159" y="743990"/>
                  </a:lnTo>
                  <a:lnTo>
                    <a:pt x="33469" y="681991"/>
                  </a:lnTo>
                  <a:lnTo>
                    <a:pt x="32779" y="619992"/>
                  </a:lnTo>
                  <a:lnTo>
                    <a:pt x="32089" y="557993"/>
                  </a:lnTo>
                  <a:lnTo>
                    <a:pt x="31399" y="495993"/>
                  </a:lnTo>
                  <a:lnTo>
                    <a:pt x="30708" y="433994"/>
                  </a:lnTo>
                  <a:lnTo>
                    <a:pt x="30018" y="371995"/>
                  </a:lnTo>
                  <a:lnTo>
                    <a:pt x="29328" y="309996"/>
                  </a:lnTo>
                  <a:lnTo>
                    <a:pt x="28638" y="247996"/>
                  </a:lnTo>
                  <a:lnTo>
                    <a:pt x="27948" y="185997"/>
                  </a:lnTo>
                  <a:lnTo>
                    <a:pt x="27258" y="123998"/>
                  </a:lnTo>
                  <a:lnTo>
                    <a:pt x="26568" y="61999"/>
                  </a:lnTo>
                  <a:lnTo>
                    <a:pt x="25878" y="0"/>
                  </a:lnTo>
                  <a:lnTo>
                    <a:pt x="0" y="478"/>
                  </a:lnTo>
                  <a:lnTo>
                    <a:pt x="1602" y="62460"/>
                  </a:lnTo>
                  <a:lnTo>
                    <a:pt x="3205" y="124443"/>
                  </a:lnTo>
                  <a:lnTo>
                    <a:pt x="4808" y="186425"/>
                  </a:lnTo>
                  <a:lnTo>
                    <a:pt x="6411" y="248408"/>
                  </a:lnTo>
                  <a:lnTo>
                    <a:pt x="8014" y="310390"/>
                  </a:lnTo>
                  <a:lnTo>
                    <a:pt x="9617" y="372372"/>
                  </a:lnTo>
                  <a:lnTo>
                    <a:pt x="11220" y="434355"/>
                  </a:lnTo>
                  <a:lnTo>
                    <a:pt x="12823" y="496337"/>
                  </a:lnTo>
                  <a:lnTo>
                    <a:pt x="14426" y="558319"/>
                  </a:lnTo>
                  <a:lnTo>
                    <a:pt x="16028" y="620302"/>
                  </a:lnTo>
                  <a:lnTo>
                    <a:pt x="17631" y="682284"/>
                  </a:lnTo>
                  <a:lnTo>
                    <a:pt x="19234" y="744266"/>
                  </a:lnTo>
                  <a:lnTo>
                    <a:pt x="20837" y="806249"/>
                  </a:lnTo>
                  <a:lnTo>
                    <a:pt x="22440" y="868231"/>
                  </a:lnTo>
                  <a:lnTo>
                    <a:pt x="24043" y="930214"/>
                  </a:lnTo>
                  <a:lnTo>
                    <a:pt x="25646" y="992196"/>
                  </a:lnTo>
                  <a:lnTo>
                    <a:pt x="27249" y="1054178"/>
                  </a:lnTo>
                  <a:lnTo>
                    <a:pt x="28852" y="1116161"/>
                  </a:lnTo>
                  <a:lnTo>
                    <a:pt x="30454" y="1178143"/>
                  </a:lnTo>
                  <a:lnTo>
                    <a:pt x="32057" y="1240125"/>
                  </a:lnTo>
                  <a:lnTo>
                    <a:pt x="33660" y="130210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51990" y="2188992"/>
              <a:ext cx="19117" cy="1302092"/>
            </a:xfrm>
            <a:custGeom>
              <a:avLst/>
              <a:pathLst>
                <a:path w="19117" h="1302092">
                  <a:moveTo>
                    <a:pt x="19117" y="1302064"/>
                  </a:moveTo>
                  <a:lnTo>
                    <a:pt x="19056" y="1240061"/>
                  </a:lnTo>
                  <a:lnTo>
                    <a:pt x="18996" y="1178058"/>
                  </a:lnTo>
                  <a:lnTo>
                    <a:pt x="18935" y="1116054"/>
                  </a:lnTo>
                  <a:lnTo>
                    <a:pt x="18874" y="1054051"/>
                  </a:lnTo>
                  <a:lnTo>
                    <a:pt x="18814" y="992048"/>
                  </a:lnTo>
                  <a:lnTo>
                    <a:pt x="18753" y="930045"/>
                  </a:lnTo>
                  <a:lnTo>
                    <a:pt x="18692" y="868042"/>
                  </a:lnTo>
                  <a:lnTo>
                    <a:pt x="18632" y="806039"/>
                  </a:lnTo>
                  <a:lnTo>
                    <a:pt x="18571" y="744036"/>
                  </a:lnTo>
                  <a:lnTo>
                    <a:pt x="18510" y="682033"/>
                  </a:lnTo>
                  <a:lnTo>
                    <a:pt x="18450" y="620030"/>
                  </a:lnTo>
                  <a:lnTo>
                    <a:pt x="18389" y="558027"/>
                  </a:lnTo>
                  <a:lnTo>
                    <a:pt x="18328" y="496024"/>
                  </a:lnTo>
                  <a:lnTo>
                    <a:pt x="18268" y="434021"/>
                  </a:lnTo>
                  <a:lnTo>
                    <a:pt x="18207" y="372018"/>
                  </a:lnTo>
                  <a:lnTo>
                    <a:pt x="18146" y="310015"/>
                  </a:lnTo>
                  <a:lnTo>
                    <a:pt x="18086" y="248012"/>
                  </a:lnTo>
                  <a:lnTo>
                    <a:pt x="18025" y="186009"/>
                  </a:lnTo>
                  <a:lnTo>
                    <a:pt x="17964" y="124006"/>
                  </a:lnTo>
                  <a:lnTo>
                    <a:pt x="17904" y="62003"/>
                  </a:lnTo>
                  <a:lnTo>
                    <a:pt x="17843" y="0"/>
                  </a:lnTo>
                  <a:lnTo>
                    <a:pt x="0" y="108"/>
                  </a:lnTo>
                  <a:lnTo>
                    <a:pt x="690" y="62107"/>
                  </a:lnTo>
                  <a:lnTo>
                    <a:pt x="1380" y="124106"/>
                  </a:lnTo>
                  <a:lnTo>
                    <a:pt x="2070" y="186105"/>
                  </a:lnTo>
                  <a:lnTo>
                    <a:pt x="2760" y="248105"/>
                  </a:lnTo>
                  <a:lnTo>
                    <a:pt x="3450" y="310104"/>
                  </a:lnTo>
                  <a:lnTo>
                    <a:pt x="4140" y="372103"/>
                  </a:lnTo>
                  <a:lnTo>
                    <a:pt x="4830" y="434102"/>
                  </a:lnTo>
                  <a:lnTo>
                    <a:pt x="5520" y="496101"/>
                  </a:lnTo>
                  <a:lnTo>
                    <a:pt x="6210" y="558101"/>
                  </a:lnTo>
                  <a:lnTo>
                    <a:pt x="6900" y="620100"/>
                  </a:lnTo>
                  <a:lnTo>
                    <a:pt x="7590" y="682099"/>
                  </a:lnTo>
                  <a:lnTo>
                    <a:pt x="8280" y="744098"/>
                  </a:lnTo>
                  <a:lnTo>
                    <a:pt x="8970" y="806098"/>
                  </a:lnTo>
                  <a:lnTo>
                    <a:pt x="9661" y="868097"/>
                  </a:lnTo>
                  <a:lnTo>
                    <a:pt x="10351" y="930096"/>
                  </a:lnTo>
                  <a:lnTo>
                    <a:pt x="11041" y="992095"/>
                  </a:lnTo>
                  <a:lnTo>
                    <a:pt x="11731" y="1054095"/>
                  </a:lnTo>
                  <a:lnTo>
                    <a:pt x="12421" y="1116094"/>
                  </a:lnTo>
                  <a:lnTo>
                    <a:pt x="13111" y="1178093"/>
                  </a:lnTo>
                  <a:lnTo>
                    <a:pt x="13801" y="1240092"/>
                  </a:lnTo>
                  <a:lnTo>
                    <a:pt x="14491" y="130209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469834" y="2188991"/>
              <a:ext cx="1600" cy="1302064"/>
            </a:xfrm>
            <a:custGeom>
              <a:avLst/>
              <a:pathLst>
                <a:path w="1600" h="1302064">
                  <a:moveTo>
                    <a:pt x="1600" y="1302064"/>
                  </a:moveTo>
                  <a:lnTo>
                    <a:pt x="1584" y="1240061"/>
                  </a:lnTo>
                  <a:lnTo>
                    <a:pt x="1567" y="1178058"/>
                  </a:lnTo>
                  <a:lnTo>
                    <a:pt x="1551" y="1116055"/>
                  </a:lnTo>
                  <a:lnTo>
                    <a:pt x="1535" y="1054052"/>
                  </a:lnTo>
                  <a:lnTo>
                    <a:pt x="1518" y="992049"/>
                  </a:lnTo>
                  <a:lnTo>
                    <a:pt x="1502" y="930046"/>
                  </a:lnTo>
                  <a:lnTo>
                    <a:pt x="1486" y="868043"/>
                  </a:lnTo>
                  <a:lnTo>
                    <a:pt x="1470" y="806040"/>
                  </a:lnTo>
                  <a:lnTo>
                    <a:pt x="1453" y="744036"/>
                  </a:lnTo>
                  <a:lnTo>
                    <a:pt x="1437" y="682033"/>
                  </a:lnTo>
                  <a:lnTo>
                    <a:pt x="1421" y="620030"/>
                  </a:lnTo>
                  <a:lnTo>
                    <a:pt x="1404" y="558027"/>
                  </a:lnTo>
                  <a:lnTo>
                    <a:pt x="1388" y="496024"/>
                  </a:lnTo>
                  <a:lnTo>
                    <a:pt x="1372" y="434021"/>
                  </a:lnTo>
                  <a:lnTo>
                    <a:pt x="1356" y="372018"/>
                  </a:lnTo>
                  <a:lnTo>
                    <a:pt x="1339" y="310015"/>
                  </a:lnTo>
                  <a:lnTo>
                    <a:pt x="1323" y="248012"/>
                  </a:lnTo>
                  <a:lnTo>
                    <a:pt x="1307" y="186009"/>
                  </a:lnTo>
                  <a:lnTo>
                    <a:pt x="1290" y="124006"/>
                  </a:lnTo>
                  <a:lnTo>
                    <a:pt x="1274" y="62003"/>
                  </a:lnTo>
                  <a:lnTo>
                    <a:pt x="1258" y="0"/>
                  </a:lnTo>
                  <a:lnTo>
                    <a:pt x="0" y="0"/>
                  </a:lnTo>
                  <a:lnTo>
                    <a:pt x="60" y="62003"/>
                  </a:lnTo>
                  <a:lnTo>
                    <a:pt x="121" y="124006"/>
                  </a:lnTo>
                  <a:lnTo>
                    <a:pt x="182" y="186009"/>
                  </a:lnTo>
                  <a:lnTo>
                    <a:pt x="242" y="248013"/>
                  </a:lnTo>
                  <a:lnTo>
                    <a:pt x="303" y="310016"/>
                  </a:lnTo>
                  <a:lnTo>
                    <a:pt x="364" y="372019"/>
                  </a:lnTo>
                  <a:lnTo>
                    <a:pt x="424" y="434022"/>
                  </a:lnTo>
                  <a:lnTo>
                    <a:pt x="485" y="496025"/>
                  </a:lnTo>
                  <a:lnTo>
                    <a:pt x="546" y="558028"/>
                  </a:lnTo>
                  <a:lnTo>
                    <a:pt x="606" y="620031"/>
                  </a:lnTo>
                  <a:lnTo>
                    <a:pt x="667" y="682034"/>
                  </a:lnTo>
                  <a:lnTo>
                    <a:pt x="728" y="744037"/>
                  </a:lnTo>
                  <a:lnTo>
                    <a:pt x="788" y="806040"/>
                  </a:lnTo>
                  <a:lnTo>
                    <a:pt x="849" y="868043"/>
                  </a:lnTo>
                  <a:lnTo>
                    <a:pt x="910" y="930046"/>
                  </a:lnTo>
                  <a:lnTo>
                    <a:pt x="970" y="992049"/>
                  </a:lnTo>
                  <a:lnTo>
                    <a:pt x="1031" y="1054052"/>
                  </a:lnTo>
                  <a:lnTo>
                    <a:pt x="1092" y="1116055"/>
                  </a:lnTo>
                  <a:lnTo>
                    <a:pt x="1152" y="1178058"/>
                  </a:lnTo>
                  <a:lnTo>
                    <a:pt x="1213" y="1240061"/>
                  </a:lnTo>
                  <a:lnTo>
                    <a:pt x="1274" y="130206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471092" y="2188991"/>
              <a:ext cx="461" cy="1302064"/>
            </a:xfrm>
            <a:custGeom>
              <a:avLst/>
              <a:pathLst>
                <a:path w="461" h="1302064">
                  <a:moveTo>
                    <a:pt x="461" y="1302064"/>
                  </a:moveTo>
                  <a:lnTo>
                    <a:pt x="461" y="1240061"/>
                  </a:lnTo>
                  <a:lnTo>
                    <a:pt x="461" y="1178058"/>
                  </a:lnTo>
                  <a:lnTo>
                    <a:pt x="461" y="1116055"/>
                  </a:lnTo>
                  <a:lnTo>
                    <a:pt x="461" y="1054052"/>
                  </a:lnTo>
                  <a:lnTo>
                    <a:pt x="461" y="992049"/>
                  </a:lnTo>
                  <a:lnTo>
                    <a:pt x="461" y="930046"/>
                  </a:lnTo>
                  <a:lnTo>
                    <a:pt x="461" y="868043"/>
                  </a:lnTo>
                  <a:lnTo>
                    <a:pt x="461" y="806040"/>
                  </a:lnTo>
                  <a:lnTo>
                    <a:pt x="461" y="744037"/>
                  </a:lnTo>
                  <a:lnTo>
                    <a:pt x="461" y="682033"/>
                  </a:lnTo>
                  <a:lnTo>
                    <a:pt x="461" y="620030"/>
                  </a:lnTo>
                  <a:lnTo>
                    <a:pt x="461" y="558027"/>
                  </a:lnTo>
                  <a:lnTo>
                    <a:pt x="461" y="496024"/>
                  </a:lnTo>
                  <a:lnTo>
                    <a:pt x="461" y="434021"/>
                  </a:lnTo>
                  <a:lnTo>
                    <a:pt x="461" y="372018"/>
                  </a:lnTo>
                  <a:lnTo>
                    <a:pt x="461" y="310015"/>
                  </a:lnTo>
                  <a:lnTo>
                    <a:pt x="461" y="248012"/>
                  </a:lnTo>
                  <a:lnTo>
                    <a:pt x="461" y="186009"/>
                  </a:lnTo>
                  <a:lnTo>
                    <a:pt x="461" y="124006"/>
                  </a:lnTo>
                  <a:lnTo>
                    <a:pt x="461" y="62003"/>
                  </a:lnTo>
                  <a:lnTo>
                    <a:pt x="461" y="0"/>
                  </a:lnTo>
                  <a:lnTo>
                    <a:pt x="0" y="0"/>
                  </a:lnTo>
                  <a:lnTo>
                    <a:pt x="16" y="62003"/>
                  </a:lnTo>
                  <a:lnTo>
                    <a:pt x="32" y="124006"/>
                  </a:lnTo>
                  <a:lnTo>
                    <a:pt x="48" y="186009"/>
                  </a:lnTo>
                  <a:lnTo>
                    <a:pt x="65" y="248012"/>
                  </a:lnTo>
                  <a:lnTo>
                    <a:pt x="81" y="310015"/>
                  </a:lnTo>
                  <a:lnTo>
                    <a:pt x="97" y="372018"/>
                  </a:lnTo>
                  <a:lnTo>
                    <a:pt x="114" y="434021"/>
                  </a:lnTo>
                  <a:lnTo>
                    <a:pt x="130" y="496024"/>
                  </a:lnTo>
                  <a:lnTo>
                    <a:pt x="146" y="558027"/>
                  </a:lnTo>
                  <a:lnTo>
                    <a:pt x="162" y="620030"/>
                  </a:lnTo>
                  <a:lnTo>
                    <a:pt x="179" y="682033"/>
                  </a:lnTo>
                  <a:lnTo>
                    <a:pt x="195" y="744037"/>
                  </a:lnTo>
                  <a:lnTo>
                    <a:pt x="211" y="806040"/>
                  </a:lnTo>
                  <a:lnTo>
                    <a:pt x="228" y="868043"/>
                  </a:lnTo>
                  <a:lnTo>
                    <a:pt x="244" y="930046"/>
                  </a:lnTo>
                  <a:lnTo>
                    <a:pt x="260" y="992049"/>
                  </a:lnTo>
                  <a:lnTo>
                    <a:pt x="276" y="1054052"/>
                  </a:lnTo>
                  <a:lnTo>
                    <a:pt x="293" y="1116055"/>
                  </a:lnTo>
                  <a:lnTo>
                    <a:pt x="309" y="1178058"/>
                  </a:lnTo>
                  <a:lnTo>
                    <a:pt x="325" y="124006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8" name="tx28"/>
            <p:cNvSpPr/>
            <p:nvPr/>
          </p:nvSpPr>
          <p:spPr>
            <a:xfrm>
              <a:off x="2224620"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7.6m</a:t>
              </a:r>
            </a:p>
          </p:txBody>
        </p:sp>
        <p:sp>
          <p:nvSpPr>
            <p:cNvPr id="29" name="tx29"/>
            <p:cNvSpPr/>
            <p:nvPr/>
          </p:nvSpPr>
          <p:spPr>
            <a:xfrm>
              <a:off x="4740788" y="254523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0" name="rc30"/>
            <p:cNvSpPr/>
            <p:nvPr/>
          </p:nvSpPr>
          <p:spPr>
            <a:xfrm>
              <a:off x="4749788" y="273857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1" name="rc31"/>
            <p:cNvSpPr/>
            <p:nvPr/>
          </p:nvSpPr>
          <p:spPr>
            <a:xfrm>
              <a:off x="4749788" y="295803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2" name="rc32"/>
            <p:cNvSpPr/>
            <p:nvPr/>
          </p:nvSpPr>
          <p:spPr>
            <a:xfrm>
              <a:off x="4749788" y="317748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3" name="rc33"/>
            <p:cNvSpPr/>
            <p:nvPr/>
          </p:nvSpPr>
          <p:spPr>
            <a:xfrm>
              <a:off x="4749788" y="339694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4" name="rc34"/>
            <p:cNvSpPr/>
            <p:nvPr/>
          </p:nvSpPr>
          <p:spPr>
            <a:xfrm>
              <a:off x="4749788" y="361640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5" name="rc35"/>
            <p:cNvSpPr/>
            <p:nvPr/>
          </p:nvSpPr>
          <p:spPr>
            <a:xfrm>
              <a:off x="4749788" y="383585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6" name="rc36"/>
            <p:cNvSpPr/>
            <p:nvPr/>
          </p:nvSpPr>
          <p:spPr>
            <a:xfrm>
              <a:off x="4749788" y="405531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7" name="rc37"/>
            <p:cNvSpPr/>
            <p:nvPr/>
          </p:nvSpPr>
          <p:spPr>
            <a:xfrm>
              <a:off x="4749788" y="427476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8" name="rc38"/>
            <p:cNvSpPr/>
            <p:nvPr/>
          </p:nvSpPr>
          <p:spPr>
            <a:xfrm>
              <a:off x="4749788" y="449422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9" name="rc39"/>
            <p:cNvSpPr/>
            <p:nvPr/>
          </p:nvSpPr>
          <p:spPr>
            <a:xfrm>
              <a:off x="4749788" y="471368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0" name="rc40"/>
            <p:cNvSpPr/>
            <p:nvPr/>
          </p:nvSpPr>
          <p:spPr>
            <a:xfrm>
              <a:off x="4749788" y="493313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1" name="rc41"/>
            <p:cNvSpPr/>
            <p:nvPr/>
          </p:nvSpPr>
          <p:spPr>
            <a:xfrm>
              <a:off x="4749788" y="515259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2" name="rc42"/>
            <p:cNvSpPr/>
            <p:nvPr/>
          </p:nvSpPr>
          <p:spPr>
            <a:xfrm>
              <a:off x="6746844"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3" name="rc43"/>
            <p:cNvSpPr/>
            <p:nvPr/>
          </p:nvSpPr>
          <p:spPr>
            <a:xfrm>
              <a:off x="6746844"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4" name="rc44"/>
            <p:cNvSpPr/>
            <p:nvPr/>
          </p:nvSpPr>
          <p:spPr>
            <a:xfrm>
              <a:off x="6746844"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5" name="rc45"/>
            <p:cNvSpPr/>
            <p:nvPr/>
          </p:nvSpPr>
          <p:spPr>
            <a:xfrm>
              <a:off x="6746844"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6" name="rc46"/>
            <p:cNvSpPr/>
            <p:nvPr/>
          </p:nvSpPr>
          <p:spPr>
            <a:xfrm>
              <a:off x="6746844"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7" name="rc47"/>
            <p:cNvSpPr/>
            <p:nvPr/>
          </p:nvSpPr>
          <p:spPr>
            <a:xfrm>
              <a:off x="6746844"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8" name="rc48"/>
            <p:cNvSpPr/>
            <p:nvPr/>
          </p:nvSpPr>
          <p:spPr>
            <a:xfrm>
              <a:off x="6746844"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9" name="rc49"/>
            <p:cNvSpPr/>
            <p:nvPr/>
          </p:nvSpPr>
          <p:spPr>
            <a:xfrm>
              <a:off x="6746844"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0" name="rc50"/>
            <p:cNvSpPr/>
            <p:nvPr/>
          </p:nvSpPr>
          <p:spPr>
            <a:xfrm>
              <a:off x="6746844"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1" name="rc51"/>
            <p:cNvSpPr/>
            <p:nvPr/>
          </p:nvSpPr>
          <p:spPr>
            <a:xfrm>
              <a:off x="6746844"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2" name="rc52"/>
            <p:cNvSpPr/>
            <p:nvPr/>
          </p:nvSpPr>
          <p:spPr>
            <a:xfrm>
              <a:off x="6746844"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6746844"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4" name="tx54"/>
            <p:cNvSpPr/>
            <p:nvPr/>
          </p:nvSpPr>
          <p:spPr>
            <a:xfrm>
              <a:off x="5029833" y="2799300"/>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(42.2%) </a:t>
              </a:r>
            </a:p>
          </p:txBody>
        </p:sp>
        <p:sp>
          <p:nvSpPr>
            <p:cNvPr id="55" name="tx55"/>
            <p:cNvSpPr/>
            <p:nvPr/>
          </p:nvSpPr>
          <p:spPr>
            <a:xfrm>
              <a:off x="5029833" y="3018756"/>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(26.1%) </a:t>
              </a:r>
            </a:p>
          </p:txBody>
        </p:sp>
        <p:sp>
          <p:nvSpPr>
            <p:cNvPr id="56" name="tx56"/>
            <p:cNvSpPr/>
            <p:nvPr/>
          </p:nvSpPr>
          <p:spPr>
            <a:xfrm>
              <a:off x="5029833" y="3238212"/>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Cote d'Ivoire: 410,000 (5.4%) </a:t>
              </a:r>
            </a:p>
          </p:txBody>
        </p:sp>
        <p:sp>
          <p:nvSpPr>
            <p:cNvPr id="57" name="tx57"/>
            <p:cNvSpPr/>
            <p:nvPr/>
          </p:nvSpPr>
          <p:spPr>
            <a:xfrm>
              <a:off x="5029833" y="3457668"/>
              <a:ext cx="1099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Mali: 301,000 (4%) </a:t>
              </a:r>
            </a:p>
          </p:txBody>
        </p:sp>
        <p:sp>
          <p:nvSpPr>
            <p:cNvPr id="58" name="tx58"/>
            <p:cNvSpPr/>
            <p:nvPr/>
          </p:nvSpPr>
          <p:spPr>
            <a:xfrm>
              <a:off x="5029833" y="3677124"/>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Chad: 276,000 (3.7%) </a:t>
              </a:r>
            </a:p>
          </p:txBody>
        </p:sp>
        <p:sp>
          <p:nvSpPr>
            <p:cNvPr id="59" name="tx59"/>
            <p:cNvSpPr/>
            <p:nvPr/>
          </p:nvSpPr>
          <p:spPr>
            <a:xfrm>
              <a:off x="5029833" y="3896580"/>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Benin: 239,000 (3.2%) </a:t>
              </a:r>
            </a:p>
          </p:txBody>
        </p:sp>
        <p:sp>
          <p:nvSpPr>
            <p:cNvPr id="60" name="tx60"/>
            <p:cNvSpPr/>
            <p:nvPr/>
          </p:nvSpPr>
          <p:spPr>
            <a:xfrm>
              <a:off x="5029833" y="4116036"/>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Cameroon: 236,000 (3.1%) </a:t>
              </a:r>
            </a:p>
          </p:txBody>
        </p:sp>
        <p:sp>
          <p:nvSpPr>
            <p:cNvPr id="61" name="tx61"/>
            <p:cNvSpPr/>
            <p:nvPr/>
          </p:nvSpPr>
          <p:spPr>
            <a:xfrm>
              <a:off x="5029833" y="4335492"/>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Niger: 195,000 (2.6%) </a:t>
              </a:r>
            </a:p>
          </p:txBody>
        </p:sp>
        <p:sp>
          <p:nvSpPr>
            <p:cNvPr id="62" name="tx62"/>
            <p:cNvSpPr/>
            <p:nvPr/>
          </p:nvSpPr>
          <p:spPr>
            <a:xfrm>
              <a:off x="5029833" y="4554948"/>
              <a:ext cx="13487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Guinea: 179,000 (2.4%) </a:t>
              </a:r>
            </a:p>
          </p:txBody>
        </p:sp>
        <p:sp>
          <p:nvSpPr>
            <p:cNvPr id="63" name="tx63"/>
            <p:cNvSpPr/>
            <p:nvPr/>
          </p:nvSpPr>
          <p:spPr>
            <a:xfrm>
              <a:off x="5029833" y="4774404"/>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CAR: 133,000 (1.8%) </a:t>
              </a:r>
            </a:p>
          </p:txBody>
        </p:sp>
        <p:sp>
          <p:nvSpPr>
            <p:cNvPr id="64" name="tx64"/>
            <p:cNvSpPr/>
            <p:nvPr/>
          </p:nvSpPr>
          <p:spPr>
            <a:xfrm>
              <a:off x="5029833" y="4993860"/>
              <a:ext cx="16384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Burkina Faso: 85,000 (1.1%) </a:t>
              </a:r>
            </a:p>
          </p:txBody>
        </p:sp>
        <p:sp>
          <p:nvSpPr>
            <p:cNvPr id="65" name="tx65"/>
            <p:cNvSpPr/>
            <p:nvPr/>
          </p:nvSpPr>
          <p:spPr>
            <a:xfrm>
              <a:off x="5029833" y="5213316"/>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Ghana: 61,000 (&lt;1%) </a:t>
              </a:r>
            </a:p>
          </p:txBody>
        </p:sp>
        <p:sp>
          <p:nvSpPr>
            <p:cNvPr id="66" name="tx66"/>
            <p:cNvSpPr/>
            <p:nvPr/>
          </p:nvSpPr>
          <p:spPr>
            <a:xfrm>
              <a:off x="7026889" y="2799300"/>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Togo: 54,000 (&lt;1%) </a:t>
              </a:r>
            </a:p>
          </p:txBody>
        </p:sp>
        <p:sp>
          <p:nvSpPr>
            <p:cNvPr id="67" name="tx67"/>
            <p:cNvSpPr/>
            <p:nvPr/>
          </p:nvSpPr>
          <p:spPr>
            <a:xfrm>
              <a:off x="7026889" y="3018756"/>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Senegal: 43,000 (&lt;1%) </a:t>
              </a:r>
            </a:p>
          </p:txBody>
        </p:sp>
        <p:sp>
          <p:nvSpPr>
            <p:cNvPr id="68" name="tx68"/>
            <p:cNvSpPr/>
            <p:nvPr/>
          </p:nvSpPr>
          <p:spPr>
            <a:xfrm>
              <a:off x="7026889" y="3238212"/>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Liberia: 30,000 (&lt;1%) </a:t>
              </a:r>
            </a:p>
          </p:txBody>
        </p:sp>
        <p:sp>
          <p:nvSpPr>
            <p:cNvPr id="69" name="tx69"/>
            <p:cNvSpPr/>
            <p:nvPr/>
          </p:nvSpPr>
          <p:spPr>
            <a:xfrm>
              <a:off x="7026889" y="3457668"/>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Gabon: 30,000 (&lt;1%) </a:t>
              </a:r>
            </a:p>
          </p:txBody>
        </p:sp>
        <p:sp>
          <p:nvSpPr>
            <p:cNvPr id="70" name="tx70"/>
            <p:cNvSpPr/>
            <p:nvPr/>
          </p:nvSpPr>
          <p:spPr>
            <a:xfrm>
              <a:off x="7026889" y="367712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Congo: 29,000 (&lt;1%) </a:t>
              </a:r>
            </a:p>
          </p:txBody>
        </p:sp>
        <p:sp>
          <p:nvSpPr>
            <p:cNvPr id="71" name="tx71"/>
            <p:cNvSpPr/>
            <p:nvPr/>
          </p:nvSpPr>
          <p:spPr>
            <a:xfrm>
              <a:off x="7026889" y="3896580"/>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Sierra Leone: 25,000 (&lt;1%) </a:t>
              </a:r>
            </a:p>
          </p:txBody>
        </p:sp>
        <p:sp>
          <p:nvSpPr>
            <p:cNvPr id="72" name="tx72"/>
            <p:cNvSpPr/>
            <p:nvPr/>
          </p:nvSpPr>
          <p:spPr>
            <a:xfrm>
              <a:off x="7026889" y="4116036"/>
              <a:ext cx="18551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Equatorial Guinea: 21,000 (&lt;1%) </a:t>
              </a:r>
            </a:p>
          </p:txBody>
        </p:sp>
        <p:sp>
          <p:nvSpPr>
            <p:cNvPr id="73" name="tx73"/>
            <p:cNvSpPr/>
            <p:nvPr/>
          </p:nvSpPr>
          <p:spPr>
            <a:xfrm>
              <a:off x="7026889" y="4335492"/>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Guinea-Bissau: 20,000 (&lt;1%) </a:t>
              </a:r>
            </a:p>
          </p:txBody>
        </p:sp>
        <p:sp>
          <p:nvSpPr>
            <p:cNvPr id="74" name="tx74"/>
            <p:cNvSpPr/>
            <p:nvPr/>
          </p:nvSpPr>
          <p:spPr>
            <a:xfrm>
              <a:off x="7026889" y="4554948"/>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Gambia: 18,000 (&lt;1%) </a:t>
              </a:r>
            </a:p>
          </p:txBody>
        </p:sp>
        <p:sp>
          <p:nvSpPr>
            <p:cNvPr id="75" name="tx75"/>
            <p:cNvSpPr/>
            <p:nvPr/>
          </p:nvSpPr>
          <p:spPr>
            <a:xfrm>
              <a:off x="7026889" y="4774404"/>
              <a:ext cx="148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Mauritania: 12,000 (&lt;1%) </a:t>
              </a:r>
            </a:p>
          </p:txBody>
        </p:sp>
        <p:sp>
          <p:nvSpPr>
            <p:cNvPr id="76" name="tx76"/>
            <p:cNvSpPr/>
            <p:nvPr/>
          </p:nvSpPr>
          <p:spPr>
            <a:xfrm>
              <a:off x="7026889" y="4993860"/>
              <a:ext cx="21171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Sao Tome and Principe: &lt;1,000 (&lt;1%) </a:t>
              </a:r>
            </a:p>
          </p:txBody>
        </p:sp>
        <p:sp>
          <p:nvSpPr>
            <p:cNvPr id="77" name="tx77"/>
            <p:cNvSpPr/>
            <p:nvPr/>
          </p:nvSpPr>
          <p:spPr>
            <a:xfrm>
              <a:off x="7026889" y="5213316"/>
              <a:ext cx="14605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Cabo Verde: &lt;500 (&lt;1%) </a:t>
              </a:r>
            </a:p>
          </p:txBody>
        </p:sp>
        <p:sp>
          <p:nvSpPr>
            <p:cNvPr id="78" name="tx78"/>
            <p:cNvSpPr/>
            <p:nvPr/>
          </p:nvSpPr>
          <p:spPr>
            <a:xfrm>
              <a:off x="274320" y="1594371"/>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79" name="tx79"/>
            <p:cNvSpPr/>
            <p:nvPr/>
          </p:nvSpPr>
          <p:spPr>
            <a:xfrm>
              <a:off x="506805" y="621360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23300" y="633430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52245" y="6455003"/>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(68.3%) of all children unprotected against measles in WCAR.
Nigeria had the highest number of children who did not receive MCV1 (n=3.2 million), which is approximately 42.2% of all children unprotected against measles in WCAR (n=7.6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WCAR, with Nigeria contributing the highest share.</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891491"/>
              <a:ext cx="3494291" cy="901818"/>
            </a:xfrm>
            <a:custGeom>
              <a:avLst/>
              <a:pathLst>
                <a:path w="3494291" h="901818">
                  <a:moveTo>
                    <a:pt x="0" y="0"/>
                  </a:moveTo>
                  <a:lnTo>
                    <a:pt x="139771" y="100202"/>
                  </a:lnTo>
                  <a:lnTo>
                    <a:pt x="279543" y="0"/>
                  </a:lnTo>
                  <a:lnTo>
                    <a:pt x="419315" y="200404"/>
                  </a:lnTo>
                  <a:lnTo>
                    <a:pt x="559086" y="300606"/>
                  </a:lnTo>
                  <a:lnTo>
                    <a:pt x="698858" y="200404"/>
                  </a:lnTo>
                  <a:lnTo>
                    <a:pt x="838630" y="300606"/>
                  </a:lnTo>
                  <a:lnTo>
                    <a:pt x="978401" y="300606"/>
                  </a:lnTo>
                  <a:lnTo>
                    <a:pt x="1118173" y="501010"/>
                  </a:lnTo>
                  <a:lnTo>
                    <a:pt x="1257945" y="601212"/>
                  </a:lnTo>
                  <a:lnTo>
                    <a:pt x="1397716" y="701414"/>
                  </a:lnTo>
                  <a:lnTo>
                    <a:pt x="1537488" y="701414"/>
                  </a:lnTo>
                  <a:lnTo>
                    <a:pt x="1677260" y="701414"/>
                  </a:lnTo>
                  <a:lnTo>
                    <a:pt x="1817031" y="701414"/>
                  </a:lnTo>
                  <a:lnTo>
                    <a:pt x="1956803" y="801616"/>
                  </a:lnTo>
                  <a:lnTo>
                    <a:pt x="2096575" y="801616"/>
                  </a:lnTo>
                  <a:lnTo>
                    <a:pt x="2236346" y="801616"/>
                  </a:lnTo>
                  <a:lnTo>
                    <a:pt x="2376118" y="801616"/>
                  </a:lnTo>
                  <a:lnTo>
                    <a:pt x="2515890" y="901818"/>
                  </a:lnTo>
                  <a:lnTo>
                    <a:pt x="2655661" y="901818"/>
                  </a:lnTo>
                  <a:lnTo>
                    <a:pt x="2795433" y="801616"/>
                  </a:lnTo>
                  <a:lnTo>
                    <a:pt x="2935205" y="701414"/>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20" name="pl20"/>
            <p:cNvSpPr/>
            <p:nvPr/>
          </p:nvSpPr>
          <p:spPr>
            <a:xfrm>
              <a:off x="970564" y="2288258"/>
              <a:ext cx="3494291" cy="1903839"/>
            </a:xfrm>
            <a:custGeom>
              <a:avLst/>
              <a:pathLst>
                <a:path w="3494291" h="1903839">
                  <a:moveTo>
                    <a:pt x="0" y="100202"/>
                  </a:moveTo>
                  <a:lnTo>
                    <a:pt x="139771" y="0"/>
                  </a:lnTo>
                  <a:lnTo>
                    <a:pt x="279543" y="300606"/>
                  </a:lnTo>
                  <a:lnTo>
                    <a:pt x="419315" y="601212"/>
                  </a:lnTo>
                  <a:lnTo>
                    <a:pt x="559086" y="901818"/>
                  </a:lnTo>
                  <a:lnTo>
                    <a:pt x="698858" y="1302626"/>
                  </a:lnTo>
                  <a:lnTo>
                    <a:pt x="838630" y="1402829"/>
                  </a:lnTo>
                  <a:lnTo>
                    <a:pt x="978401" y="1503031"/>
                  </a:lnTo>
                  <a:lnTo>
                    <a:pt x="1118173" y="1603233"/>
                  </a:lnTo>
                  <a:lnTo>
                    <a:pt x="1257945" y="1703435"/>
                  </a:lnTo>
                  <a:lnTo>
                    <a:pt x="1397716" y="1903839"/>
                  </a:lnTo>
                  <a:lnTo>
                    <a:pt x="1537488" y="1703435"/>
                  </a:lnTo>
                  <a:lnTo>
                    <a:pt x="1677260" y="1703435"/>
                  </a:lnTo>
                  <a:lnTo>
                    <a:pt x="1817031" y="1803637"/>
                  </a:lnTo>
                  <a:lnTo>
                    <a:pt x="1956803" y="1803637"/>
                  </a:lnTo>
                  <a:lnTo>
                    <a:pt x="2096575" y="1603233"/>
                  </a:lnTo>
                  <a:lnTo>
                    <a:pt x="2236346" y="1703435"/>
                  </a:lnTo>
                  <a:lnTo>
                    <a:pt x="2376118" y="1703435"/>
                  </a:lnTo>
                  <a:lnTo>
                    <a:pt x="2515890" y="1803637"/>
                  </a:lnTo>
                  <a:lnTo>
                    <a:pt x="2655661" y="1903839"/>
                  </a:lnTo>
                  <a:lnTo>
                    <a:pt x="2795433" y="1703435"/>
                  </a:lnTo>
                  <a:lnTo>
                    <a:pt x="2935205" y="1603233"/>
                  </a:lnTo>
                  <a:lnTo>
                    <a:pt x="3074976" y="1603233"/>
                  </a:lnTo>
                  <a:lnTo>
                    <a:pt x="3214748" y="1603233"/>
                  </a:lnTo>
                  <a:lnTo>
                    <a:pt x="3354520" y="1703435"/>
                  </a:lnTo>
                  <a:lnTo>
                    <a:pt x="3494291" y="1703435"/>
                  </a:lnTo>
                </a:path>
              </a:pathLst>
            </a:custGeom>
            <a:ln w="27101" cap="flat">
              <a:solidFill>
                <a:srgbClr val="F26A21">
                  <a:alpha val="50196"/>
                </a:srgbClr>
              </a:solidFill>
              <a:prstDash val="solid"/>
              <a:round/>
            </a:ln>
          </p:spPr>
          <p:txBody>
            <a:bodyPr/>
            <a:lstStyle/>
            <a:p/>
          </p:txBody>
        </p:sp>
        <p:sp>
          <p:nvSpPr>
            <p:cNvPr id="21" name="pl21"/>
            <p:cNvSpPr/>
            <p:nvPr/>
          </p:nvSpPr>
          <p:spPr>
            <a:xfrm>
              <a:off x="970564" y="2288258"/>
              <a:ext cx="3494291" cy="1903839"/>
            </a:xfrm>
            <a:custGeom>
              <a:avLst/>
              <a:pathLst>
                <a:path w="3494291" h="1903839">
                  <a:moveTo>
                    <a:pt x="0" y="100202"/>
                  </a:moveTo>
                  <a:lnTo>
                    <a:pt x="139771" y="0"/>
                  </a:lnTo>
                  <a:lnTo>
                    <a:pt x="279543" y="300606"/>
                  </a:lnTo>
                  <a:lnTo>
                    <a:pt x="419315" y="601212"/>
                  </a:lnTo>
                  <a:lnTo>
                    <a:pt x="559086" y="901818"/>
                  </a:lnTo>
                  <a:lnTo>
                    <a:pt x="698858" y="1302626"/>
                  </a:lnTo>
                  <a:lnTo>
                    <a:pt x="838630" y="1402829"/>
                  </a:lnTo>
                  <a:lnTo>
                    <a:pt x="978401" y="1503031"/>
                  </a:lnTo>
                  <a:lnTo>
                    <a:pt x="1118173" y="1603233"/>
                  </a:lnTo>
                  <a:lnTo>
                    <a:pt x="1257945" y="1703435"/>
                  </a:lnTo>
                  <a:lnTo>
                    <a:pt x="1397716" y="1903839"/>
                  </a:lnTo>
                  <a:lnTo>
                    <a:pt x="1537488" y="1703435"/>
                  </a:lnTo>
                  <a:lnTo>
                    <a:pt x="1677260" y="1703435"/>
                  </a:lnTo>
                  <a:lnTo>
                    <a:pt x="1817031" y="1803637"/>
                  </a:lnTo>
                  <a:lnTo>
                    <a:pt x="1956803" y="1803637"/>
                  </a:lnTo>
                  <a:lnTo>
                    <a:pt x="2096575" y="1603233"/>
                  </a:lnTo>
                  <a:lnTo>
                    <a:pt x="2236346" y="1703435"/>
                  </a:lnTo>
                  <a:lnTo>
                    <a:pt x="2376118" y="1703435"/>
                  </a:lnTo>
                  <a:lnTo>
                    <a:pt x="2515890" y="1803637"/>
                  </a:lnTo>
                  <a:lnTo>
                    <a:pt x="2655661" y="1903839"/>
                  </a:lnTo>
                  <a:lnTo>
                    <a:pt x="2795433" y="1703435"/>
                  </a:lnTo>
                  <a:lnTo>
                    <a:pt x="2935205" y="1603233"/>
                  </a:lnTo>
                  <a:lnTo>
                    <a:pt x="3074976" y="1603233"/>
                  </a:lnTo>
                  <a:lnTo>
                    <a:pt x="3214748" y="1603233"/>
                  </a:lnTo>
                  <a:lnTo>
                    <a:pt x="3354520" y="1703435"/>
                  </a:lnTo>
                  <a:lnTo>
                    <a:pt x="3494291" y="1703435"/>
                  </a:lnTo>
                </a:path>
              </a:pathLst>
            </a:custGeom>
            <a:ln w="65043" cap="flat">
              <a:solidFill>
                <a:srgbClr val="000000">
                  <a:alpha val="100000"/>
                </a:srgbClr>
              </a:solidFill>
              <a:prstDash val="solid"/>
              <a:round/>
            </a:ln>
          </p:spPr>
          <p:txBody>
            <a:bodyPr/>
            <a:lstStyle/>
            <a:p/>
          </p:txBody>
        </p:sp>
        <p:sp>
          <p:nvSpPr>
            <p:cNvPr id="22" name="pl22"/>
            <p:cNvSpPr/>
            <p:nvPr/>
          </p:nvSpPr>
          <p:spPr>
            <a:xfrm>
              <a:off x="970564" y="2288258"/>
              <a:ext cx="3494291" cy="1903839"/>
            </a:xfrm>
            <a:custGeom>
              <a:avLst/>
              <a:pathLst>
                <a:path w="3494291" h="1903839">
                  <a:moveTo>
                    <a:pt x="0" y="100202"/>
                  </a:moveTo>
                  <a:lnTo>
                    <a:pt x="139771" y="0"/>
                  </a:lnTo>
                  <a:lnTo>
                    <a:pt x="279543" y="300606"/>
                  </a:lnTo>
                  <a:lnTo>
                    <a:pt x="419315" y="601212"/>
                  </a:lnTo>
                  <a:lnTo>
                    <a:pt x="559086" y="901818"/>
                  </a:lnTo>
                  <a:lnTo>
                    <a:pt x="698858" y="1302626"/>
                  </a:lnTo>
                  <a:lnTo>
                    <a:pt x="838630" y="1402829"/>
                  </a:lnTo>
                  <a:lnTo>
                    <a:pt x="978401" y="1503031"/>
                  </a:lnTo>
                  <a:lnTo>
                    <a:pt x="1118173" y="1603233"/>
                  </a:lnTo>
                  <a:lnTo>
                    <a:pt x="1257945" y="1703435"/>
                  </a:lnTo>
                  <a:lnTo>
                    <a:pt x="1397716" y="1903839"/>
                  </a:lnTo>
                  <a:lnTo>
                    <a:pt x="1537488" y="1703435"/>
                  </a:lnTo>
                  <a:lnTo>
                    <a:pt x="1677260" y="1703435"/>
                  </a:lnTo>
                  <a:lnTo>
                    <a:pt x="1817031" y="1803637"/>
                  </a:lnTo>
                  <a:lnTo>
                    <a:pt x="1956803" y="1803637"/>
                  </a:lnTo>
                  <a:lnTo>
                    <a:pt x="2096575" y="1603233"/>
                  </a:lnTo>
                  <a:lnTo>
                    <a:pt x="2236346" y="1703435"/>
                  </a:lnTo>
                  <a:lnTo>
                    <a:pt x="2376118" y="1703435"/>
                  </a:lnTo>
                  <a:lnTo>
                    <a:pt x="2515890" y="1803637"/>
                  </a:lnTo>
                  <a:lnTo>
                    <a:pt x="2655661" y="1903839"/>
                  </a:lnTo>
                  <a:lnTo>
                    <a:pt x="2795433" y="1703435"/>
                  </a:lnTo>
                  <a:lnTo>
                    <a:pt x="2935205" y="1603233"/>
                  </a:lnTo>
                  <a:lnTo>
                    <a:pt x="3074976" y="1603233"/>
                  </a:lnTo>
                  <a:lnTo>
                    <a:pt x="3214748" y="1603233"/>
                  </a:lnTo>
                  <a:lnTo>
                    <a:pt x="3354520" y="1703435"/>
                  </a:lnTo>
                  <a:lnTo>
                    <a:pt x="3494291" y="1703435"/>
                  </a:lnTo>
                </a:path>
              </a:pathLst>
            </a:custGeom>
            <a:ln w="40651" cap="flat">
              <a:solidFill>
                <a:srgbClr val="F26A21">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1669422"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25" name="pl25"/>
            <p:cNvSpPr/>
            <p:nvPr/>
          </p:nvSpPr>
          <p:spPr>
            <a:xfrm>
              <a:off x="2368281"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26" name="pl26"/>
            <p:cNvSpPr/>
            <p:nvPr/>
          </p:nvSpPr>
          <p:spPr>
            <a:xfrm>
              <a:off x="3067139" y="3630966"/>
              <a:ext cx="0" cy="260525"/>
            </a:xfrm>
            <a:custGeom>
              <a:avLst/>
              <a:pathLst>
                <a:path w="0" h="260525">
                  <a:moveTo>
                    <a:pt x="0" y="0"/>
                  </a:moveTo>
                  <a:lnTo>
                    <a:pt x="0" y="260525"/>
                  </a:lnTo>
                </a:path>
              </a:pathLst>
            </a:custGeom>
            <a:ln w="13550" cap="flat">
              <a:solidFill>
                <a:srgbClr val="000000">
                  <a:alpha val="100000"/>
                </a:srgbClr>
              </a:solidFill>
              <a:prstDash val="dot"/>
              <a:round/>
            </a:ln>
          </p:spPr>
          <p:txBody>
            <a:bodyPr/>
            <a:lstStyle/>
            <a:p/>
          </p:txBody>
        </p:sp>
        <p:sp>
          <p:nvSpPr>
            <p:cNvPr id="27" name="pl27"/>
            <p:cNvSpPr/>
            <p:nvPr/>
          </p:nvSpPr>
          <p:spPr>
            <a:xfrm>
              <a:off x="3626226"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28" name="pl28"/>
            <p:cNvSpPr/>
            <p:nvPr/>
          </p:nvSpPr>
          <p:spPr>
            <a:xfrm>
              <a:off x="4325084"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29" name="pl29"/>
            <p:cNvSpPr/>
            <p:nvPr/>
          </p:nvSpPr>
          <p:spPr>
            <a:xfrm>
              <a:off x="4464856"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30" name="pg30"/>
            <p:cNvSpPr/>
            <p:nvPr/>
          </p:nvSpPr>
          <p:spPr>
            <a:xfrm>
              <a:off x="883975" y="209578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914328" y="212613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28</a:t>
              </a:r>
            </a:p>
          </p:txBody>
        </p:sp>
        <p:sp>
          <p:nvSpPr>
            <p:cNvPr id="32" name="pg32"/>
            <p:cNvSpPr/>
            <p:nvPr/>
          </p:nvSpPr>
          <p:spPr>
            <a:xfrm>
              <a:off x="1582833" y="329820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13187" y="332855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34" name="pg34"/>
            <p:cNvSpPr/>
            <p:nvPr/>
          </p:nvSpPr>
          <p:spPr>
            <a:xfrm>
              <a:off x="2281692" y="389941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12045" y="392977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6" name="pg36"/>
            <p:cNvSpPr/>
            <p:nvPr/>
          </p:nvSpPr>
          <p:spPr>
            <a:xfrm>
              <a:off x="2980550" y="359881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10903" y="362916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8" name="pg38"/>
            <p:cNvSpPr/>
            <p:nvPr/>
          </p:nvSpPr>
          <p:spPr>
            <a:xfrm>
              <a:off x="3539637" y="389941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69990" y="392977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0" name="pg40"/>
            <p:cNvSpPr/>
            <p:nvPr/>
          </p:nvSpPr>
          <p:spPr>
            <a:xfrm>
              <a:off x="4238495" y="369901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8849" y="372936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2" name="pg42"/>
            <p:cNvSpPr/>
            <p:nvPr/>
          </p:nvSpPr>
          <p:spPr>
            <a:xfrm>
              <a:off x="4378267" y="369901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08620" y="372936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4" name="tx44"/>
            <p:cNvSpPr/>
            <p:nvPr/>
          </p:nvSpPr>
          <p:spPr>
            <a:xfrm>
              <a:off x="4584395" y="464784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5" name="tx45"/>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6" name="tx46"/>
            <p:cNvSpPr/>
            <p:nvPr/>
          </p:nvSpPr>
          <p:spPr>
            <a:xfrm>
              <a:off x="577771"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7" name="tx47"/>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8" name="tx48"/>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49" name="tx49"/>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0" name="tx50"/>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1" name="tx51"/>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2" name="tx52"/>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3" name="tx53"/>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4" name="tx54"/>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5" name="tx55"/>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6" name="tx56"/>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7" name="pl57"/>
            <p:cNvSpPr/>
            <p:nvPr/>
          </p:nvSpPr>
          <p:spPr>
            <a:xfrm>
              <a:off x="200049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8" name="pl58"/>
            <p:cNvSpPr/>
            <p:nvPr/>
          </p:nvSpPr>
          <p:spPr>
            <a:xfrm>
              <a:off x="2763020" y="6172552"/>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59" name="pl59"/>
            <p:cNvSpPr/>
            <p:nvPr/>
          </p:nvSpPr>
          <p:spPr>
            <a:xfrm>
              <a:off x="2763020" y="6172552"/>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226759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030119"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62" name="tx62"/>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3" name="tx63"/>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4" name="pl64"/>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5" name="pl65"/>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8" name="pl68"/>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35815" y="3791289"/>
              <a:ext cx="3494291" cy="901818"/>
            </a:xfrm>
            <a:custGeom>
              <a:avLst/>
              <a:pathLst>
                <a:path w="3494291" h="901818">
                  <a:moveTo>
                    <a:pt x="0" y="0"/>
                  </a:moveTo>
                  <a:lnTo>
                    <a:pt x="139771" y="100202"/>
                  </a:lnTo>
                  <a:lnTo>
                    <a:pt x="279543" y="100202"/>
                  </a:lnTo>
                  <a:lnTo>
                    <a:pt x="419315" y="200404"/>
                  </a:lnTo>
                  <a:lnTo>
                    <a:pt x="559086" y="300606"/>
                  </a:lnTo>
                  <a:lnTo>
                    <a:pt x="698858" y="300606"/>
                  </a:lnTo>
                  <a:lnTo>
                    <a:pt x="838630" y="400808"/>
                  </a:lnTo>
                  <a:lnTo>
                    <a:pt x="978401" y="501010"/>
                  </a:lnTo>
                  <a:lnTo>
                    <a:pt x="1118173" y="601212"/>
                  </a:lnTo>
                  <a:lnTo>
                    <a:pt x="1257945" y="701414"/>
                  </a:lnTo>
                  <a:lnTo>
                    <a:pt x="1397716" y="801616"/>
                  </a:lnTo>
                  <a:lnTo>
                    <a:pt x="1537488" y="801616"/>
                  </a:lnTo>
                  <a:lnTo>
                    <a:pt x="1677260" y="801616"/>
                  </a:lnTo>
                  <a:lnTo>
                    <a:pt x="1817031" y="801616"/>
                  </a:lnTo>
                  <a:lnTo>
                    <a:pt x="1956803" y="801616"/>
                  </a:lnTo>
                  <a:lnTo>
                    <a:pt x="2096575" y="901818"/>
                  </a:lnTo>
                  <a:lnTo>
                    <a:pt x="2236346" y="801616"/>
                  </a:lnTo>
                  <a:lnTo>
                    <a:pt x="2376118" y="801616"/>
                  </a:lnTo>
                  <a:lnTo>
                    <a:pt x="2515890" y="901818"/>
                  </a:lnTo>
                  <a:lnTo>
                    <a:pt x="2655661" y="901818"/>
                  </a:lnTo>
                  <a:lnTo>
                    <a:pt x="2795433" y="901818"/>
                  </a:lnTo>
                  <a:lnTo>
                    <a:pt x="2935205" y="801616"/>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79" name="pl79"/>
            <p:cNvSpPr/>
            <p:nvPr/>
          </p:nvSpPr>
          <p:spPr>
            <a:xfrm>
              <a:off x="5335815" y="2488662"/>
              <a:ext cx="3494291" cy="1603233"/>
            </a:xfrm>
            <a:custGeom>
              <a:avLst/>
              <a:pathLst>
                <a:path w="3494291" h="1603233">
                  <a:moveTo>
                    <a:pt x="0" y="0"/>
                  </a:moveTo>
                  <a:lnTo>
                    <a:pt x="139771" y="200404"/>
                  </a:lnTo>
                  <a:lnTo>
                    <a:pt x="279543" y="300606"/>
                  </a:lnTo>
                  <a:lnTo>
                    <a:pt x="419315" y="701414"/>
                  </a:lnTo>
                  <a:lnTo>
                    <a:pt x="559086" y="901818"/>
                  </a:lnTo>
                  <a:lnTo>
                    <a:pt x="698858" y="1202424"/>
                  </a:lnTo>
                  <a:lnTo>
                    <a:pt x="838630" y="1302626"/>
                  </a:lnTo>
                  <a:lnTo>
                    <a:pt x="978401" y="901818"/>
                  </a:lnTo>
                  <a:lnTo>
                    <a:pt x="1118173" y="1002020"/>
                  </a:lnTo>
                  <a:lnTo>
                    <a:pt x="1257945" y="1202424"/>
                  </a:lnTo>
                  <a:lnTo>
                    <a:pt x="1397716" y="1603233"/>
                  </a:lnTo>
                  <a:lnTo>
                    <a:pt x="1537488" y="1302626"/>
                  </a:lnTo>
                  <a:lnTo>
                    <a:pt x="1677260" y="1302626"/>
                  </a:lnTo>
                  <a:lnTo>
                    <a:pt x="1817031" y="1503031"/>
                  </a:lnTo>
                  <a:lnTo>
                    <a:pt x="1956803" y="1302626"/>
                  </a:lnTo>
                  <a:lnTo>
                    <a:pt x="2096575" y="1102222"/>
                  </a:lnTo>
                  <a:lnTo>
                    <a:pt x="2236346" y="801616"/>
                  </a:lnTo>
                  <a:lnTo>
                    <a:pt x="2376118" y="1002020"/>
                  </a:lnTo>
                  <a:lnTo>
                    <a:pt x="2515890" y="901818"/>
                  </a:lnTo>
                  <a:lnTo>
                    <a:pt x="2655661" y="901818"/>
                  </a:lnTo>
                  <a:lnTo>
                    <a:pt x="2795433" y="901818"/>
                  </a:lnTo>
                  <a:lnTo>
                    <a:pt x="2935205" y="701414"/>
                  </a:lnTo>
                  <a:lnTo>
                    <a:pt x="3074976" y="501010"/>
                  </a:lnTo>
                  <a:lnTo>
                    <a:pt x="3214748" y="501010"/>
                  </a:lnTo>
                  <a:lnTo>
                    <a:pt x="3354520" y="701414"/>
                  </a:lnTo>
                  <a:lnTo>
                    <a:pt x="3494291" y="601212"/>
                  </a:lnTo>
                </a:path>
              </a:pathLst>
            </a:custGeom>
            <a:ln w="27101" cap="flat">
              <a:solidFill>
                <a:srgbClr val="F26A21">
                  <a:alpha val="50196"/>
                </a:srgbClr>
              </a:solidFill>
              <a:prstDash val="solid"/>
              <a:round/>
            </a:ln>
          </p:spPr>
          <p:txBody>
            <a:bodyPr/>
            <a:lstStyle/>
            <a:p/>
          </p:txBody>
        </p:sp>
        <p:sp>
          <p:nvSpPr>
            <p:cNvPr id="80" name="pl80"/>
            <p:cNvSpPr/>
            <p:nvPr/>
          </p:nvSpPr>
          <p:spPr>
            <a:xfrm>
              <a:off x="5335815" y="2488662"/>
              <a:ext cx="3494291" cy="1603233"/>
            </a:xfrm>
            <a:custGeom>
              <a:avLst/>
              <a:pathLst>
                <a:path w="3494291" h="1603233">
                  <a:moveTo>
                    <a:pt x="0" y="0"/>
                  </a:moveTo>
                  <a:lnTo>
                    <a:pt x="139771" y="200404"/>
                  </a:lnTo>
                  <a:lnTo>
                    <a:pt x="279543" y="300606"/>
                  </a:lnTo>
                  <a:lnTo>
                    <a:pt x="419315" y="701414"/>
                  </a:lnTo>
                  <a:lnTo>
                    <a:pt x="559086" y="901818"/>
                  </a:lnTo>
                  <a:lnTo>
                    <a:pt x="698858" y="1202424"/>
                  </a:lnTo>
                  <a:lnTo>
                    <a:pt x="838630" y="1302626"/>
                  </a:lnTo>
                  <a:lnTo>
                    <a:pt x="978401" y="901818"/>
                  </a:lnTo>
                  <a:lnTo>
                    <a:pt x="1118173" y="1002020"/>
                  </a:lnTo>
                  <a:lnTo>
                    <a:pt x="1257945" y="1202424"/>
                  </a:lnTo>
                  <a:lnTo>
                    <a:pt x="1397716" y="1603233"/>
                  </a:lnTo>
                  <a:lnTo>
                    <a:pt x="1537488" y="1302626"/>
                  </a:lnTo>
                  <a:lnTo>
                    <a:pt x="1677260" y="1302626"/>
                  </a:lnTo>
                  <a:lnTo>
                    <a:pt x="1817031" y="1503031"/>
                  </a:lnTo>
                  <a:lnTo>
                    <a:pt x="1956803" y="1302626"/>
                  </a:lnTo>
                  <a:lnTo>
                    <a:pt x="2096575" y="1102222"/>
                  </a:lnTo>
                  <a:lnTo>
                    <a:pt x="2236346" y="801616"/>
                  </a:lnTo>
                  <a:lnTo>
                    <a:pt x="2376118" y="1002020"/>
                  </a:lnTo>
                  <a:lnTo>
                    <a:pt x="2515890" y="901818"/>
                  </a:lnTo>
                  <a:lnTo>
                    <a:pt x="2655661" y="901818"/>
                  </a:lnTo>
                  <a:lnTo>
                    <a:pt x="2795433" y="901818"/>
                  </a:lnTo>
                  <a:lnTo>
                    <a:pt x="2935205" y="701414"/>
                  </a:lnTo>
                  <a:lnTo>
                    <a:pt x="3074976" y="501010"/>
                  </a:lnTo>
                  <a:lnTo>
                    <a:pt x="3214748" y="501010"/>
                  </a:lnTo>
                  <a:lnTo>
                    <a:pt x="3354520" y="701414"/>
                  </a:lnTo>
                  <a:lnTo>
                    <a:pt x="3494291" y="601212"/>
                  </a:lnTo>
                </a:path>
              </a:pathLst>
            </a:custGeom>
            <a:ln w="65043" cap="flat">
              <a:solidFill>
                <a:srgbClr val="000000">
                  <a:alpha val="100000"/>
                </a:srgbClr>
              </a:solidFill>
              <a:prstDash val="solid"/>
              <a:round/>
            </a:ln>
          </p:spPr>
          <p:txBody>
            <a:bodyPr/>
            <a:lstStyle/>
            <a:p/>
          </p:txBody>
        </p:sp>
        <p:sp>
          <p:nvSpPr>
            <p:cNvPr id="81" name="pl81"/>
            <p:cNvSpPr/>
            <p:nvPr/>
          </p:nvSpPr>
          <p:spPr>
            <a:xfrm>
              <a:off x="5335815" y="2488662"/>
              <a:ext cx="3494291" cy="1603233"/>
            </a:xfrm>
            <a:custGeom>
              <a:avLst/>
              <a:pathLst>
                <a:path w="3494291" h="1603233">
                  <a:moveTo>
                    <a:pt x="0" y="0"/>
                  </a:moveTo>
                  <a:lnTo>
                    <a:pt x="139771" y="200404"/>
                  </a:lnTo>
                  <a:lnTo>
                    <a:pt x="279543" y="300606"/>
                  </a:lnTo>
                  <a:lnTo>
                    <a:pt x="419315" y="701414"/>
                  </a:lnTo>
                  <a:lnTo>
                    <a:pt x="559086" y="901818"/>
                  </a:lnTo>
                  <a:lnTo>
                    <a:pt x="698858" y="1202424"/>
                  </a:lnTo>
                  <a:lnTo>
                    <a:pt x="838630" y="1302626"/>
                  </a:lnTo>
                  <a:lnTo>
                    <a:pt x="978401" y="901818"/>
                  </a:lnTo>
                  <a:lnTo>
                    <a:pt x="1118173" y="1002020"/>
                  </a:lnTo>
                  <a:lnTo>
                    <a:pt x="1257945" y="1202424"/>
                  </a:lnTo>
                  <a:lnTo>
                    <a:pt x="1397716" y="1603233"/>
                  </a:lnTo>
                  <a:lnTo>
                    <a:pt x="1537488" y="1302626"/>
                  </a:lnTo>
                  <a:lnTo>
                    <a:pt x="1677260" y="1302626"/>
                  </a:lnTo>
                  <a:lnTo>
                    <a:pt x="1817031" y="1503031"/>
                  </a:lnTo>
                  <a:lnTo>
                    <a:pt x="1956803" y="1302626"/>
                  </a:lnTo>
                  <a:lnTo>
                    <a:pt x="2096575" y="1102222"/>
                  </a:lnTo>
                  <a:lnTo>
                    <a:pt x="2236346" y="801616"/>
                  </a:lnTo>
                  <a:lnTo>
                    <a:pt x="2376118" y="1002020"/>
                  </a:lnTo>
                  <a:lnTo>
                    <a:pt x="2515890" y="901818"/>
                  </a:lnTo>
                  <a:lnTo>
                    <a:pt x="2655661" y="901818"/>
                  </a:lnTo>
                  <a:lnTo>
                    <a:pt x="2795433" y="901818"/>
                  </a:lnTo>
                  <a:lnTo>
                    <a:pt x="2935205" y="701414"/>
                  </a:lnTo>
                  <a:lnTo>
                    <a:pt x="3074976" y="501010"/>
                  </a:lnTo>
                  <a:lnTo>
                    <a:pt x="3214748" y="501010"/>
                  </a:lnTo>
                  <a:lnTo>
                    <a:pt x="3354520" y="701414"/>
                  </a:lnTo>
                  <a:lnTo>
                    <a:pt x="3494291" y="601212"/>
                  </a:lnTo>
                </a:path>
              </a:pathLst>
            </a:custGeom>
            <a:ln w="40651" cap="flat">
              <a:solidFill>
                <a:srgbClr val="F26A21">
                  <a:alpha val="100000"/>
                </a:srgbClr>
              </a:solidFill>
              <a:prstDash val="solid"/>
              <a:round/>
            </a:ln>
          </p:spPr>
          <p:txBody>
            <a:bodyPr/>
            <a:lstStyle/>
            <a:p/>
          </p:txBody>
        </p:sp>
        <p:sp>
          <p:nvSpPr>
            <p:cNvPr id="82" name="pl82"/>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3" name="pl83"/>
            <p:cNvSpPr/>
            <p:nvPr/>
          </p:nvSpPr>
          <p:spPr>
            <a:xfrm>
              <a:off x="6034673"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84" name="pl84"/>
            <p:cNvSpPr/>
            <p:nvPr/>
          </p:nvSpPr>
          <p:spPr>
            <a:xfrm>
              <a:off x="6733532"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85" name="pl85"/>
            <p:cNvSpPr/>
            <p:nvPr/>
          </p:nvSpPr>
          <p:spPr>
            <a:xfrm>
              <a:off x="7432390"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86" name="pl86"/>
            <p:cNvSpPr/>
            <p:nvPr/>
          </p:nvSpPr>
          <p:spPr>
            <a:xfrm>
              <a:off x="7991477"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7" name="pl87"/>
            <p:cNvSpPr/>
            <p:nvPr/>
          </p:nvSpPr>
          <p:spPr>
            <a:xfrm>
              <a:off x="8690335"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88" name="pl88"/>
            <p:cNvSpPr/>
            <p:nvPr/>
          </p:nvSpPr>
          <p:spPr>
            <a:xfrm>
              <a:off x="8830107" y="2669026"/>
              <a:ext cx="0" cy="420848"/>
            </a:xfrm>
            <a:custGeom>
              <a:avLst/>
              <a:pathLst>
                <a:path w="0" h="420848">
                  <a:moveTo>
                    <a:pt x="0" y="0"/>
                  </a:moveTo>
                  <a:lnTo>
                    <a:pt x="0" y="420848"/>
                  </a:lnTo>
                </a:path>
              </a:pathLst>
            </a:custGeom>
            <a:ln w="13550" cap="flat">
              <a:solidFill>
                <a:srgbClr val="000000">
                  <a:alpha val="100000"/>
                </a:srgbClr>
              </a:solidFill>
              <a:prstDash val="dot"/>
              <a:round/>
            </a:ln>
          </p:spPr>
          <p:txBody>
            <a:bodyPr/>
            <a:lstStyle/>
            <a:p/>
          </p:txBody>
        </p:sp>
        <p:sp>
          <p:nvSpPr>
            <p:cNvPr id="89" name="pg89"/>
            <p:cNvSpPr/>
            <p:nvPr/>
          </p:nvSpPr>
          <p:spPr>
            <a:xfrm>
              <a:off x="5249226" y="219598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5279579" y="22263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27</a:t>
              </a:r>
            </a:p>
          </p:txBody>
        </p:sp>
        <p:sp>
          <p:nvSpPr>
            <p:cNvPr id="91" name="pg91"/>
            <p:cNvSpPr/>
            <p:nvPr/>
          </p:nvSpPr>
          <p:spPr>
            <a:xfrm>
              <a:off x="5948084" y="339840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978438"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93" name="pg93"/>
            <p:cNvSpPr/>
            <p:nvPr/>
          </p:nvSpPr>
          <p:spPr>
            <a:xfrm>
              <a:off x="6650692"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681045"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95" name="pg95"/>
            <p:cNvSpPr/>
            <p:nvPr/>
          </p:nvSpPr>
          <p:spPr>
            <a:xfrm>
              <a:off x="7345801" y="329820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7376154" y="332855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97" name="pg97"/>
            <p:cNvSpPr/>
            <p:nvPr/>
          </p:nvSpPr>
          <p:spPr>
            <a:xfrm>
              <a:off x="7904888" y="3097802"/>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935241" y="312815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99" name="pg99"/>
            <p:cNvSpPr/>
            <p:nvPr/>
          </p:nvSpPr>
          <p:spPr>
            <a:xfrm>
              <a:off x="8603746" y="289739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634100"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101" name="pg101"/>
            <p:cNvSpPr/>
            <p:nvPr/>
          </p:nvSpPr>
          <p:spPr>
            <a:xfrm>
              <a:off x="8743518" y="279719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773871" y="282754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03" name="tx103"/>
            <p:cNvSpPr/>
            <p:nvPr/>
          </p:nvSpPr>
          <p:spPr>
            <a:xfrm>
              <a:off x="8949646" y="454764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4" name="tx10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4943022"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6" name="tx106"/>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7" name="tx107"/>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8" name="tx10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09" name="tx10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0" name="tx11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1" name="tx11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2" name="tx11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6" name="pl116"/>
            <p:cNvSpPr/>
            <p:nvPr/>
          </p:nvSpPr>
          <p:spPr>
            <a:xfrm>
              <a:off x="6365746"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7" name="pl117"/>
            <p:cNvSpPr/>
            <p:nvPr/>
          </p:nvSpPr>
          <p:spPr>
            <a:xfrm>
              <a:off x="7128271" y="6172552"/>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118" name="pl118"/>
            <p:cNvSpPr/>
            <p:nvPr/>
          </p:nvSpPr>
          <p:spPr>
            <a:xfrm>
              <a:off x="7128271" y="6172552"/>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19" name="tx119"/>
            <p:cNvSpPr/>
            <p:nvPr/>
          </p:nvSpPr>
          <p:spPr>
            <a:xfrm>
              <a:off x="663284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0" name="tx120"/>
            <p:cNvSpPr/>
            <p:nvPr/>
          </p:nvSpPr>
          <p:spPr>
            <a:xfrm>
              <a:off x="7395370"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21" name="tx121"/>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2" name="tx122"/>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3" name="tx12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5" name="tx125"/>
            <p:cNvSpPr/>
            <p:nvPr/>
          </p:nvSpPr>
          <p:spPr>
            <a:xfrm>
              <a:off x="3332530" y="1368037"/>
              <a:ext cx="27532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WCAR,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21%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2025, WCAR DTP drop-out was higher and DTP-MCV drop-out was higher than global drop-out rates, respectively.</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high in WCAR</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302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0920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611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229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20" name="pl20"/>
            <p:cNvSpPr/>
            <p:nvPr/>
          </p:nvSpPr>
          <p:spPr>
            <a:xfrm>
              <a:off x="768815" y="1382875"/>
              <a:ext cx="1472887" cy="81157"/>
            </a:xfrm>
            <a:custGeom>
              <a:avLst/>
              <a:pathLst>
                <a:path w="1472887" h="81157">
                  <a:moveTo>
                    <a:pt x="0" y="81157"/>
                  </a:moveTo>
                  <a:lnTo>
                    <a:pt x="210412" y="67631"/>
                  </a:lnTo>
                  <a:lnTo>
                    <a:pt x="420825" y="54105"/>
                  </a:lnTo>
                  <a:lnTo>
                    <a:pt x="631237" y="54105"/>
                  </a:lnTo>
                  <a:lnTo>
                    <a:pt x="841650" y="40578"/>
                  </a:lnTo>
                  <a:lnTo>
                    <a:pt x="1052062" y="40578"/>
                  </a:lnTo>
                  <a:lnTo>
                    <a:pt x="1262475" y="13526"/>
                  </a:lnTo>
                  <a:lnTo>
                    <a:pt x="1472887" y="0"/>
                  </a:lnTo>
                </a:path>
              </a:pathLst>
            </a:custGeom>
            <a:ln w="40651" cap="flat">
              <a:solidFill>
                <a:srgbClr val="BEBEBE">
                  <a:alpha val="69803"/>
                </a:srgbClr>
              </a:solidFill>
              <a:prstDash val="solid"/>
              <a:round/>
            </a:ln>
          </p:spPr>
          <p:txBody>
            <a:bodyPr/>
            <a:lstStyle/>
            <a:p/>
          </p:txBody>
        </p:sp>
        <p:sp>
          <p:nvSpPr>
            <p:cNvPr id="21" name="pl21"/>
            <p:cNvSpPr/>
            <p:nvPr/>
          </p:nvSpPr>
          <p:spPr>
            <a:xfrm>
              <a:off x="768815" y="1382875"/>
              <a:ext cx="1472887" cy="81157"/>
            </a:xfrm>
            <a:custGeom>
              <a:avLst/>
              <a:pathLst>
                <a:path w="1472887" h="81157">
                  <a:moveTo>
                    <a:pt x="0" y="81157"/>
                  </a:moveTo>
                  <a:lnTo>
                    <a:pt x="210412" y="67631"/>
                  </a:lnTo>
                  <a:lnTo>
                    <a:pt x="420825" y="54105"/>
                  </a:lnTo>
                  <a:lnTo>
                    <a:pt x="631237" y="54105"/>
                  </a:lnTo>
                  <a:lnTo>
                    <a:pt x="841650" y="40578"/>
                  </a:lnTo>
                  <a:lnTo>
                    <a:pt x="1052062" y="40578"/>
                  </a:lnTo>
                  <a:lnTo>
                    <a:pt x="1262475" y="13526"/>
                  </a:lnTo>
                  <a:lnTo>
                    <a:pt x="1472887" y="0"/>
                  </a:lnTo>
                </a:path>
              </a:pathLst>
            </a:custGeom>
            <a:ln w="35231" cap="flat">
              <a:solidFill>
                <a:srgbClr val="BEBEBE">
                  <a:alpha val="69803"/>
                </a:srgbClr>
              </a:solidFill>
              <a:prstDash val="solid"/>
              <a:round/>
            </a:ln>
          </p:spPr>
          <p:txBody>
            <a:bodyPr/>
            <a:lstStyle/>
            <a:p/>
          </p:txBody>
        </p:sp>
        <p:sp>
          <p:nvSpPr>
            <p:cNvPr id="22" name="pl22"/>
            <p:cNvSpPr/>
            <p:nvPr/>
          </p:nvSpPr>
          <p:spPr>
            <a:xfrm>
              <a:off x="768815"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23" name="pl23"/>
            <p:cNvSpPr/>
            <p:nvPr/>
          </p:nvSpPr>
          <p:spPr>
            <a:xfrm>
              <a:off x="768815" y="1382875"/>
              <a:ext cx="1472887" cy="81157"/>
            </a:xfrm>
            <a:custGeom>
              <a:avLst/>
              <a:pathLst>
                <a:path w="1472887" h="81157">
                  <a:moveTo>
                    <a:pt x="0" y="81157"/>
                  </a:moveTo>
                  <a:lnTo>
                    <a:pt x="210412" y="67631"/>
                  </a:lnTo>
                  <a:lnTo>
                    <a:pt x="420825" y="54105"/>
                  </a:lnTo>
                  <a:lnTo>
                    <a:pt x="631237" y="54105"/>
                  </a:lnTo>
                  <a:lnTo>
                    <a:pt x="841650" y="40578"/>
                  </a:lnTo>
                  <a:lnTo>
                    <a:pt x="1052062" y="40578"/>
                  </a:lnTo>
                  <a:lnTo>
                    <a:pt x="1262475" y="13526"/>
                  </a:lnTo>
                  <a:lnTo>
                    <a:pt x="1472887" y="0"/>
                  </a:lnTo>
                </a:path>
              </a:pathLst>
            </a:custGeom>
            <a:ln w="40651" cap="flat">
              <a:solidFill>
                <a:srgbClr val="000000">
                  <a:alpha val="100000"/>
                </a:srgbClr>
              </a:solidFill>
              <a:prstDash val="solid"/>
              <a:round/>
            </a:ln>
          </p:spPr>
          <p:txBody>
            <a:bodyPr/>
            <a:lstStyle/>
            <a:p/>
          </p:txBody>
        </p:sp>
        <p:sp>
          <p:nvSpPr>
            <p:cNvPr id="24" name="pl24"/>
            <p:cNvSpPr/>
            <p:nvPr/>
          </p:nvSpPr>
          <p:spPr>
            <a:xfrm>
              <a:off x="768815" y="1382875"/>
              <a:ext cx="1472887" cy="81157"/>
            </a:xfrm>
            <a:custGeom>
              <a:avLst/>
              <a:pathLst>
                <a:path w="1472887" h="81157">
                  <a:moveTo>
                    <a:pt x="0" y="81157"/>
                  </a:moveTo>
                  <a:lnTo>
                    <a:pt x="210412" y="67631"/>
                  </a:lnTo>
                  <a:lnTo>
                    <a:pt x="420825" y="54105"/>
                  </a:lnTo>
                  <a:lnTo>
                    <a:pt x="631237" y="54105"/>
                  </a:lnTo>
                  <a:lnTo>
                    <a:pt x="841650" y="40578"/>
                  </a:lnTo>
                  <a:lnTo>
                    <a:pt x="1052062" y="40578"/>
                  </a:lnTo>
                  <a:lnTo>
                    <a:pt x="1262475" y="13526"/>
                  </a:lnTo>
                  <a:lnTo>
                    <a:pt x="1472887" y="0"/>
                  </a:lnTo>
                </a:path>
              </a:pathLst>
            </a:custGeom>
            <a:ln w="35231" cap="flat">
              <a:solidFill>
                <a:srgbClr val="F26A21">
                  <a:alpha val="100000"/>
                </a:srgbClr>
              </a:solidFill>
              <a:prstDash val="solid"/>
              <a:round/>
            </a:ln>
          </p:spPr>
          <p:txBody>
            <a:bodyPr/>
            <a:lstStyle/>
            <a:p/>
          </p:txBody>
        </p:sp>
        <p:sp>
          <p:nvSpPr>
            <p:cNvPr id="25" name="pl25"/>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08556" y="1301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 name="tx27"/>
            <p:cNvSpPr/>
            <p:nvPr/>
          </p:nvSpPr>
          <p:spPr>
            <a:xfrm>
              <a:off x="922992" y="128747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 name="tx28"/>
            <p:cNvSpPr/>
            <p:nvPr/>
          </p:nvSpPr>
          <p:spPr>
            <a:xfrm>
              <a:off x="1129381" y="1273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 name="tx29"/>
            <p:cNvSpPr/>
            <p:nvPr/>
          </p:nvSpPr>
          <p:spPr>
            <a:xfrm>
              <a:off x="1339794" y="1273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 name="tx30"/>
            <p:cNvSpPr/>
            <p:nvPr/>
          </p:nvSpPr>
          <p:spPr>
            <a:xfrm>
              <a:off x="1550206" y="1260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760619" y="1260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 name="tx32"/>
            <p:cNvSpPr/>
            <p:nvPr/>
          </p:nvSpPr>
          <p:spPr>
            <a:xfrm>
              <a:off x="1971031" y="1233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 name="tx33"/>
            <p:cNvSpPr/>
            <p:nvPr/>
          </p:nvSpPr>
          <p:spPr>
            <a:xfrm>
              <a:off x="2181444" y="1219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4" name="rc34"/>
            <p:cNvSpPr/>
            <p:nvPr/>
          </p:nvSpPr>
          <p:spPr>
            <a:xfrm>
              <a:off x="695171" y="1918229"/>
              <a:ext cx="1620176" cy="758823"/>
            </a:xfrm>
            <a:prstGeom prst="rect">
              <a:avLst/>
            </a:prstGeom>
            <a:solidFill>
              <a:srgbClr val="EBEBEB">
                <a:alpha val="100000"/>
              </a:srgbClr>
            </a:solidFill>
          </p:spPr>
          <p:txBody>
            <a:bodyPr/>
            <a:lstStyle/>
            <a:p/>
          </p:txBody>
        </p:sp>
        <p:sp>
          <p:nvSpPr>
            <p:cNvPr id="35" name="pl35"/>
            <p:cNvSpPr/>
            <p:nvPr/>
          </p:nvSpPr>
          <p:spPr>
            <a:xfrm>
              <a:off x="695171" y="24734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1353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3044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19662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49" name="pl49"/>
            <p:cNvSpPr/>
            <p:nvPr/>
          </p:nvSpPr>
          <p:spPr>
            <a:xfrm>
              <a:off x="768815" y="2290878"/>
              <a:ext cx="1472887" cy="121736"/>
            </a:xfrm>
            <a:custGeom>
              <a:avLst/>
              <a:pathLst>
                <a:path w="1472887" h="121736">
                  <a:moveTo>
                    <a:pt x="0" y="13526"/>
                  </a:moveTo>
                  <a:lnTo>
                    <a:pt x="210412" y="40578"/>
                  </a:lnTo>
                  <a:lnTo>
                    <a:pt x="420825" y="0"/>
                  </a:lnTo>
                  <a:lnTo>
                    <a:pt x="631237" y="54105"/>
                  </a:lnTo>
                  <a:lnTo>
                    <a:pt x="841650" y="81157"/>
                  </a:lnTo>
                  <a:lnTo>
                    <a:pt x="1052062" y="81157"/>
                  </a:lnTo>
                  <a:lnTo>
                    <a:pt x="1262475" y="108210"/>
                  </a:lnTo>
                  <a:lnTo>
                    <a:pt x="1472887" y="121736"/>
                  </a:lnTo>
                </a:path>
              </a:pathLst>
            </a:custGeom>
            <a:ln w="40651" cap="flat">
              <a:solidFill>
                <a:srgbClr val="BEBEBE">
                  <a:alpha val="69803"/>
                </a:srgbClr>
              </a:solidFill>
              <a:prstDash val="solid"/>
              <a:round/>
            </a:ln>
          </p:spPr>
          <p:txBody>
            <a:bodyPr/>
            <a:lstStyle/>
            <a:p/>
          </p:txBody>
        </p:sp>
        <p:sp>
          <p:nvSpPr>
            <p:cNvPr id="50" name="pl50"/>
            <p:cNvSpPr/>
            <p:nvPr/>
          </p:nvSpPr>
          <p:spPr>
            <a:xfrm>
              <a:off x="768815" y="2290878"/>
              <a:ext cx="1472887" cy="121736"/>
            </a:xfrm>
            <a:custGeom>
              <a:avLst/>
              <a:pathLst>
                <a:path w="1472887" h="121736">
                  <a:moveTo>
                    <a:pt x="0" y="13526"/>
                  </a:moveTo>
                  <a:lnTo>
                    <a:pt x="210412" y="40578"/>
                  </a:lnTo>
                  <a:lnTo>
                    <a:pt x="420825" y="0"/>
                  </a:lnTo>
                  <a:lnTo>
                    <a:pt x="631237" y="54105"/>
                  </a:lnTo>
                  <a:lnTo>
                    <a:pt x="841650" y="81157"/>
                  </a:lnTo>
                  <a:lnTo>
                    <a:pt x="1052062" y="81157"/>
                  </a:lnTo>
                  <a:lnTo>
                    <a:pt x="1262475" y="108210"/>
                  </a:lnTo>
                  <a:lnTo>
                    <a:pt x="1472887" y="121736"/>
                  </a:lnTo>
                </a:path>
              </a:pathLst>
            </a:custGeom>
            <a:ln w="35231" cap="flat">
              <a:solidFill>
                <a:srgbClr val="BEBEBE">
                  <a:alpha val="69803"/>
                </a:srgbClr>
              </a:solidFill>
              <a:prstDash val="solid"/>
              <a:round/>
            </a:ln>
          </p:spPr>
          <p:txBody>
            <a:bodyPr/>
            <a:lstStyle/>
            <a:p/>
          </p:txBody>
        </p:sp>
        <p:sp>
          <p:nvSpPr>
            <p:cNvPr id="51" name="pl51"/>
            <p:cNvSpPr/>
            <p:nvPr/>
          </p:nvSpPr>
          <p:spPr>
            <a:xfrm>
              <a:off x="768815"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52" name="pl52"/>
            <p:cNvSpPr/>
            <p:nvPr/>
          </p:nvSpPr>
          <p:spPr>
            <a:xfrm>
              <a:off x="768815" y="2290878"/>
              <a:ext cx="1472887" cy="121736"/>
            </a:xfrm>
            <a:custGeom>
              <a:avLst/>
              <a:pathLst>
                <a:path w="1472887" h="121736">
                  <a:moveTo>
                    <a:pt x="0" y="13526"/>
                  </a:moveTo>
                  <a:lnTo>
                    <a:pt x="210412" y="40578"/>
                  </a:lnTo>
                  <a:lnTo>
                    <a:pt x="420825" y="0"/>
                  </a:lnTo>
                  <a:lnTo>
                    <a:pt x="631237" y="54105"/>
                  </a:lnTo>
                  <a:lnTo>
                    <a:pt x="841650" y="81157"/>
                  </a:lnTo>
                  <a:lnTo>
                    <a:pt x="1052062" y="81157"/>
                  </a:lnTo>
                  <a:lnTo>
                    <a:pt x="1262475" y="108210"/>
                  </a:lnTo>
                  <a:lnTo>
                    <a:pt x="1472887" y="121736"/>
                  </a:lnTo>
                </a:path>
              </a:pathLst>
            </a:custGeom>
            <a:ln w="40651" cap="flat">
              <a:solidFill>
                <a:srgbClr val="000000">
                  <a:alpha val="100000"/>
                </a:srgbClr>
              </a:solidFill>
              <a:prstDash val="solid"/>
              <a:round/>
            </a:ln>
          </p:spPr>
          <p:txBody>
            <a:bodyPr/>
            <a:lstStyle/>
            <a:p/>
          </p:txBody>
        </p:sp>
        <p:sp>
          <p:nvSpPr>
            <p:cNvPr id="53" name="pl53"/>
            <p:cNvSpPr/>
            <p:nvPr/>
          </p:nvSpPr>
          <p:spPr>
            <a:xfrm>
              <a:off x="768815" y="2290878"/>
              <a:ext cx="1472887" cy="121736"/>
            </a:xfrm>
            <a:custGeom>
              <a:avLst/>
              <a:pathLst>
                <a:path w="1472887" h="121736">
                  <a:moveTo>
                    <a:pt x="0" y="13526"/>
                  </a:moveTo>
                  <a:lnTo>
                    <a:pt x="210412" y="40578"/>
                  </a:lnTo>
                  <a:lnTo>
                    <a:pt x="420825" y="0"/>
                  </a:lnTo>
                  <a:lnTo>
                    <a:pt x="631237" y="54105"/>
                  </a:lnTo>
                  <a:lnTo>
                    <a:pt x="841650" y="81157"/>
                  </a:lnTo>
                  <a:lnTo>
                    <a:pt x="1052062" y="81157"/>
                  </a:lnTo>
                  <a:lnTo>
                    <a:pt x="1262475" y="108210"/>
                  </a:lnTo>
                  <a:lnTo>
                    <a:pt x="1472887" y="121736"/>
                  </a:lnTo>
                </a:path>
              </a:pathLst>
            </a:custGeom>
            <a:ln w="35231" cap="flat">
              <a:solidFill>
                <a:srgbClr val="F26A21">
                  <a:alpha val="100000"/>
                </a:srgbClr>
              </a:solidFill>
              <a:prstDash val="solid"/>
              <a:round/>
            </a:ln>
          </p:spPr>
          <p:txBody>
            <a:bodyPr/>
            <a:lstStyle/>
            <a:p/>
          </p:txBody>
        </p:sp>
        <p:sp>
          <p:nvSpPr>
            <p:cNvPr id="54" name="pl54"/>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08556" y="2141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6" name="tx56"/>
            <p:cNvSpPr/>
            <p:nvPr/>
          </p:nvSpPr>
          <p:spPr>
            <a:xfrm>
              <a:off x="918969" y="2168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7" name="tx57"/>
            <p:cNvSpPr/>
            <p:nvPr/>
          </p:nvSpPr>
          <p:spPr>
            <a:xfrm>
              <a:off x="1129381" y="212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58" name="tx58"/>
            <p:cNvSpPr/>
            <p:nvPr/>
          </p:nvSpPr>
          <p:spPr>
            <a:xfrm>
              <a:off x="1339794" y="2181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 name="tx59"/>
            <p:cNvSpPr/>
            <p:nvPr/>
          </p:nvSpPr>
          <p:spPr>
            <a:xfrm>
              <a:off x="1550206" y="2209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0" name="tx60"/>
            <p:cNvSpPr/>
            <p:nvPr/>
          </p:nvSpPr>
          <p:spPr>
            <a:xfrm>
              <a:off x="1760619" y="2209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1" name="tx61"/>
            <p:cNvSpPr/>
            <p:nvPr/>
          </p:nvSpPr>
          <p:spPr>
            <a:xfrm>
              <a:off x="1971031" y="2236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 name="tx62"/>
            <p:cNvSpPr/>
            <p:nvPr/>
          </p:nvSpPr>
          <p:spPr>
            <a:xfrm>
              <a:off x="2181444"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3" name="rc63"/>
            <p:cNvSpPr/>
            <p:nvPr/>
          </p:nvSpPr>
          <p:spPr>
            <a:xfrm>
              <a:off x="695171" y="2961495"/>
              <a:ext cx="1620176" cy="758823"/>
            </a:xfrm>
            <a:prstGeom prst="rect">
              <a:avLst/>
            </a:prstGeom>
            <a:solidFill>
              <a:srgbClr val="EBEBEB">
                <a:alpha val="100000"/>
              </a:srgbClr>
            </a:solidFill>
          </p:spPr>
          <p:txBody>
            <a:bodyPr/>
            <a:lstStyle/>
            <a:p/>
          </p:txBody>
        </p:sp>
        <p:sp>
          <p:nvSpPr>
            <p:cNvPr id="64" name="pl64"/>
            <p:cNvSpPr/>
            <p:nvPr/>
          </p:nvSpPr>
          <p:spPr>
            <a:xfrm>
              <a:off x="695171" y="35167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1785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3476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0095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78" name="pl78"/>
            <p:cNvSpPr/>
            <p:nvPr/>
          </p:nvSpPr>
          <p:spPr>
            <a:xfrm>
              <a:off x="768815" y="3550564"/>
              <a:ext cx="1472887" cy="121736"/>
            </a:xfrm>
            <a:custGeom>
              <a:avLst/>
              <a:pathLst>
                <a:path w="1472887" h="121736">
                  <a:moveTo>
                    <a:pt x="0" y="0"/>
                  </a:moveTo>
                  <a:lnTo>
                    <a:pt x="210412" y="13526"/>
                  </a:lnTo>
                  <a:lnTo>
                    <a:pt x="420825" y="13526"/>
                  </a:lnTo>
                  <a:lnTo>
                    <a:pt x="631237" y="121736"/>
                  </a:lnTo>
                  <a:lnTo>
                    <a:pt x="841650" y="27052"/>
                  </a:lnTo>
                  <a:lnTo>
                    <a:pt x="1052062" y="81157"/>
                  </a:lnTo>
                  <a:lnTo>
                    <a:pt x="1262475" y="108210"/>
                  </a:lnTo>
                  <a:lnTo>
                    <a:pt x="1472887" y="67631"/>
                  </a:lnTo>
                </a:path>
              </a:pathLst>
            </a:custGeom>
            <a:ln w="40651" cap="flat">
              <a:solidFill>
                <a:srgbClr val="BEBEBE">
                  <a:alpha val="69803"/>
                </a:srgbClr>
              </a:solidFill>
              <a:prstDash val="solid"/>
              <a:round/>
            </a:ln>
          </p:spPr>
          <p:txBody>
            <a:bodyPr/>
            <a:lstStyle/>
            <a:p/>
          </p:txBody>
        </p:sp>
        <p:sp>
          <p:nvSpPr>
            <p:cNvPr id="79" name="pl79"/>
            <p:cNvSpPr/>
            <p:nvPr/>
          </p:nvSpPr>
          <p:spPr>
            <a:xfrm>
              <a:off x="768815" y="3550564"/>
              <a:ext cx="1472887" cy="121736"/>
            </a:xfrm>
            <a:custGeom>
              <a:avLst/>
              <a:pathLst>
                <a:path w="1472887" h="121736">
                  <a:moveTo>
                    <a:pt x="0" y="0"/>
                  </a:moveTo>
                  <a:lnTo>
                    <a:pt x="210412" y="13526"/>
                  </a:lnTo>
                  <a:lnTo>
                    <a:pt x="420825" y="13526"/>
                  </a:lnTo>
                  <a:lnTo>
                    <a:pt x="631237" y="121736"/>
                  </a:lnTo>
                  <a:lnTo>
                    <a:pt x="841650" y="27052"/>
                  </a:lnTo>
                  <a:lnTo>
                    <a:pt x="1052062" y="81157"/>
                  </a:lnTo>
                  <a:lnTo>
                    <a:pt x="1262475" y="108210"/>
                  </a:lnTo>
                  <a:lnTo>
                    <a:pt x="1472887" y="67631"/>
                  </a:lnTo>
                </a:path>
              </a:pathLst>
            </a:custGeom>
            <a:ln w="35231" cap="flat">
              <a:solidFill>
                <a:srgbClr val="BEBEBE">
                  <a:alpha val="69803"/>
                </a:srgbClr>
              </a:solidFill>
              <a:prstDash val="solid"/>
              <a:round/>
            </a:ln>
          </p:spPr>
          <p:txBody>
            <a:bodyPr/>
            <a:lstStyle/>
            <a:p/>
          </p:txBody>
        </p:sp>
        <p:sp>
          <p:nvSpPr>
            <p:cNvPr id="80" name="pl80"/>
            <p:cNvSpPr/>
            <p:nvPr/>
          </p:nvSpPr>
          <p:spPr>
            <a:xfrm>
              <a:off x="768815"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81" name="pl81"/>
            <p:cNvSpPr/>
            <p:nvPr/>
          </p:nvSpPr>
          <p:spPr>
            <a:xfrm>
              <a:off x="768815" y="3550564"/>
              <a:ext cx="1472887" cy="121736"/>
            </a:xfrm>
            <a:custGeom>
              <a:avLst/>
              <a:pathLst>
                <a:path w="1472887" h="121736">
                  <a:moveTo>
                    <a:pt x="0" y="0"/>
                  </a:moveTo>
                  <a:lnTo>
                    <a:pt x="210412" y="13526"/>
                  </a:lnTo>
                  <a:lnTo>
                    <a:pt x="420825" y="13526"/>
                  </a:lnTo>
                  <a:lnTo>
                    <a:pt x="631237" y="121736"/>
                  </a:lnTo>
                  <a:lnTo>
                    <a:pt x="841650" y="27052"/>
                  </a:lnTo>
                  <a:lnTo>
                    <a:pt x="1052062" y="81157"/>
                  </a:lnTo>
                  <a:lnTo>
                    <a:pt x="1262475" y="108210"/>
                  </a:lnTo>
                  <a:lnTo>
                    <a:pt x="1472887" y="67631"/>
                  </a:lnTo>
                </a:path>
              </a:pathLst>
            </a:custGeom>
            <a:ln w="40651" cap="flat">
              <a:solidFill>
                <a:srgbClr val="000000">
                  <a:alpha val="100000"/>
                </a:srgbClr>
              </a:solidFill>
              <a:prstDash val="solid"/>
              <a:round/>
            </a:ln>
          </p:spPr>
          <p:txBody>
            <a:bodyPr/>
            <a:lstStyle/>
            <a:p/>
          </p:txBody>
        </p:sp>
        <p:sp>
          <p:nvSpPr>
            <p:cNvPr id="82" name="pl82"/>
            <p:cNvSpPr/>
            <p:nvPr/>
          </p:nvSpPr>
          <p:spPr>
            <a:xfrm>
              <a:off x="768815" y="3550564"/>
              <a:ext cx="1472887" cy="121736"/>
            </a:xfrm>
            <a:custGeom>
              <a:avLst/>
              <a:pathLst>
                <a:path w="1472887" h="121736">
                  <a:moveTo>
                    <a:pt x="0" y="0"/>
                  </a:moveTo>
                  <a:lnTo>
                    <a:pt x="210412" y="13526"/>
                  </a:lnTo>
                  <a:lnTo>
                    <a:pt x="420825" y="13526"/>
                  </a:lnTo>
                  <a:lnTo>
                    <a:pt x="631237" y="121736"/>
                  </a:lnTo>
                  <a:lnTo>
                    <a:pt x="841650" y="27052"/>
                  </a:lnTo>
                  <a:lnTo>
                    <a:pt x="1052062" y="81157"/>
                  </a:lnTo>
                  <a:lnTo>
                    <a:pt x="1262475" y="108210"/>
                  </a:lnTo>
                  <a:lnTo>
                    <a:pt x="1472887" y="67631"/>
                  </a:lnTo>
                </a:path>
              </a:pathLst>
            </a:custGeom>
            <a:ln w="35231" cap="flat">
              <a:solidFill>
                <a:srgbClr val="F26A21">
                  <a:alpha val="100000"/>
                </a:srgbClr>
              </a:solidFill>
              <a:prstDash val="solid"/>
              <a:round/>
            </a:ln>
          </p:spPr>
          <p:txBody>
            <a:bodyPr/>
            <a:lstStyle/>
            <a:p/>
          </p:txBody>
        </p:sp>
        <p:sp>
          <p:nvSpPr>
            <p:cNvPr id="83" name="pl83"/>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08556" y="3387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5" name="tx85"/>
            <p:cNvSpPr/>
            <p:nvPr/>
          </p:nvSpPr>
          <p:spPr>
            <a:xfrm>
              <a:off x="949098" y="3401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1159511" y="3401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7" name="tx87"/>
            <p:cNvSpPr/>
            <p:nvPr/>
          </p:nvSpPr>
          <p:spPr>
            <a:xfrm>
              <a:off x="1369923" y="35092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1580336" y="3414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1790748" y="3468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001161" y="34957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2211573" y="34551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2" name="rc92"/>
            <p:cNvSpPr/>
            <p:nvPr/>
          </p:nvSpPr>
          <p:spPr>
            <a:xfrm>
              <a:off x="695171" y="4004760"/>
              <a:ext cx="1620176" cy="758823"/>
            </a:xfrm>
            <a:prstGeom prst="rect">
              <a:avLst/>
            </a:prstGeom>
            <a:solidFill>
              <a:srgbClr val="EBEBEB">
                <a:alpha val="100000"/>
              </a:srgbClr>
            </a:solidFill>
          </p:spPr>
          <p:txBody>
            <a:bodyPr/>
            <a:lstStyle/>
            <a:p/>
          </p:txBody>
        </p:sp>
        <p:sp>
          <p:nvSpPr>
            <p:cNvPr id="93" name="pl93"/>
            <p:cNvSpPr/>
            <p:nvPr/>
          </p:nvSpPr>
          <p:spPr>
            <a:xfrm>
              <a:off x="695171" y="45600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42218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43909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0527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107" name="pl107"/>
            <p:cNvSpPr/>
            <p:nvPr/>
          </p:nvSpPr>
          <p:spPr>
            <a:xfrm>
              <a:off x="768815" y="4458566"/>
              <a:ext cx="1472887" cy="148788"/>
            </a:xfrm>
            <a:custGeom>
              <a:avLst/>
              <a:pathLst>
                <a:path w="1472887" h="148788">
                  <a:moveTo>
                    <a:pt x="0" y="121736"/>
                  </a:moveTo>
                  <a:lnTo>
                    <a:pt x="210412" y="40578"/>
                  </a:lnTo>
                  <a:lnTo>
                    <a:pt x="420825" y="0"/>
                  </a:lnTo>
                  <a:lnTo>
                    <a:pt x="631237" y="40578"/>
                  </a:lnTo>
                  <a:lnTo>
                    <a:pt x="841650" y="67631"/>
                  </a:lnTo>
                  <a:lnTo>
                    <a:pt x="1052062" y="148788"/>
                  </a:lnTo>
                  <a:lnTo>
                    <a:pt x="1262475" y="148788"/>
                  </a:lnTo>
                  <a:lnTo>
                    <a:pt x="1472887" y="148788"/>
                  </a:lnTo>
                </a:path>
              </a:pathLst>
            </a:custGeom>
            <a:ln w="40651" cap="flat">
              <a:solidFill>
                <a:srgbClr val="BEBEBE">
                  <a:alpha val="69803"/>
                </a:srgbClr>
              </a:solidFill>
              <a:prstDash val="solid"/>
              <a:round/>
            </a:ln>
          </p:spPr>
          <p:txBody>
            <a:bodyPr/>
            <a:lstStyle/>
            <a:p/>
          </p:txBody>
        </p:sp>
        <p:sp>
          <p:nvSpPr>
            <p:cNvPr id="108" name="pl108"/>
            <p:cNvSpPr/>
            <p:nvPr/>
          </p:nvSpPr>
          <p:spPr>
            <a:xfrm>
              <a:off x="768815" y="4458566"/>
              <a:ext cx="1472887" cy="148788"/>
            </a:xfrm>
            <a:custGeom>
              <a:avLst/>
              <a:pathLst>
                <a:path w="1472887" h="148788">
                  <a:moveTo>
                    <a:pt x="0" y="121736"/>
                  </a:moveTo>
                  <a:lnTo>
                    <a:pt x="210412" y="40578"/>
                  </a:lnTo>
                  <a:lnTo>
                    <a:pt x="420825" y="0"/>
                  </a:lnTo>
                  <a:lnTo>
                    <a:pt x="631237" y="40578"/>
                  </a:lnTo>
                  <a:lnTo>
                    <a:pt x="841650" y="67631"/>
                  </a:lnTo>
                  <a:lnTo>
                    <a:pt x="1052062" y="148788"/>
                  </a:lnTo>
                  <a:lnTo>
                    <a:pt x="1262475" y="148788"/>
                  </a:lnTo>
                  <a:lnTo>
                    <a:pt x="1472887" y="148788"/>
                  </a:lnTo>
                </a:path>
              </a:pathLst>
            </a:custGeom>
            <a:ln w="35231" cap="flat">
              <a:solidFill>
                <a:srgbClr val="BEBEBE">
                  <a:alpha val="69803"/>
                </a:srgbClr>
              </a:solidFill>
              <a:prstDash val="solid"/>
              <a:round/>
            </a:ln>
          </p:spPr>
          <p:txBody>
            <a:bodyPr/>
            <a:lstStyle/>
            <a:p/>
          </p:txBody>
        </p:sp>
        <p:sp>
          <p:nvSpPr>
            <p:cNvPr id="109" name="pl109"/>
            <p:cNvSpPr/>
            <p:nvPr/>
          </p:nvSpPr>
          <p:spPr>
            <a:xfrm>
              <a:off x="768815"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110" name="pl110"/>
            <p:cNvSpPr/>
            <p:nvPr/>
          </p:nvSpPr>
          <p:spPr>
            <a:xfrm>
              <a:off x="768815" y="4458566"/>
              <a:ext cx="1472887" cy="148788"/>
            </a:xfrm>
            <a:custGeom>
              <a:avLst/>
              <a:pathLst>
                <a:path w="1472887" h="148788">
                  <a:moveTo>
                    <a:pt x="0" y="121736"/>
                  </a:moveTo>
                  <a:lnTo>
                    <a:pt x="210412" y="40578"/>
                  </a:lnTo>
                  <a:lnTo>
                    <a:pt x="420825" y="0"/>
                  </a:lnTo>
                  <a:lnTo>
                    <a:pt x="631237" y="40578"/>
                  </a:lnTo>
                  <a:lnTo>
                    <a:pt x="841650" y="67631"/>
                  </a:lnTo>
                  <a:lnTo>
                    <a:pt x="1052062" y="148788"/>
                  </a:lnTo>
                  <a:lnTo>
                    <a:pt x="1262475" y="148788"/>
                  </a:lnTo>
                  <a:lnTo>
                    <a:pt x="1472887" y="148788"/>
                  </a:lnTo>
                </a:path>
              </a:pathLst>
            </a:custGeom>
            <a:ln w="40651" cap="flat">
              <a:solidFill>
                <a:srgbClr val="000000">
                  <a:alpha val="100000"/>
                </a:srgbClr>
              </a:solidFill>
              <a:prstDash val="solid"/>
              <a:round/>
            </a:ln>
          </p:spPr>
          <p:txBody>
            <a:bodyPr/>
            <a:lstStyle/>
            <a:p/>
          </p:txBody>
        </p:sp>
        <p:sp>
          <p:nvSpPr>
            <p:cNvPr id="111" name="pl111"/>
            <p:cNvSpPr/>
            <p:nvPr/>
          </p:nvSpPr>
          <p:spPr>
            <a:xfrm>
              <a:off x="768815" y="4458566"/>
              <a:ext cx="1472887" cy="148788"/>
            </a:xfrm>
            <a:custGeom>
              <a:avLst/>
              <a:pathLst>
                <a:path w="1472887" h="148788">
                  <a:moveTo>
                    <a:pt x="0" y="121736"/>
                  </a:moveTo>
                  <a:lnTo>
                    <a:pt x="210412" y="40578"/>
                  </a:lnTo>
                  <a:lnTo>
                    <a:pt x="420825" y="0"/>
                  </a:lnTo>
                  <a:lnTo>
                    <a:pt x="631237" y="40578"/>
                  </a:lnTo>
                  <a:lnTo>
                    <a:pt x="841650" y="67631"/>
                  </a:lnTo>
                  <a:lnTo>
                    <a:pt x="1052062" y="148788"/>
                  </a:lnTo>
                  <a:lnTo>
                    <a:pt x="1262475" y="148788"/>
                  </a:lnTo>
                  <a:lnTo>
                    <a:pt x="1472887" y="148788"/>
                  </a:lnTo>
                </a:path>
              </a:pathLst>
            </a:custGeom>
            <a:ln w="35231" cap="flat">
              <a:solidFill>
                <a:srgbClr val="F26A21">
                  <a:alpha val="100000"/>
                </a:srgbClr>
              </a:solidFill>
              <a:prstDash val="solid"/>
              <a:round/>
            </a:ln>
          </p:spPr>
          <p:txBody>
            <a:bodyPr/>
            <a:lstStyle/>
            <a:p/>
          </p:txBody>
        </p:sp>
        <p:sp>
          <p:nvSpPr>
            <p:cNvPr id="112" name="pl112"/>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12579"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4" name="tx114"/>
            <p:cNvSpPr/>
            <p:nvPr/>
          </p:nvSpPr>
          <p:spPr>
            <a:xfrm>
              <a:off x="918969" y="4336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5" name="tx115"/>
            <p:cNvSpPr/>
            <p:nvPr/>
          </p:nvSpPr>
          <p:spPr>
            <a:xfrm>
              <a:off x="1129381" y="4295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16" name="tx116"/>
            <p:cNvSpPr/>
            <p:nvPr/>
          </p:nvSpPr>
          <p:spPr>
            <a:xfrm>
              <a:off x="1339794" y="4336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7" name="tx117"/>
            <p:cNvSpPr/>
            <p:nvPr/>
          </p:nvSpPr>
          <p:spPr>
            <a:xfrm>
              <a:off x="1550206" y="4363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8" name="tx118"/>
            <p:cNvSpPr/>
            <p:nvPr/>
          </p:nvSpPr>
          <p:spPr>
            <a:xfrm>
              <a:off x="1790748"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9" name="tx119"/>
            <p:cNvSpPr/>
            <p:nvPr/>
          </p:nvSpPr>
          <p:spPr>
            <a:xfrm>
              <a:off x="2001161"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0" name="tx120"/>
            <p:cNvSpPr/>
            <p:nvPr/>
          </p:nvSpPr>
          <p:spPr>
            <a:xfrm>
              <a:off x="2211573"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1" name="rc121"/>
            <p:cNvSpPr/>
            <p:nvPr/>
          </p:nvSpPr>
          <p:spPr>
            <a:xfrm>
              <a:off x="695171" y="5048025"/>
              <a:ext cx="1620176" cy="758823"/>
            </a:xfrm>
            <a:prstGeom prst="rect">
              <a:avLst/>
            </a:prstGeom>
            <a:solidFill>
              <a:srgbClr val="EBEBEB">
                <a:alpha val="100000"/>
              </a:srgbClr>
            </a:solidFill>
          </p:spPr>
          <p:txBody>
            <a:bodyPr/>
            <a:lstStyle/>
            <a:p/>
          </p:txBody>
        </p:sp>
        <p:sp>
          <p:nvSpPr>
            <p:cNvPr id="122" name="pl122"/>
            <p:cNvSpPr/>
            <p:nvPr/>
          </p:nvSpPr>
          <p:spPr>
            <a:xfrm>
              <a:off x="695171" y="56032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695171" y="52651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695171" y="5434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695171" y="50960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768815"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136" name="pl136"/>
            <p:cNvSpPr/>
            <p:nvPr/>
          </p:nvSpPr>
          <p:spPr>
            <a:xfrm>
              <a:off x="768815" y="5745305"/>
              <a:ext cx="1472887" cy="27052"/>
            </a:xfrm>
            <a:custGeom>
              <a:avLst/>
              <a:pathLst>
                <a:path w="1472887" h="27052">
                  <a:moveTo>
                    <a:pt x="0" y="0"/>
                  </a:moveTo>
                  <a:lnTo>
                    <a:pt x="210412" y="0"/>
                  </a:lnTo>
                  <a:lnTo>
                    <a:pt x="420825" y="13526"/>
                  </a:lnTo>
                  <a:lnTo>
                    <a:pt x="631237" y="27052"/>
                  </a:lnTo>
                  <a:lnTo>
                    <a:pt x="841650" y="27052"/>
                  </a:lnTo>
                  <a:lnTo>
                    <a:pt x="1052062" y="27052"/>
                  </a:lnTo>
                  <a:lnTo>
                    <a:pt x="1262475" y="27052"/>
                  </a:lnTo>
                  <a:lnTo>
                    <a:pt x="1472887" y="27052"/>
                  </a:lnTo>
                </a:path>
              </a:pathLst>
            </a:custGeom>
            <a:ln w="40651" cap="flat">
              <a:solidFill>
                <a:srgbClr val="BEBEBE">
                  <a:alpha val="69803"/>
                </a:srgbClr>
              </a:solidFill>
              <a:prstDash val="solid"/>
              <a:round/>
            </a:ln>
          </p:spPr>
          <p:txBody>
            <a:bodyPr/>
            <a:lstStyle/>
            <a:p/>
          </p:txBody>
        </p:sp>
        <p:sp>
          <p:nvSpPr>
            <p:cNvPr id="137" name="pl137"/>
            <p:cNvSpPr/>
            <p:nvPr/>
          </p:nvSpPr>
          <p:spPr>
            <a:xfrm>
              <a:off x="768815" y="5745305"/>
              <a:ext cx="1472887" cy="27052"/>
            </a:xfrm>
            <a:custGeom>
              <a:avLst/>
              <a:pathLst>
                <a:path w="1472887" h="27052">
                  <a:moveTo>
                    <a:pt x="0" y="0"/>
                  </a:moveTo>
                  <a:lnTo>
                    <a:pt x="210412" y="0"/>
                  </a:lnTo>
                  <a:lnTo>
                    <a:pt x="420825" y="13526"/>
                  </a:lnTo>
                  <a:lnTo>
                    <a:pt x="631237" y="27052"/>
                  </a:lnTo>
                  <a:lnTo>
                    <a:pt x="841650" y="27052"/>
                  </a:lnTo>
                  <a:lnTo>
                    <a:pt x="1052062" y="27052"/>
                  </a:lnTo>
                  <a:lnTo>
                    <a:pt x="1262475" y="27052"/>
                  </a:lnTo>
                  <a:lnTo>
                    <a:pt x="1472887" y="27052"/>
                  </a:lnTo>
                </a:path>
              </a:pathLst>
            </a:custGeom>
            <a:ln w="35231" cap="flat">
              <a:solidFill>
                <a:srgbClr val="BEBEBE">
                  <a:alpha val="69803"/>
                </a:srgbClr>
              </a:solidFill>
              <a:prstDash val="solid"/>
              <a:round/>
            </a:ln>
          </p:spPr>
          <p:txBody>
            <a:bodyPr/>
            <a:lstStyle/>
            <a:p/>
          </p:txBody>
        </p:sp>
        <p:sp>
          <p:nvSpPr>
            <p:cNvPr id="138" name="pl138"/>
            <p:cNvSpPr/>
            <p:nvPr/>
          </p:nvSpPr>
          <p:spPr>
            <a:xfrm>
              <a:off x="768815"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139" name="pl139"/>
            <p:cNvSpPr/>
            <p:nvPr/>
          </p:nvSpPr>
          <p:spPr>
            <a:xfrm>
              <a:off x="768815" y="5745305"/>
              <a:ext cx="1472887" cy="27052"/>
            </a:xfrm>
            <a:custGeom>
              <a:avLst/>
              <a:pathLst>
                <a:path w="1472887" h="27052">
                  <a:moveTo>
                    <a:pt x="0" y="0"/>
                  </a:moveTo>
                  <a:lnTo>
                    <a:pt x="210412" y="0"/>
                  </a:lnTo>
                  <a:lnTo>
                    <a:pt x="420825" y="13526"/>
                  </a:lnTo>
                  <a:lnTo>
                    <a:pt x="631237" y="27052"/>
                  </a:lnTo>
                  <a:lnTo>
                    <a:pt x="841650" y="27052"/>
                  </a:lnTo>
                  <a:lnTo>
                    <a:pt x="1052062" y="27052"/>
                  </a:lnTo>
                  <a:lnTo>
                    <a:pt x="1262475" y="27052"/>
                  </a:lnTo>
                  <a:lnTo>
                    <a:pt x="1472887" y="27052"/>
                  </a:lnTo>
                </a:path>
              </a:pathLst>
            </a:custGeom>
            <a:ln w="40651" cap="flat">
              <a:solidFill>
                <a:srgbClr val="000000">
                  <a:alpha val="100000"/>
                </a:srgbClr>
              </a:solidFill>
              <a:prstDash val="solid"/>
              <a:round/>
            </a:ln>
          </p:spPr>
          <p:txBody>
            <a:bodyPr/>
            <a:lstStyle/>
            <a:p/>
          </p:txBody>
        </p:sp>
        <p:sp>
          <p:nvSpPr>
            <p:cNvPr id="140" name="pl140"/>
            <p:cNvSpPr/>
            <p:nvPr/>
          </p:nvSpPr>
          <p:spPr>
            <a:xfrm>
              <a:off x="768815" y="5745305"/>
              <a:ext cx="1472887" cy="27052"/>
            </a:xfrm>
            <a:custGeom>
              <a:avLst/>
              <a:pathLst>
                <a:path w="1472887" h="27052">
                  <a:moveTo>
                    <a:pt x="0" y="0"/>
                  </a:moveTo>
                  <a:lnTo>
                    <a:pt x="210412" y="0"/>
                  </a:lnTo>
                  <a:lnTo>
                    <a:pt x="420825" y="13526"/>
                  </a:lnTo>
                  <a:lnTo>
                    <a:pt x="631237" y="27052"/>
                  </a:lnTo>
                  <a:lnTo>
                    <a:pt x="841650" y="27052"/>
                  </a:lnTo>
                  <a:lnTo>
                    <a:pt x="1052062" y="27052"/>
                  </a:lnTo>
                  <a:lnTo>
                    <a:pt x="1262475" y="27052"/>
                  </a:lnTo>
                  <a:lnTo>
                    <a:pt x="1472887" y="27052"/>
                  </a:lnTo>
                </a:path>
              </a:pathLst>
            </a:custGeom>
            <a:ln w="35231" cap="flat">
              <a:solidFill>
                <a:srgbClr val="F26A21">
                  <a:alpha val="100000"/>
                </a:srgbClr>
              </a:solidFill>
              <a:prstDash val="solid"/>
              <a:round/>
            </a:ln>
          </p:spPr>
          <p:txBody>
            <a:bodyPr/>
            <a:lstStyle/>
            <a:p/>
          </p:txBody>
        </p:sp>
        <p:sp>
          <p:nvSpPr>
            <p:cNvPr id="141" name="pl141"/>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738686" y="5582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949098" y="5582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4" name="tx144"/>
            <p:cNvSpPr/>
            <p:nvPr/>
          </p:nvSpPr>
          <p:spPr>
            <a:xfrm>
              <a:off x="1159511" y="5595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5" name="tx145"/>
            <p:cNvSpPr/>
            <p:nvPr/>
          </p:nvSpPr>
          <p:spPr>
            <a:xfrm>
              <a:off x="136992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6" name="tx146"/>
            <p:cNvSpPr/>
            <p:nvPr/>
          </p:nvSpPr>
          <p:spPr>
            <a:xfrm>
              <a:off x="1580336"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7" name="tx147"/>
            <p:cNvSpPr/>
            <p:nvPr/>
          </p:nvSpPr>
          <p:spPr>
            <a:xfrm>
              <a:off x="1790748"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2001161"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9" name="tx149"/>
            <p:cNvSpPr/>
            <p:nvPr/>
          </p:nvSpPr>
          <p:spPr>
            <a:xfrm>
              <a:off x="221157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0" name="rc150"/>
            <p:cNvSpPr/>
            <p:nvPr/>
          </p:nvSpPr>
          <p:spPr>
            <a:xfrm>
              <a:off x="2384936" y="874964"/>
              <a:ext cx="1620176" cy="758823"/>
            </a:xfrm>
            <a:prstGeom prst="rect">
              <a:avLst/>
            </a:prstGeom>
            <a:solidFill>
              <a:srgbClr val="EBEBEB">
                <a:alpha val="100000"/>
              </a:srgbClr>
            </a:solidFill>
          </p:spPr>
          <p:txBody>
            <a:bodyPr/>
            <a:lstStyle/>
            <a:p/>
          </p:txBody>
        </p:sp>
        <p:sp>
          <p:nvSpPr>
            <p:cNvPr id="151" name="pl151"/>
            <p:cNvSpPr/>
            <p:nvPr/>
          </p:nvSpPr>
          <p:spPr>
            <a:xfrm>
              <a:off x="2384936" y="14302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10920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12611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9229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165" name="pl165"/>
            <p:cNvSpPr/>
            <p:nvPr/>
          </p:nvSpPr>
          <p:spPr>
            <a:xfrm>
              <a:off x="2458581" y="15451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66" name="pl166"/>
            <p:cNvSpPr/>
            <p:nvPr/>
          </p:nvSpPr>
          <p:spPr>
            <a:xfrm>
              <a:off x="2458581" y="15451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67" name="pl167"/>
            <p:cNvSpPr/>
            <p:nvPr/>
          </p:nvSpPr>
          <p:spPr>
            <a:xfrm>
              <a:off x="2458581"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15451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15451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2638864"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3" name="tx173"/>
            <p:cNvSpPr/>
            <p:nvPr/>
          </p:nvSpPr>
          <p:spPr>
            <a:xfrm>
              <a:off x="2849276"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4" name="tx174"/>
            <p:cNvSpPr/>
            <p:nvPr/>
          </p:nvSpPr>
          <p:spPr>
            <a:xfrm>
              <a:off x="3059689"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5" name="tx175"/>
            <p:cNvSpPr/>
            <p:nvPr/>
          </p:nvSpPr>
          <p:spPr>
            <a:xfrm>
              <a:off x="3270102"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6" name="tx176"/>
            <p:cNvSpPr/>
            <p:nvPr/>
          </p:nvSpPr>
          <p:spPr>
            <a:xfrm>
              <a:off x="3480514"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7" name="tx177"/>
            <p:cNvSpPr/>
            <p:nvPr/>
          </p:nvSpPr>
          <p:spPr>
            <a:xfrm>
              <a:off x="3690927"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8" name="tx178"/>
            <p:cNvSpPr/>
            <p:nvPr/>
          </p:nvSpPr>
          <p:spPr>
            <a:xfrm>
              <a:off x="3901339" y="1382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9" name="rc179"/>
            <p:cNvSpPr/>
            <p:nvPr/>
          </p:nvSpPr>
          <p:spPr>
            <a:xfrm>
              <a:off x="2384936" y="1918229"/>
              <a:ext cx="1620176" cy="758823"/>
            </a:xfrm>
            <a:prstGeom prst="rect">
              <a:avLst/>
            </a:prstGeom>
            <a:solidFill>
              <a:srgbClr val="EBEBEB">
                <a:alpha val="100000"/>
              </a:srgbClr>
            </a:solidFill>
          </p:spPr>
          <p:txBody>
            <a:bodyPr/>
            <a:lstStyle/>
            <a:p/>
          </p:txBody>
        </p:sp>
        <p:sp>
          <p:nvSpPr>
            <p:cNvPr id="180" name="pl180"/>
            <p:cNvSpPr/>
            <p:nvPr/>
          </p:nvSpPr>
          <p:spPr>
            <a:xfrm>
              <a:off x="2384936" y="24734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21353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23044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19662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194" name="pl194"/>
            <p:cNvSpPr/>
            <p:nvPr/>
          </p:nvSpPr>
          <p:spPr>
            <a:xfrm>
              <a:off x="2458581" y="2520825"/>
              <a:ext cx="1472887" cy="67631"/>
            </a:xfrm>
            <a:custGeom>
              <a:avLst/>
              <a:pathLst>
                <a:path w="1472887" h="67631">
                  <a:moveTo>
                    <a:pt x="0" y="54105"/>
                  </a:moveTo>
                  <a:lnTo>
                    <a:pt x="210412" y="67631"/>
                  </a:lnTo>
                  <a:lnTo>
                    <a:pt x="420825" y="54105"/>
                  </a:lnTo>
                  <a:lnTo>
                    <a:pt x="631237" y="54105"/>
                  </a:lnTo>
                  <a:lnTo>
                    <a:pt x="841650" y="54105"/>
                  </a:lnTo>
                  <a:lnTo>
                    <a:pt x="1052062" y="54105"/>
                  </a:lnTo>
                  <a:lnTo>
                    <a:pt x="1262475" y="13526"/>
                  </a:lnTo>
                  <a:lnTo>
                    <a:pt x="1472887" y="0"/>
                  </a:lnTo>
                </a:path>
              </a:pathLst>
            </a:custGeom>
            <a:ln w="40651" cap="flat">
              <a:solidFill>
                <a:srgbClr val="BEBEBE">
                  <a:alpha val="69803"/>
                </a:srgbClr>
              </a:solidFill>
              <a:prstDash val="solid"/>
              <a:round/>
            </a:ln>
          </p:spPr>
          <p:txBody>
            <a:bodyPr/>
            <a:lstStyle/>
            <a:p/>
          </p:txBody>
        </p:sp>
        <p:sp>
          <p:nvSpPr>
            <p:cNvPr id="195" name="pl195"/>
            <p:cNvSpPr/>
            <p:nvPr/>
          </p:nvSpPr>
          <p:spPr>
            <a:xfrm>
              <a:off x="2458581" y="2520825"/>
              <a:ext cx="1472887" cy="67631"/>
            </a:xfrm>
            <a:custGeom>
              <a:avLst/>
              <a:pathLst>
                <a:path w="1472887" h="67631">
                  <a:moveTo>
                    <a:pt x="0" y="54105"/>
                  </a:moveTo>
                  <a:lnTo>
                    <a:pt x="210412" y="67631"/>
                  </a:lnTo>
                  <a:lnTo>
                    <a:pt x="420825" y="54105"/>
                  </a:lnTo>
                  <a:lnTo>
                    <a:pt x="631237" y="54105"/>
                  </a:lnTo>
                  <a:lnTo>
                    <a:pt x="841650" y="54105"/>
                  </a:lnTo>
                  <a:lnTo>
                    <a:pt x="1052062" y="54105"/>
                  </a:lnTo>
                  <a:lnTo>
                    <a:pt x="1262475" y="13526"/>
                  </a:lnTo>
                  <a:lnTo>
                    <a:pt x="1472887" y="0"/>
                  </a:lnTo>
                </a:path>
              </a:pathLst>
            </a:custGeom>
            <a:ln w="35231" cap="flat">
              <a:solidFill>
                <a:srgbClr val="BEBEBE">
                  <a:alpha val="69803"/>
                </a:srgbClr>
              </a:solidFill>
              <a:prstDash val="solid"/>
              <a:round/>
            </a:ln>
          </p:spPr>
          <p:txBody>
            <a:bodyPr/>
            <a:lstStyle/>
            <a:p/>
          </p:txBody>
        </p:sp>
        <p:sp>
          <p:nvSpPr>
            <p:cNvPr id="196" name="pl196"/>
            <p:cNvSpPr/>
            <p:nvPr/>
          </p:nvSpPr>
          <p:spPr>
            <a:xfrm>
              <a:off x="2458581"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2520825"/>
              <a:ext cx="1472887" cy="67631"/>
            </a:xfrm>
            <a:custGeom>
              <a:avLst/>
              <a:pathLst>
                <a:path w="1472887" h="67631">
                  <a:moveTo>
                    <a:pt x="0" y="54105"/>
                  </a:moveTo>
                  <a:lnTo>
                    <a:pt x="210412" y="67631"/>
                  </a:lnTo>
                  <a:lnTo>
                    <a:pt x="420825" y="54105"/>
                  </a:lnTo>
                  <a:lnTo>
                    <a:pt x="631237" y="54105"/>
                  </a:lnTo>
                  <a:lnTo>
                    <a:pt x="841650" y="54105"/>
                  </a:lnTo>
                  <a:lnTo>
                    <a:pt x="1052062" y="54105"/>
                  </a:lnTo>
                  <a:lnTo>
                    <a:pt x="1262475" y="13526"/>
                  </a:lnTo>
                  <a:lnTo>
                    <a:pt x="1472887" y="0"/>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2520825"/>
              <a:ext cx="1472887" cy="67631"/>
            </a:xfrm>
            <a:custGeom>
              <a:avLst/>
              <a:pathLst>
                <a:path w="1472887" h="67631">
                  <a:moveTo>
                    <a:pt x="0" y="54105"/>
                  </a:moveTo>
                  <a:lnTo>
                    <a:pt x="210412" y="67631"/>
                  </a:lnTo>
                  <a:lnTo>
                    <a:pt x="420825" y="54105"/>
                  </a:lnTo>
                  <a:lnTo>
                    <a:pt x="631237" y="54105"/>
                  </a:lnTo>
                  <a:lnTo>
                    <a:pt x="841650" y="54105"/>
                  </a:lnTo>
                  <a:lnTo>
                    <a:pt x="1052062" y="54105"/>
                  </a:lnTo>
                  <a:lnTo>
                    <a:pt x="1262475" y="13526"/>
                  </a:lnTo>
                  <a:lnTo>
                    <a:pt x="1472887" y="0"/>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428451" y="2411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1" name="tx201"/>
            <p:cNvSpPr/>
            <p:nvPr/>
          </p:nvSpPr>
          <p:spPr>
            <a:xfrm>
              <a:off x="2638864" y="24254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2" name="tx202"/>
            <p:cNvSpPr/>
            <p:nvPr/>
          </p:nvSpPr>
          <p:spPr>
            <a:xfrm>
              <a:off x="2849276" y="2411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3" name="tx203"/>
            <p:cNvSpPr/>
            <p:nvPr/>
          </p:nvSpPr>
          <p:spPr>
            <a:xfrm>
              <a:off x="3059689" y="2411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4" name="tx204"/>
            <p:cNvSpPr/>
            <p:nvPr/>
          </p:nvSpPr>
          <p:spPr>
            <a:xfrm>
              <a:off x="3270102" y="2411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5" name="tx205"/>
            <p:cNvSpPr/>
            <p:nvPr/>
          </p:nvSpPr>
          <p:spPr>
            <a:xfrm>
              <a:off x="3480514" y="2411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6" name="tx206"/>
            <p:cNvSpPr/>
            <p:nvPr/>
          </p:nvSpPr>
          <p:spPr>
            <a:xfrm>
              <a:off x="3690927" y="2371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7" name="tx207"/>
            <p:cNvSpPr/>
            <p:nvPr/>
          </p:nvSpPr>
          <p:spPr>
            <a:xfrm>
              <a:off x="3901339" y="23577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8" name="rc208"/>
            <p:cNvSpPr/>
            <p:nvPr/>
          </p:nvSpPr>
          <p:spPr>
            <a:xfrm>
              <a:off x="2384936" y="2961495"/>
              <a:ext cx="1620176" cy="758823"/>
            </a:xfrm>
            <a:prstGeom prst="rect">
              <a:avLst/>
            </a:prstGeom>
            <a:solidFill>
              <a:srgbClr val="EBEBEB">
                <a:alpha val="100000"/>
              </a:srgbClr>
            </a:solidFill>
          </p:spPr>
          <p:txBody>
            <a:bodyPr/>
            <a:lstStyle/>
            <a:p/>
          </p:txBody>
        </p:sp>
        <p:sp>
          <p:nvSpPr>
            <p:cNvPr id="209" name="pl209"/>
            <p:cNvSpPr/>
            <p:nvPr/>
          </p:nvSpPr>
          <p:spPr>
            <a:xfrm>
              <a:off x="2384936" y="35167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31785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33476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30095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223" name="pl223"/>
            <p:cNvSpPr/>
            <p:nvPr/>
          </p:nvSpPr>
          <p:spPr>
            <a:xfrm>
              <a:off x="2458581" y="3591143"/>
              <a:ext cx="1472887" cy="94683"/>
            </a:xfrm>
            <a:custGeom>
              <a:avLst/>
              <a:pathLst>
                <a:path w="1472887" h="94683">
                  <a:moveTo>
                    <a:pt x="0" y="81157"/>
                  </a:moveTo>
                  <a:lnTo>
                    <a:pt x="210412" y="27052"/>
                  </a:lnTo>
                  <a:lnTo>
                    <a:pt x="420825" y="54105"/>
                  </a:lnTo>
                  <a:lnTo>
                    <a:pt x="631237" y="94683"/>
                  </a:lnTo>
                  <a:lnTo>
                    <a:pt x="841650" y="0"/>
                  </a:lnTo>
                  <a:lnTo>
                    <a:pt x="1052062" y="94683"/>
                  </a:lnTo>
                  <a:lnTo>
                    <a:pt x="1262475" y="67631"/>
                  </a:lnTo>
                  <a:lnTo>
                    <a:pt x="1472887" y="67631"/>
                  </a:lnTo>
                </a:path>
              </a:pathLst>
            </a:custGeom>
            <a:ln w="40651" cap="flat">
              <a:solidFill>
                <a:srgbClr val="BEBEBE">
                  <a:alpha val="69803"/>
                </a:srgbClr>
              </a:solidFill>
              <a:prstDash val="solid"/>
              <a:round/>
            </a:ln>
          </p:spPr>
          <p:txBody>
            <a:bodyPr/>
            <a:lstStyle/>
            <a:p/>
          </p:txBody>
        </p:sp>
        <p:sp>
          <p:nvSpPr>
            <p:cNvPr id="224" name="pl224"/>
            <p:cNvSpPr/>
            <p:nvPr/>
          </p:nvSpPr>
          <p:spPr>
            <a:xfrm>
              <a:off x="2458581" y="3591143"/>
              <a:ext cx="1472887" cy="94683"/>
            </a:xfrm>
            <a:custGeom>
              <a:avLst/>
              <a:pathLst>
                <a:path w="1472887" h="94683">
                  <a:moveTo>
                    <a:pt x="0" y="81157"/>
                  </a:moveTo>
                  <a:lnTo>
                    <a:pt x="210412" y="27052"/>
                  </a:lnTo>
                  <a:lnTo>
                    <a:pt x="420825" y="54105"/>
                  </a:lnTo>
                  <a:lnTo>
                    <a:pt x="631237" y="94683"/>
                  </a:lnTo>
                  <a:lnTo>
                    <a:pt x="841650" y="0"/>
                  </a:lnTo>
                  <a:lnTo>
                    <a:pt x="1052062" y="94683"/>
                  </a:lnTo>
                  <a:lnTo>
                    <a:pt x="1262475" y="67631"/>
                  </a:lnTo>
                  <a:lnTo>
                    <a:pt x="1472887" y="67631"/>
                  </a:lnTo>
                </a:path>
              </a:pathLst>
            </a:custGeom>
            <a:ln w="35231" cap="flat">
              <a:solidFill>
                <a:srgbClr val="BEBEBE">
                  <a:alpha val="69803"/>
                </a:srgbClr>
              </a:solidFill>
              <a:prstDash val="solid"/>
              <a:round/>
            </a:ln>
          </p:spPr>
          <p:txBody>
            <a:bodyPr/>
            <a:lstStyle/>
            <a:p/>
          </p:txBody>
        </p:sp>
        <p:sp>
          <p:nvSpPr>
            <p:cNvPr id="225" name="pl225"/>
            <p:cNvSpPr/>
            <p:nvPr/>
          </p:nvSpPr>
          <p:spPr>
            <a:xfrm>
              <a:off x="2458581"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3591143"/>
              <a:ext cx="1472887" cy="94683"/>
            </a:xfrm>
            <a:custGeom>
              <a:avLst/>
              <a:pathLst>
                <a:path w="1472887" h="94683">
                  <a:moveTo>
                    <a:pt x="0" y="81157"/>
                  </a:moveTo>
                  <a:lnTo>
                    <a:pt x="210412" y="27052"/>
                  </a:lnTo>
                  <a:lnTo>
                    <a:pt x="420825" y="54105"/>
                  </a:lnTo>
                  <a:lnTo>
                    <a:pt x="631237" y="94683"/>
                  </a:lnTo>
                  <a:lnTo>
                    <a:pt x="841650" y="0"/>
                  </a:lnTo>
                  <a:lnTo>
                    <a:pt x="1052062" y="94683"/>
                  </a:lnTo>
                  <a:lnTo>
                    <a:pt x="1262475" y="67631"/>
                  </a:lnTo>
                  <a:lnTo>
                    <a:pt x="1472887" y="67631"/>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3591143"/>
              <a:ext cx="1472887" cy="94683"/>
            </a:xfrm>
            <a:custGeom>
              <a:avLst/>
              <a:pathLst>
                <a:path w="1472887" h="94683">
                  <a:moveTo>
                    <a:pt x="0" y="81157"/>
                  </a:moveTo>
                  <a:lnTo>
                    <a:pt x="210412" y="27052"/>
                  </a:lnTo>
                  <a:lnTo>
                    <a:pt x="420825" y="54105"/>
                  </a:lnTo>
                  <a:lnTo>
                    <a:pt x="631237" y="94683"/>
                  </a:lnTo>
                  <a:lnTo>
                    <a:pt x="841650" y="0"/>
                  </a:lnTo>
                  <a:lnTo>
                    <a:pt x="1052062" y="94683"/>
                  </a:lnTo>
                  <a:lnTo>
                    <a:pt x="1262475" y="67631"/>
                  </a:lnTo>
                  <a:lnTo>
                    <a:pt x="1472887" y="67631"/>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35092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0" name="tx230"/>
            <p:cNvSpPr/>
            <p:nvPr/>
          </p:nvSpPr>
          <p:spPr>
            <a:xfrm>
              <a:off x="2638864" y="34551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1" name="tx231"/>
            <p:cNvSpPr/>
            <p:nvPr/>
          </p:nvSpPr>
          <p:spPr>
            <a:xfrm>
              <a:off x="2849276" y="3482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2" name="tx232"/>
            <p:cNvSpPr/>
            <p:nvPr/>
          </p:nvSpPr>
          <p:spPr>
            <a:xfrm>
              <a:off x="305968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3" name="tx233"/>
            <p:cNvSpPr/>
            <p:nvPr/>
          </p:nvSpPr>
          <p:spPr>
            <a:xfrm>
              <a:off x="3270102" y="3428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4" name="tx234"/>
            <p:cNvSpPr/>
            <p:nvPr/>
          </p:nvSpPr>
          <p:spPr>
            <a:xfrm>
              <a:off x="348051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5" name="tx235"/>
            <p:cNvSpPr/>
            <p:nvPr/>
          </p:nvSpPr>
          <p:spPr>
            <a:xfrm>
              <a:off x="3690927" y="34957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6" name="tx236"/>
            <p:cNvSpPr/>
            <p:nvPr/>
          </p:nvSpPr>
          <p:spPr>
            <a:xfrm>
              <a:off x="3901339" y="34957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2384936" y="4004760"/>
              <a:ext cx="1620176" cy="758823"/>
            </a:xfrm>
            <a:prstGeom prst="rect">
              <a:avLst/>
            </a:prstGeom>
            <a:solidFill>
              <a:srgbClr val="EBEBEB">
                <a:alpha val="100000"/>
              </a:srgbClr>
            </a:solidFill>
          </p:spPr>
          <p:txBody>
            <a:bodyPr/>
            <a:lstStyle/>
            <a:p/>
          </p:txBody>
        </p:sp>
        <p:sp>
          <p:nvSpPr>
            <p:cNvPr id="238" name="pl238"/>
            <p:cNvSpPr/>
            <p:nvPr/>
          </p:nvSpPr>
          <p:spPr>
            <a:xfrm>
              <a:off x="2384936" y="45600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2384936" y="42218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2384936" y="43909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2384936" y="40527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2458581"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252" name="pl252"/>
            <p:cNvSpPr/>
            <p:nvPr/>
          </p:nvSpPr>
          <p:spPr>
            <a:xfrm>
              <a:off x="2458581" y="4580303"/>
              <a:ext cx="1472887" cy="54105"/>
            </a:xfrm>
            <a:custGeom>
              <a:avLst/>
              <a:pathLst>
                <a:path w="1472887" h="54105">
                  <a:moveTo>
                    <a:pt x="0" y="54105"/>
                  </a:moveTo>
                  <a:lnTo>
                    <a:pt x="210412" y="54105"/>
                  </a:lnTo>
                  <a:lnTo>
                    <a:pt x="420825" y="54105"/>
                  </a:lnTo>
                  <a:lnTo>
                    <a:pt x="631237" y="54105"/>
                  </a:lnTo>
                  <a:lnTo>
                    <a:pt x="841650" y="13526"/>
                  </a:lnTo>
                  <a:lnTo>
                    <a:pt x="1052062" y="0"/>
                  </a:lnTo>
                  <a:lnTo>
                    <a:pt x="1262475" y="27052"/>
                  </a:lnTo>
                  <a:lnTo>
                    <a:pt x="1472887" y="54105"/>
                  </a:lnTo>
                </a:path>
              </a:pathLst>
            </a:custGeom>
            <a:ln w="40651" cap="flat">
              <a:solidFill>
                <a:srgbClr val="BEBEBE">
                  <a:alpha val="69803"/>
                </a:srgbClr>
              </a:solidFill>
              <a:prstDash val="solid"/>
              <a:round/>
            </a:ln>
          </p:spPr>
          <p:txBody>
            <a:bodyPr/>
            <a:lstStyle/>
            <a:p/>
          </p:txBody>
        </p:sp>
        <p:sp>
          <p:nvSpPr>
            <p:cNvPr id="253" name="pl253"/>
            <p:cNvSpPr/>
            <p:nvPr/>
          </p:nvSpPr>
          <p:spPr>
            <a:xfrm>
              <a:off x="2458581" y="4580303"/>
              <a:ext cx="1472887" cy="54105"/>
            </a:xfrm>
            <a:custGeom>
              <a:avLst/>
              <a:pathLst>
                <a:path w="1472887" h="54105">
                  <a:moveTo>
                    <a:pt x="0" y="54105"/>
                  </a:moveTo>
                  <a:lnTo>
                    <a:pt x="210412" y="54105"/>
                  </a:lnTo>
                  <a:lnTo>
                    <a:pt x="420825" y="54105"/>
                  </a:lnTo>
                  <a:lnTo>
                    <a:pt x="631237" y="54105"/>
                  </a:lnTo>
                  <a:lnTo>
                    <a:pt x="841650" y="13526"/>
                  </a:lnTo>
                  <a:lnTo>
                    <a:pt x="1052062" y="0"/>
                  </a:lnTo>
                  <a:lnTo>
                    <a:pt x="1262475" y="27052"/>
                  </a:lnTo>
                  <a:lnTo>
                    <a:pt x="1472887" y="54105"/>
                  </a:lnTo>
                </a:path>
              </a:pathLst>
            </a:custGeom>
            <a:ln w="35231" cap="flat">
              <a:solidFill>
                <a:srgbClr val="BEBEBE">
                  <a:alpha val="69803"/>
                </a:srgbClr>
              </a:solidFill>
              <a:prstDash val="solid"/>
              <a:round/>
            </a:ln>
          </p:spPr>
          <p:txBody>
            <a:bodyPr/>
            <a:lstStyle/>
            <a:p/>
          </p:txBody>
        </p:sp>
        <p:sp>
          <p:nvSpPr>
            <p:cNvPr id="254" name="pl254"/>
            <p:cNvSpPr/>
            <p:nvPr/>
          </p:nvSpPr>
          <p:spPr>
            <a:xfrm>
              <a:off x="2458581"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255" name="pl255"/>
            <p:cNvSpPr/>
            <p:nvPr/>
          </p:nvSpPr>
          <p:spPr>
            <a:xfrm>
              <a:off x="2458581" y="4580303"/>
              <a:ext cx="1472887" cy="54105"/>
            </a:xfrm>
            <a:custGeom>
              <a:avLst/>
              <a:pathLst>
                <a:path w="1472887" h="54105">
                  <a:moveTo>
                    <a:pt x="0" y="54105"/>
                  </a:moveTo>
                  <a:lnTo>
                    <a:pt x="210412" y="54105"/>
                  </a:lnTo>
                  <a:lnTo>
                    <a:pt x="420825" y="54105"/>
                  </a:lnTo>
                  <a:lnTo>
                    <a:pt x="631237" y="54105"/>
                  </a:lnTo>
                  <a:lnTo>
                    <a:pt x="841650" y="13526"/>
                  </a:lnTo>
                  <a:lnTo>
                    <a:pt x="1052062" y="0"/>
                  </a:lnTo>
                  <a:lnTo>
                    <a:pt x="1262475" y="27052"/>
                  </a:lnTo>
                  <a:lnTo>
                    <a:pt x="1472887" y="54105"/>
                  </a:lnTo>
                </a:path>
              </a:pathLst>
            </a:custGeom>
            <a:ln w="40651" cap="flat">
              <a:solidFill>
                <a:srgbClr val="000000">
                  <a:alpha val="100000"/>
                </a:srgbClr>
              </a:solidFill>
              <a:prstDash val="solid"/>
              <a:round/>
            </a:ln>
          </p:spPr>
          <p:txBody>
            <a:bodyPr/>
            <a:lstStyle/>
            <a:p/>
          </p:txBody>
        </p:sp>
        <p:sp>
          <p:nvSpPr>
            <p:cNvPr id="256" name="pl256"/>
            <p:cNvSpPr/>
            <p:nvPr/>
          </p:nvSpPr>
          <p:spPr>
            <a:xfrm>
              <a:off x="2458581" y="4580303"/>
              <a:ext cx="1472887" cy="54105"/>
            </a:xfrm>
            <a:custGeom>
              <a:avLst/>
              <a:pathLst>
                <a:path w="1472887" h="54105">
                  <a:moveTo>
                    <a:pt x="0" y="54105"/>
                  </a:moveTo>
                  <a:lnTo>
                    <a:pt x="210412" y="54105"/>
                  </a:lnTo>
                  <a:lnTo>
                    <a:pt x="420825" y="54105"/>
                  </a:lnTo>
                  <a:lnTo>
                    <a:pt x="631237" y="54105"/>
                  </a:lnTo>
                  <a:lnTo>
                    <a:pt x="841650" y="13526"/>
                  </a:lnTo>
                  <a:lnTo>
                    <a:pt x="1052062" y="0"/>
                  </a:lnTo>
                  <a:lnTo>
                    <a:pt x="1262475" y="27052"/>
                  </a:lnTo>
                  <a:lnTo>
                    <a:pt x="1472887" y="54105"/>
                  </a:lnTo>
                </a:path>
              </a:pathLst>
            </a:custGeom>
            <a:ln w="35231" cap="flat">
              <a:solidFill>
                <a:srgbClr val="F26A21">
                  <a:alpha val="100000"/>
                </a:srgbClr>
              </a:solidFill>
              <a:prstDash val="solid"/>
              <a:round/>
            </a:ln>
          </p:spPr>
          <p:txBody>
            <a:bodyPr/>
            <a:lstStyle/>
            <a:p/>
          </p:txBody>
        </p:sp>
        <p:sp>
          <p:nvSpPr>
            <p:cNvPr id="257" name="pl257"/>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2428451" y="4471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9" name="tx259"/>
            <p:cNvSpPr/>
            <p:nvPr/>
          </p:nvSpPr>
          <p:spPr>
            <a:xfrm>
              <a:off x="2638864" y="4471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0" name="tx260"/>
            <p:cNvSpPr/>
            <p:nvPr/>
          </p:nvSpPr>
          <p:spPr>
            <a:xfrm>
              <a:off x="2849276" y="4471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1" name="tx261"/>
            <p:cNvSpPr/>
            <p:nvPr/>
          </p:nvSpPr>
          <p:spPr>
            <a:xfrm>
              <a:off x="3059689" y="4471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2" name="tx262"/>
            <p:cNvSpPr/>
            <p:nvPr/>
          </p:nvSpPr>
          <p:spPr>
            <a:xfrm>
              <a:off x="3239972" y="44308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3" name="tx263"/>
            <p:cNvSpPr/>
            <p:nvPr/>
          </p:nvSpPr>
          <p:spPr>
            <a:xfrm>
              <a:off x="3454408"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64" name="tx264"/>
            <p:cNvSpPr/>
            <p:nvPr/>
          </p:nvSpPr>
          <p:spPr>
            <a:xfrm>
              <a:off x="3690927"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5" name="tx265"/>
            <p:cNvSpPr/>
            <p:nvPr/>
          </p:nvSpPr>
          <p:spPr>
            <a:xfrm>
              <a:off x="3901339" y="4471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6" name="rc266"/>
            <p:cNvSpPr/>
            <p:nvPr/>
          </p:nvSpPr>
          <p:spPr>
            <a:xfrm>
              <a:off x="2384936" y="5048025"/>
              <a:ext cx="1620176" cy="758823"/>
            </a:xfrm>
            <a:prstGeom prst="rect">
              <a:avLst/>
            </a:prstGeom>
            <a:solidFill>
              <a:srgbClr val="EBEBEB">
                <a:alpha val="100000"/>
              </a:srgbClr>
            </a:solidFill>
          </p:spPr>
          <p:txBody>
            <a:bodyPr/>
            <a:lstStyle/>
            <a:p/>
          </p:txBody>
        </p:sp>
        <p:sp>
          <p:nvSpPr>
            <p:cNvPr id="267" name="pl267"/>
            <p:cNvSpPr/>
            <p:nvPr/>
          </p:nvSpPr>
          <p:spPr>
            <a:xfrm>
              <a:off x="2384936" y="56032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2384936" y="52651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2384936"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2384936" y="5434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2384936" y="50960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2458581"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281" name="pl281"/>
            <p:cNvSpPr/>
            <p:nvPr/>
          </p:nvSpPr>
          <p:spPr>
            <a:xfrm>
              <a:off x="2458581" y="5677673"/>
              <a:ext cx="1472887" cy="94683"/>
            </a:xfrm>
            <a:custGeom>
              <a:avLst/>
              <a:pathLst>
                <a:path w="1472887" h="94683">
                  <a:moveTo>
                    <a:pt x="0" y="40578"/>
                  </a:moveTo>
                  <a:lnTo>
                    <a:pt x="210412" y="67631"/>
                  </a:lnTo>
                  <a:lnTo>
                    <a:pt x="420825" y="0"/>
                  </a:lnTo>
                  <a:lnTo>
                    <a:pt x="631237" y="0"/>
                  </a:lnTo>
                  <a:lnTo>
                    <a:pt x="841650" y="94683"/>
                  </a:lnTo>
                  <a:lnTo>
                    <a:pt x="1052062" y="94683"/>
                  </a:lnTo>
                  <a:lnTo>
                    <a:pt x="1262475" y="27052"/>
                  </a:lnTo>
                  <a:lnTo>
                    <a:pt x="1472887" y="54105"/>
                  </a:lnTo>
                </a:path>
              </a:pathLst>
            </a:custGeom>
            <a:ln w="40651" cap="flat">
              <a:solidFill>
                <a:srgbClr val="BEBEBE">
                  <a:alpha val="69803"/>
                </a:srgbClr>
              </a:solidFill>
              <a:prstDash val="solid"/>
              <a:round/>
            </a:ln>
          </p:spPr>
          <p:txBody>
            <a:bodyPr/>
            <a:lstStyle/>
            <a:p/>
          </p:txBody>
        </p:sp>
        <p:sp>
          <p:nvSpPr>
            <p:cNvPr id="282" name="pl282"/>
            <p:cNvSpPr/>
            <p:nvPr/>
          </p:nvSpPr>
          <p:spPr>
            <a:xfrm>
              <a:off x="2458581" y="5677673"/>
              <a:ext cx="1472887" cy="94683"/>
            </a:xfrm>
            <a:custGeom>
              <a:avLst/>
              <a:pathLst>
                <a:path w="1472887" h="94683">
                  <a:moveTo>
                    <a:pt x="0" y="40578"/>
                  </a:moveTo>
                  <a:lnTo>
                    <a:pt x="210412" y="67631"/>
                  </a:lnTo>
                  <a:lnTo>
                    <a:pt x="420825" y="0"/>
                  </a:lnTo>
                  <a:lnTo>
                    <a:pt x="631237" y="0"/>
                  </a:lnTo>
                  <a:lnTo>
                    <a:pt x="841650" y="94683"/>
                  </a:lnTo>
                  <a:lnTo>
                    <a:pt x="1052062" y="94683"/>
                  </a:lnTo>
                  <a:lnTo>
                    <a:pt x="1262475" y="27052"/>
                  </a:lnTo>
                  <a:lnTo>
                    <a:pt x="1472887" y="54105"/>
                  </a:lnTo>
                </a:path>
              </a:pathLst>
            </a:custGeom>
            <a:ln w="35231" cap="flat">
              <a:solidFill>
                <a:srgbClr val="BEBEBE">
                  <a:alpha val="69803"/>
                </a:srgbClr>
              </a:solidFill>
              <a:prstDash val="solid"/>
              <a:round/>
            </a:ln>
          </p:spPr>
          <p:txBody>
            <a:bodyPr/>
            <a:lstStyle/>
            <a:p/>
          </p:txBody>
        </p:sp>
        <p:sp>
          <p:nvSpPr>
            <p:cNvPr id="283" name="pl283"/>
            <p:cNvSpPr/>
            <p:nvPr/>
          </p:nvSpPr>
          <p:spPr>
            <a:xfrm>
              <a:off x="2458581"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284" name="pl284"/>
            <p:cNvSpPr/>
            <p:nvPr/>
          </p:nvSpPr>
          <p:spPr>
            <a:xfrm>
              <a:off x="2458581" y="5677673"/>
              <a:ext cx="1472887" cy="94683"/>
            </a:xfrm>
            <a:custGeom>
              <a:avLst/>
              <a:pathLst>
                <a:path w="1472887" h="94683">
                  <a:moveTo>
                    <a:pt x="0" y="40578"/>
                  </a:moveTo>
                  <a:lnTo>
                    <a:pt x="210412" y="67631"/>
                  </a:lnTo>
                  <a:lnTo>
                    <a:pt x="420825" y="0"/>
                  </a:lnTo>
                  <a:lnTo>
                    <a:pt x="631237" y="0"/>
                  </a:lnTo>
                  <a:lnTo>
                    <a:pt x="841650" y="94683"/>
                  </a:lnTo>
                  <a:lnTo>
                    <a:pt x="1052062" y="94683"/>
                  </a:lnTo>
                  <a:lnTo>
                    <a:pt x="1262475" y="27052"/>
                  </a:lnTo>
                  <a:lnTo>
                    <a:pt x="1472887" y="54105"/>
                  </a:lnTo>
                </a:path>
              </a:pathLst>
            </a:custGeom>
            <a:ln w="40651" cap="flat">
              <a:solidFill>
                <a:srgbClr val="000000">
                  <a:alpha val="100000"/>
                </a:srgbClr>
              </a:solidFill>
              <a:prstDash val="solid"/>
              <a:round/>
            </a:ln>
          </p:spPr>
          <p:txBody>
            <a:bodyPr/>
            <a:lstStyle/>
            <a:p/>
          </p:txBody>
        </p:sp>
        <p:sp>
          <p:nvSpPr>
            <p:cNvPr id="285" name="pl285"/>
            <p:cNvSpPr/>
            <p:nvPr/>
          </p:nvSpPr>
          <p:spPr>
            <a:xfrm>
              <a:off x="2458581" y="5677673"/>
              <a:ext cx="1472887" cy="94683"/>
            </a:xfrm>
            <a:custGeom>
              <a:avLst/>
              <a:pathLst>
                <a:path w="1472887" h="94683">
                  <a:moveTo>
                    <a:pt x="0" y="40578"/>
                  </a:moveTo>
                  <a:lnTo>
                    <a:pt x="210412" y="67631"/>
                  </a:lnTo>
                  <a:lnTo>
                    <a:pt x="420825" y="0"/>
                  </a:lnTo>
                  <a:lnTo>
                    <a:pt x="631237" y="0"/>
                  </a:lnTo>
                  <a:lnTo>
                    <a:pt x="841650" y="94683"/>
                  </a:lnTo>
                  <a:lnTo>
                    <a:pt x="1052062" y="94683"/>
                  </a:lnTo>
                  <a:lnTo>
                    <a:pt x="1262475" y="27052"/>
                  </a:lnTo>
                  <a:lnTo>
                    <a:pt x="1472887" y="54105"/>
                  </a:lnTo>
                </a:path>
              </a:pathLst>
            </a:custGeom>
            <a:ln w="35231" cap="flat">
              <a:solidFill>
                <a:srgbClr val="F26A21">
                  <a:alpha val="100000"/>
                </a:srgbClr>
              </a:solidFill>
              <a:prstDash val="solid"/>
              <a:round/>
            </a:ln>
          </p:spPr>
          <p:txBody>
            <a:bodyPr/>
            <a:lstStyle/>
            <a:p/>
          </p:txBody>
        </p:sp>
        <p:sp>
          <p:nvSpPr>
            <p:cNvPr id="286" name="pl286"/>
            <p:cNvSpPr/>
            <p:nvPr/>
          </p:nvSpPr>
          <p:spPr>
            <a:xfrm>
              <a:off x="2384936"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2428451" y="5555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2638864" y="5582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9" name="tx289"/>
            <p:cNvSpPr/>
            <p:nvPr/>
          </p:nvSpPr>
          <p:spPr>
            <a:xfrm>
              <a:off x="2849276" y="5514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0" name="tx290"/>
            <p:cNvSpPr/>
            <p:nvPr/>
          </p:nvSpPr>
          <p:spPr>
            <a:xfrm>
              <a:off x="3059689" y="5514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1" name="tx291"/>
            <p:cNvSpPr/>
            <p:nvPr/>
          </p:nvSpPr>
          <p:spPr>
            <a:xfrm>
              <a:off x="3270102"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3480514"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3690927"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4" name="tx294"/>
            <p:cNvSpPr/>
            <p:nvPr/>
          </p:nvSpPr>
          <p:spPr>
            <a:xfrm>
              <a:off x="3901339" y="5568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5" name="rc295"/>
            <p:cNvSpPr/>
            <p:nvPr/>
          </p:nvSpPr>
          <p:spPr>
            <a:xfrm>
              <a:off x="4074702" y="874964"/>
              <a:ext cx="1620176" cy="758823"/>
            </a:xfrm>
            <a:prstGeom prst="rect">
              <a:avLst/>
            </a:prstGeom>
            <a:solidFill>
              <a:srgbClr val="EBEBEB">
                <a:alpha val="100000"/>
              </a:srgbClr>
            </a:solidFill>
          </p:spPr>
          <p:txBody>
            <a:bodyPr/>
            <a:lstStyle/>
            <a:p/>
          </p:txBody>
        </p:sp>
        <p:sp>
          <p:nvSpPr>
            <p:cNvPr id="296" name="pl296"/>
            <p:cNvSpPr/>
            <p:nvPr/>
          </p:nvSpPr>
          <p:spPr>
            <a:xfrm>
              <a:off x="4074702" y="14302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10920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12611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9229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310" name="pl310"/>
            <p:cNvSpPr/>
            <p:nvPr/>
          </p:nvSpPr>
          <p:spPr>
            <a:xfrm>
              <a:off x="4148347" y="1585769"/>
              <a:ext cx="1472887" cy="13526"/>
            </a:xfrm>
            <a:custGeom>
              <a:avLst/>
              <a:pathLst>
                <a:path w="1472887" h="13526">
                  <a:moveTo>
                    <a:pt x="0" y="0"/>
                  </a:moveTo>
                  <a:lnTo>
                    <a:pt x="210412" y="13526"/>
                  </a:lnTo>
                  <a:lnTo>
                    <a:pt x="420825" y="13526"/>
                  </a:lnTo>
                  <a:lnTo>
                    <a:pt x="631237" y="13526"/>
                  </a:lnTo>
                  <a:lnTo>
                    <a:pt x="841650" y="13526"/>
                  </a:lnTo>
                  <a:lnTo>
                    <a:pt x="1052062" y="13526"/>
                  </a:lnTo>
                  <a:lnTo>
                    <a:pt x="1262475" y="13526"/>
                  </a:lnTo>
                  <a:lnTo>
                    <a:pt x="1472887" y="13526"/>
                  </a:lnTo>
                </a:path>
              </a:pathLst>
            </a:custGeom>
            <a:ln w="40651" cap="flat">
              <a:solidFill>
                <a:srgbClr val="BEBEBE">
                  <a:alpha val="69803"/>
                </a:srgbClr>
              </a:solidFill>
              <a:prstDash val="solid"/>
              <a:round/>
            </a:ln>
          </p:spPr>
          <p:txBody>
            <a:bodyPr/>
            <a:lstStyle/>
            <a:p/>
          </p:txBody>
        </p:sp>
        <p:sp>
          <p:nvSpPr>
            <p:cNvPr id="311" name="pl311"/>
            <p:cNvSpPr/>
            <p:nvPr/>
          </p:nvSpPr>
          <p:spPr>
            <a:xfrm>
              <a:off x="4148347" y="1585769"/>
              <a:ext cx="1472887" cy="13526"/>
            </a:xfrm>
            <a:custGeom>
              <a:avLst/>
              <a:pathLst>
                <a:path w="1472887" h="13526">
                  <a:moveTo>
                    <a:pt x="0" y="0"/>
                  </a:moveTo>
                  <a:lnTo>
                    <a:pt x="210412" y="13526"/>
                  </a:lnTo>
                  <a:lnTo>
                    <a:pt x="420825" y="13526"/>
                  </a:lnTo>
                  <a:lnTo>
                    <a:pt x="631237" y="13526"/>
                  </a:lnTo>
                  <a:lnTo>
                    <a:pt x="841650" y="13526"/>
                  </a:lnTo>
                  <a:lnTo>
                    <a:pt x="1052062" y="13526"/>
                  </a:lnTo>
                  <a:lnTo>
                    <a:pt x="1262475" y="13526"/>
                  </a:lnTo>
                  <a:lnTo>
                    <a:pt x="1472887" y="13526"/>
                  </a:lnTo>
                </a:path>
              </a:pathLst>
            </a:custGeom>
            <a:ln w="35231" cap="flat">
              <a:solidFill>
                <a:srgbClr val="BEBEBE">
                  <a:alpha val="69803"/>
                </a:srgbClr>
              </a:solidFill>
              <a:prstDash val="solid"/>
              <a:round/>
            </a:ln>
          </p:spPr>
          <p:txBody>
            <a:bodyPr/>
            <a:lstStyle/>
            <a:p/>
          </p:txBody>
        </p:sp>
        <p:sp>
          <p:nvSpPr>
            <p:cNvPr id="312" name="pl312"/>
            <p:cNvSpPr/>
            <p:nvPr/>
          </p:nvSpPr>
          <p:spPr>
            <a:xfrm>
              <a:off x="4148347"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1585769"/>
              <a:ext cx="1472887" cy="13526"/>
            </a:xfrm>
            <a:custGeom>
              <a:avLst/>
              <a:pathLst>
                <a:path w="1472887" h="13526">
                  <a:moveTo>
                    <a:pt x="0" y="0"/>
                  </a:moveTo>
                  <a:lnTo>
                    <a:pt x="210412" y="13526"/>
                  </a:lnTo>
                  <a:lnTo>
                    <a:pt x="420825" y="13526"/>
                  </a:lnTo>
                  <a:lnTo>
                    <a:pt x="631237" y="13526"/>
                  </a:lnTo>
                  <a:lnTo>
                    <a:pt x="841650" y="13526"/>
                  </a:lnTo>
                  <a:lnTo>
                    <a:pt x="1052062" y="13526"/>
                  </a:lnTo>
                  <a:lnTo>
                    <a:pt x="1262475" y="13526"/>
                  </a:lnTo>
                  <a:lnTo>
                    <a:pt x="1472887" y="13526"/>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1585769"/>
              <a:ext cx="1472887" cy="13526"/>
            </a:xfrm>
            <a:custGeom>
              <a:avLst/>
              <a:pathLst>
                <a:path w="1472887" h="13526">
                  <a:moveTo>
                    <a:pt x="0" y="0"/>
                  </a:moveTo>
                  <a:lnTo>
                    <a:pt x="210412" y="13526"/>
                  </a:lnTo>
                  <a:lnTo>
                    <a:pt x="420825" y="13526"/>
                  </a:lnTo>
                  <a:lnTo>
                    <a:pt x="631237" y="13526"/>
                  </a:lnTo>
                  <a:lnTo>
                    <a:pt x="841650" y="13526"/>
                  </a:lnTo>
                  <a:lnTo>
                    <a:pt x="1052062" y="13526"/>
                  </a:lnTo>
                  <a:lnTo>
                    <a:pt x="1262475" y="13526"/>
                  </a:lnTo>
                  <a:lnTo>
                    <a:pt x="1472887" y="13526"/>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1422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2863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3904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74945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0" name="tx320"/>
            <p:cNvSpPr/>
            <p:nvPr/>
          </p:nvSpPr>
          <p:spPr>
            <a:xfrm>
              <a:off x="495986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1" name="tx321"/>
            <p:cNvSpPr/>
            <p:nvPr/>
          </p:nvSpPr>
          <p:spPr>
            <a:xfrm>
              <a:off x="517028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2" name="tx322"/>
            <p:cNvSpPr/>
            <p:nvPr/>
          </p:nvSpPr>
          <p:spPr>
            <a:xfrm>
              <a:off x="538069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559110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4" name="rc324"/>
            <p:cNvSpPr/>
            <p:nvPr/>
          </p:nvSpPr>
          <p:spPr>
            <a:xfrm>
              <a:off x="4074702" y="1918229"/>
              <a:ext cx="1620176" cy="758823"/>
            </a:xfrm>
            <a:prstGeom prst="rect">
              <a:avLst/>
            </a:prstGeom>
            <a:solidFill>
              <a:srgbClr val="EBEBEB">
                <a:alpha val="100000"/>
              </a:srgbClr>
            </a:solidFill>
          </p:spPr>
          <p:txBody>
            <a:bodyPr/>
            <a:lstStyle/>
            <a:p/>
          </p:txBody>
        </p:sp>
        <p:sp>
          <p:nvSpPr>
            <p:cNvPr id="325" name="pl325"/>
            <p:cNvSpPr/>
            <p:nvPr/>
          </p:nvSpPr>
          <p:spPr>
            <a:xfrm>
              <a:off x="4074702" y="24734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21353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23044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19662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339" name="pl339"/>
            <p:cNvSpPr/>
            <p:nvPr/>
          </p:nvSpPr>
          <p:spPr>
            <a:xfrm>
              <a:off x="4148347" y="2412614"/>
              <a:ext cx="1472887" cy="67631"/>
            </a:xfrm>
            <a:custGeom>
              <a:avLst/>
              <a:pathLst>
                <a:path w="1472887" h="67631">
                  <a:moveTo>
                    <a:pt x="0" y="67631"/>
                  </a:moveTo>
                  <a:lnTo>
                    <a:pt x="210412" y="13526"/>
                  </a:lnTo>
                  <a:lnTo>
                    <a:pt x="420825" y="13526"/>
                  </a:lnTo>
                  <a:lnTo>
                    <a:pt x="631237" y="13526"/>
                  </a:lnTo>
                  <a:lnTo>
                    <a:pt x="841650" y="0"/>
                  </a:lnTo>
                  <a:lnTo>
                    <a:pt x="1052062" y="67631"/>
                  </a:lnTo>
                  <a:lnTo>
                    <a:pt x="1262475" y="13526"/>
                  </a:lnTo>
                  <a:lnTo>
                    <a:pt x="1472887" y="0"/>
                  </a:lnTo>
                </a:path>
              </a:pathLst>
            </a:custGeom>
            <a:ln w="40651" cap="flat">
              <a:solidFill>
                <a:srgbClr val="BEBEBE">
                  <a:alpha val="69803"/>
                </a:srgbClr>
              </a:solidFill>
              <a:prstDash val="solid"/>
              <a:round/>
            </a:ln>
          </p:spPr>
          <p:txBody>
            <a:bodyPr/>
            <a:lstStyle/>
            <a:p/>
          </p:txBody>
        </p:sp>
        <p:sp>
          <p:nvSpPr>
            <p:cNvPr id="340" name="pl340"/>
            <p:cNvSpPr/>
            <p:nvPr/>
          </p:nvSpPr>
          <p:spPr>
            <a:xfrm>
              <a:off x="4148347" y="2412614"/>
              <a:ext cx="1472887" cy="67631"/>
            </a:xfrm>
            <a:custGeom>
              <a:avLst/>
              <a:pathLst>
                <a:path w="1472887" h="67631">
                  <a:moveTo>
                    <a:pt x="0" y="67631"/>
                  </a:moveTo>
                  <a:lnTo>
                    <a:pt x="210412" y="13526"/>
                  </a:lnTo>
                  <a:lnTo>
                    <a:pt x="420825" y="13526"/>
                  </a:lnTo>
                  <a:lnTo>
                    <a:pt x="631237" y="13526"/>
                  </a:lnTo>
                  <a:lnTo>
                    <a:pt x="841650" y="0"/>
                  </a:lnTo>
                  <a:lnTo>
                    <a:pt x="1052062" y="67631"/>
                  </a:lnTo>
                  <a:lnTo>
                    <a:pt x="1262475" y="13526"/>
                  </a:lnTo>
                  <a:lnTo>
                    <a:pt x="1472887" y="0"/>
                  </a:lnTo>
                </a:path>
              </a:pathLst>
            </a:custGeom>
            <a:ln w="35231" cap="flat">
              <a:solidFill>
                <a:srgbClr val="BEBEBE">
                  <a:alpha val="69803"/>
                </a:srgbClr>
              </a:solidFill>
              <a:prstDash val="solid"/>
              <a:round/>
            </a:ln>
          </p:spPr>
          <p:txBody>
            <a:bodyPr/>
            <a:lstStyle/>
            <a:p/>
          </p:txBody>
        </p:sp>
        <p:sp>
          <p:nvSpPr>
            <p:cNvPr id="341" name="pl341"/>
            <p:cNvSpPr/>
            <p:nvPr/>
          </p:nvSpPr>
          <p:spPr>
            <a:xfrm>
              <a:off x="4148347"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2412614"/>
              <a:ext cx="1472887" cy="67631"/>
            </a:xfrm>
            <a:custGeom>
              <a:avLst/>
              <a:pathLst>
                <a:path w="1472887" h="67631">
                  <a:moveTo>
                    <a:pt x="0" y="67631"/>
                  </a:moveTo>
                  <a:lnTo>
                    <a:pt x="210412" y="13526"/>
                  </a:lnTo>
                  <a:lnTo>
                    <a:pt x="420825" y="13526"/>
                  </a:lnTo>
                  <a:lnTo>
                    <a:pt x="631237" y="13526"/>
                  </a:lnTo>
                  <a:lnTo>
                    <a:pt x="841650" y="0"/>
                  </a:lnTo>
                  <a:lnTo>
                    <a:pt x="1052062" y="67631"/>
                  </a:lnTo>
                  <a:lnTo>
                    <a:pt x="1262475" y="13526"/>
                  </a:lnTo>
                  <a:lnTo>
                    <a:pt x="1472887" y="0"/>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2412614"/>
              <a:ext cx="1472887" cy="67631"/>
            </a:xfrm>
            <a:custGeom>
              <a:avLst/>
              <a:pathLst>
                <a:path w="1472887" h="67631">
                  <a:moveTo>
                    <a:pt x="0" y="67631"/>
                  </a:moveTo>
                  <a:lnTo>
                    <a:pt x="210412" y="13526"/>
                  </a:lnTo>
                  <a:lnTo>
                    <a:pt x="420825" y="13526"/>
                  </a:lnTo>
                  <a:lnTo>
                    <a:pt x="631237" y="13526"/>
                  </a:lnTo>
                  <a:lnTo>
                    <a:pt x="841650" y="0"/>
                  </a:lnTo>
                  <a:lnTo>
                    <a:pt x="1052062" y="67631"/>
                  </a:lnTo>
                  <a:lnTo>
                    <a:pt x="1262475" y="13526"/>
                  </a:lnTo>
                  <a:lnTo>
                    <a:pt x="1472887" y="0"/>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088088" y="2317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tx346"/>
            <p:cNvSpPr/>
            <p:nvPr/>
          </p:nvSpPr>
          <p:spPr>
            <a:xfrm>
              <a:off x="4298500"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47" name="tx347"/>
            <p:cNvSpPr/>
            <p:nvPr/>
          </p:nvSpPr>
          <p:spPr>
            <a:xfrm>
              <a:off x="4508913"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48" name="tx348"/>
            <p:cNvSpPr/>
            <p:nvPr/>
          </p:nvSpPr>
          <p:spPr>
            <a:xfrm>
              <a:off x="4719325"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49" name="tx349"/>
            <p:cNvSpPr/>
            <p:nvPr/>
          </p:nvSpPr>
          <p:spPr>
            <a:xfrm>
              <a:off x="4929738"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50" name="tx350"/>
            <p:cNvSpPr/>
            <p:nvPr/>
          </p:nvSpPr>
          <p:spPr>
            <a:xfrm>
              <a:off x="5140150" y="2317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1" name="tx351"/>
            <p:cNvSpPr/>
            <p:nvPr/>
          </p:nvSpPr>
          <p:spPr>
            <a:xfrm>
              <a:off x="5350563"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52" name="tx352"/>
            <p:cNvSpPr/>
            <p:nvPr/>
          </p:nvSpPr>
          <p:spPr>
            <a:xfrm>
              <a:off x="5560976"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53" name="rc353"/>
            <p:cNvSpPr/>
            <p:nvPr/>
          </p:nvSpPr>
          <p:spPr>
            <a:xfrm>
              <a:off x="4074702" y="2961495"/>
              <a:ext cx="1620176" cy="758823"/>
            </a:xfrm>
            <a:prstGeom prst="rect">
              <a:avLst/>
            </a:prstGeom>
            <a:solidFill>
              <a:srgbClr val="EBEBEB">
                <a:alpha val="100000"/>
              </a:srgbClr>
            </a:solidFill>
          </p:spPr>
          <p:txBody>
            <a:bodyPr/>
            <a:lstStyle/>
            <a:p/>
          </p:txBody>
        </p:sp>
        <p:sp>
          <p:nvSpPr>
            <p:cNvPr id="354" name="pl354"/>
            <p:cNvSpPr/>
            <p:nvPr/>
          </p:nvSpPr>
          <p:spPr>
            <a:xfrm>
              <a:off x="4074702" y="35167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4074702" y="31785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4074702" y="33476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4074702" y="30095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148347"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368" name="pl368"/>
            <p:cNvSpPr/>
            <p:nvPr/>
          </p:nvSpPr>
          <p:spPr>
            <a:xfrm>
              <a:off x="4148347" y="3631721"/>
              <a:ext cx="1472887" cy="54105"/>
            </a:xfrm>
            <a:custGeom>
              <a:avLst/>
              <a:pathLst>
                <a:path w="1472887" h="54105">
                  <a:moveTo>
                    <a:pt x="0" y="54105"/>
                  </a:moveTo>
                  <a:lnTo>
                    <a:pt x="210412" y="54105"/>
                  </a:lnTo>
                  <a:lnTo>
                    <a:pt x="420825" y="54105"/>
                  </a:lnTo>
                  <a:lnTo>
                    <a:pt x="631237" y="40578"/>
                  </a:lnTo>
                  <a:lnTo>
                    <a:pt x="841650" y="54105"/>
                  </a:lnTo>
                  <a:lnTo>
                    <a:pt x="1052062" y="0"/>
                  </a:lnTo>
                  <a:lnTo>
                    <a:pt x="1262475" y="0"/>
                  </a:lnTo>
                  <a:lnTo>
                    <a:pt x="1472887" y="54105"/>
                  </a:lnTo>
                </a:path>
              </a:pathLst>
            </a:custGeom>
            <a:ln w="40651" cap="flat">
              <a:solidFill>
                <a:srgbClr val="BEBEBE">
                  <a:alpha val="69803"/>
                </a:srgbClr>
              </a:solidFill>
              <a:prstDash val="solid"/>
              <a:round/>
            </a:ln>
          </p:spPr>
          <p:txBody>
            <a:bodyPr/>
            <a:lstStyle/>
            <a:p/>
          </p:txBody>
        </p:sp>
        <p:sp>
          <p:nvSpPr>
            <p:cNvPr id="369" name="pl369"/>
            <p:cNvSpPr/>
            <p:nvPr/>
          </p:nvSpPr>
          <p:spPr>
            <a:xfrm>
              <a:off x="4148347" y="3631721"/>
              <a:ext cx="1472887" cy="54105"/>
            </a:xfrm>
            <a:custGeom>
              <a:avLst/>
              <a:pathLst>
                <a:path w="1472887" h="54105">
                  <a:moveTo>
                    <a:pt x="0" y="54105"/>
                  </a:moveTo>
                  <a:lnTo>
                    <a:pt x="210412" y="54105"/>
                  </a:lnTo>
                  <a:lnTo>
                    <a:pt x="420825" y="54105"/>
                  </a:lnTo>
                  <a:lnTo>
                    <a:pt x="631237" y="40578"/>
                  </a:lnTo>
                  <a:lnTo>
                    <a:pt x="841650" y="54105"/>
                  </a:lnTo>
                  <a:lnTo>
                    <a:pt x="1052062" y="0"/>
                  </a:lnTo>
                  <a:lnTo>
                    <a:pt x="1262475" y="0"/>
                  </a:lnTo>
                  <a:lnTo>
                    <a:pt x="1472887" y="54105"/>
                  </a:lnTo>
                </a:path>
              </a:pathLst>
            </a:custGeom>
            <a:ln w="35231" cap="flat">
              <a:solidFill>
                <a:srgbClr val="BEBEBE">
                  <a:alpha val="69803"/>
                </a:srgbClr>
              </a:solidFill>
              <a:prstDash val="solid"/>
              <a:round/>
            </a:ln>
          </p:spPr>
          <p:txBody>
            <a:bodyPr/>
            <a:lstStyle/>
            <a:p/>
          </p:txBody>
        </p:sp>
        <p:sp>
          <p:nvSpPr>
            <p:cNvPr id="370" name="pl370"/>
            <p:cNvSpPr/>
            <p:nvPr/>
          </p:nvSpPr>
          <p:spPr>
            <a:xfrm>
              <a:off x="4148347"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371" name="pl371"/>
            <p:cNvSpPr/>
            <p:nvPr/>
          </p:nvSpPr>
          <p:spPr>
            <a:xfrm>
              <a:off x="4148347" y="3631721"/>
              <a:ext cx="1472887" cy="54105"/>
            </a:xfrm>
            <a:custGeom>
              <a:avLst/>
              <a:pathLst>
                <a:path w="1472887" h="54105">
                  <a:moveTo>
                    <a:pt x="0" y="54105"/>
                  </a:moveTo>
                  <a:lnTo>
                    <a:pt x="210412" y="54105"/>
                  </a:lnTo>
                  <a:lnTo>
                    <a:pt x="420825" y="54105"/>
                  </a:lnTo>
                  <a:lnTo>
                    <a:pt x="631237" y="40578"/>
                  </a:lnTo>
                  <a:lnTo>
                    <a:pt x="841650" y="54105"/>
                  </a:lnTo>
                  <a:lnTo>
                    <a:pt x="1052062" y="0"/>
                  </a:lnTo>
                  <a:lnTo>
                    <a:pt x="1262475" y="0"/>
                  </a:lnTo>
                  <a:lnTo>
                    <a:pt x="1472887" y="54105"/>
                  </a:lnTo>
                </a:path>
              </a:pathLst>
            </a:custGeom>
            <a:ln w="40651" cap="flat">
              <a:solidFill>
                <a:srgbClr val="000000">
                  <a:alpha val="100000"/>
                </a:srgbClr>
              </a:solidFill>
              <a:prstDash val="solid"/>
              <a:round/>
            </a:ln>
          </p:spPr>
          <p:txBody>
            <a:bodyPr/>
            <a:lstStyle/>
            <a:p/>
          </p:txBody>
        </p:sp>
        <p:sp>
          <p:nvSpPr>
            <p:cNvPr id="372" name="pl372"/>
            <p:cNvSpPr/>
            <p:nvPr/>
          </p:nvSpPr>
          <p:spPr>
            <a:xfrm>
              <a:off x="4148347" y="3631721"/>
              <a:ext cx="1472887" cy="54105"/>
            </a:xfrm>
            <a:custGeom>
              <a:avLst/>
              <a:pathLst>
                <a:path w="1472887" h="54105">
                  <a:moveTo>
                    <a:pt x="0" y="54105"/>
                  </a:moveTo>
                  <a:lnTo>
                    <a:pt x="210412" y="54105"/>
                  </a:lnTo>
                  <a:lnTo>
                    <a:pt x="420825" y="54105"/>
                  </a:lnTo>
                  <a:lnTo>
                    <a:pt x="631237" y="40578"/>
                  </a:lnTo>
                  <a:lnTo>
                    <a:pt x="841650" y="54105"/>
                  </a:lnTo>
                  <a:lnTo>
                    <a:pt x="1052062" y="0"/>
                  </a:lnTo>
                  <a:lnTo>
                    <a:pt x="1262475" y="0"/>
                  </a:lnTo>
                  <a:lnTo>
                    <a:pt x="1472887" y="54105"/>
                  </a:lnTo>
                </a:path>
              </a:pathLst>
            </a:custGeom>
            <a:ln w="35231" cap="flat">
              <a:solidFill>
                <a:srgbClr val="F26A21">
                  <a:alpha val="100000"/>
                </a:srgbClr>
              </a:solidFill>
              <a:prstDash val="solid"/>
              <a:round/>
            </a:ln>
          </p:spPr>
          <p:txBody>
            <a:bodyPr/>
            <a:lstStyle/>
            <a:p/>
          </p:txBody>
        </p:sp>
        <p:sp>
          <p:nvSpPr>
            <p:cNvPr id="373" name="pl373"/>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411821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5" name="tx375"/>
            <p:cNvSpPr/>
            <p:nvPr/>
          </p:nvSpPr>
          <p:spPr>
            <a:xfrm>
              <a:off x="432863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453904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7" name="tx377"/>
            <p:cNvSpPr/>
            <p:nvPr/>
          </p:nvSpPr>
          <p:spPr>
            <a:xfrm>
              <a:off x="4749455" y="35092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8" name="tx378"/>
            <p:cNvSpPr/>
            <p:nvPr/>
          </p:nvSpPr>
          <p:spPr>
            <a:xfrm>
              <a:off x="495986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9" name="tx379"/>
            <p:cNvSpPr/>
            <p:nvPr/>
          </p:nvSpPr>
          <p:spPr>
            <a:xfrm>
              <a:off x="5170280" y="3468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0" name="tx380"/>
            <p:cNvSpPr/>
            <p:nvPr/>
          </p:nvSpPr>
          <p:spPr>
            <a:xfrm>
              <a:off x="5380692" y="3468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1" name="tx381"/>
            <p:cNvSpPr/>
            <p:nvPr/>
          </p:nvSpPr>
          <p:spPr>
            <a:xfrm>
              <a:off x="559110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2" name="rc382"/>
            <p:cNvSpPr/>
            <p:nvPr/>
          </p:nvSpPr>
          <p:spPr>
            <a:xfrm>
              <a:off x="4074702" y="4004760"/>
              <a:ext cx="1620176" cy="758823"/>
            </a:xfrm>
            <a:prstGeom prst="rect">
              <a:avLst/>
            </a:prstGeom>
            <a:solidFill>
              <a:srgbClr val="EBEBEB">
                <a:alpha val="100000"/>
              </a:srgbClr>
            </a:solidFill>
          </p:spPr>
          <p:txBody>
            <a:bodyPr/>
            <a:lstStyle/>
            <a:p/>
          </p:txBody>
        </p:sp>
        <p:sp>
          <p:nvSpPr>
            <p:cNvPr id="383" name="pl383"/>
            <p:cNvSpPr/>
            <p:nvPr/>
          </p:nvSpPr>
          <p:spPr>
            <a:xfrm>
              <a:off x="4074702" y="45600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4074702" y="42218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4074702" y="43909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4074702" y="40527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4148347"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397" name="pl397"/>
            <p:cNvSpPr/>
            <p:nvPr/>
          </p:nvSpPr>
          <p:spPr>
            <a:xfrm>
              <a:off x="4148347" y="4566777"/>
              <a:ext cx="1472887" cy="81157"/>
            </a:xfrm>
            <a:custGeom>
              <a:avLst/>
              <a:pathLst>
                <a:path w="1472887" h="81157">
                  <a:moveTo>
                    <a:pt x="0" y="27052"/>
                  </a:moveTo>
                  <a:lnTo>
                    <a:pt x="210412" y="40578"/>
                  </a:lnTo>
                  <a:lnTo>
                    <a:pt x="420825" y="0"/>
                  </a:lnTo>
                  <a:lnTo>
                    <a:pt x="631237" y="13526"/>
                  </a:lnTo>
                  <a:lnTo>
                    <a:pt x="841650" y="13526"/>
                  </a:lnTo>
                  <a:lnTo>
                    <a:pt x="1052062" y="81157"/>
                  </a:lnTo>
                  <a:lnTo>
                    <a:pt x="1262475" y="40578"/>
                  </a:lnTo>
                  <a:lnTo>
                    <a:pt x="1472887" y="40578"/>
                  </a:lnTo>
                </a:path>
              </a:pathLst>
            </a:custGeom>
            <a:ln w="40651" cap="flat">
              <a:solidFill>
                <a:srgbClr val="BEBEBE">
                  <a:alpha val="69803"/>
                </a:srgbClr>
              </a:solidFill>
              <a:prstDash val="solid"/>
              <a:round/>
            </a:ln>
          </p:spPr>
          <p:txBody>
            <a:bodyPr/>
            <a:lstStyle/>
            <a:p/>
          </p:txBody>
        </p:sp>
        <p:sp>
          <p:nvSpPr>
            <p:cNvPr id="398" name="pl398"/>
            <p:cNvSpPr/>
            <p:nvPr/>
          </p:nvSpPr>
          <p:spPr>
            <a:xfrm>
              <a:off x="4148347" y="4566777"/>
              <a:ext cx="1472887" cy="81157"/>
            </a:xfrm>
            <a:custGeom>
              <a:avLst/>
              <a:pathLst>
                <a:path w="1472887" h="81157">
                  <a:moveTo>
                    <a:pt x="0" y="27052"/>
                  </a:moveTo>
                  <a:lnTo>
                    <a:pt x="210412" y="40578"/>
                  </a:lnTo>
                  <a:lnTo>
                    <a:pt x="420825" y="0"/>
                  </a:lnTo>
                  <a:lnTo>
                    <a:pt x="631237" y="13526"/>
                  </a:lnTo>
                  <a:lnTo>
                    <a:pt x="841650" y="13526"/>
                  </a:lnTo>
                  <a:lnTo>
                    <a:pt x="1052062" y="81157"/>
                  </a:lnTo>
                  <a:lnTo>
                    <a:pt x="1262475" y="40578"/>
                  </a:lnTo>
                  <a:lnTo>
                    <a:pt x="1472887" y="40578"/>
                  </a:lnTo>
                </a:path>
              </a:pathLst>
            </a:custGeom>
            <a:ln w="35231" cap="flat">
              <a:solidFill>
                <a:srgbClr val="BEBEBE">
                  <a:alpha val="69803"/>
                </a:srgbClr>
              </a:solidFill>
              <a:prstDash val="solid"/>
              <a:round/>
            </a:ln>
          </p:spPr>
          <p:txBody>
            <a:bodyPr/>
            <a:lstStyle/>
            <a:p/>
          </p:txBody>
        </p:sp>
        <p:sp>
          <p:nvSpPr>
            <p:cNvPr id="399" name="pl399"/>
            <p:cNvSpPr/>
            <p:nvPr/>
          </p:nvSpPr>
          <p:spPr>
            <a:xfrm>
              <a:off x="4148347"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400" name="pl400"/>
            <p:cNvSpPr/>
            <p:nvPr/>
          </p:nvSpPr>
          <p:spPr>
            <a:xfrm>
              <a:off x="4148347" y="4566777"/>
              <a:ext cx="1472887" cy="81157"/>
            </a:xfrm>
            <a:custGeom>
              <a:avLst/>
              <a:pathLst>
                <a:path w="1472887" h="81157">
                  <a:moveTo>
                    <a:pt x="0" y="27052"/>
                  </a:moveTo>
                  <a:lnTo>
                    <a:pt x="210412" y="40578"/>
                  </a:lnTo>
                  <a:lnTo>
                    <a:pt x="420825" y="0"/>
                  </a:lnTo>
                  <a:lnTo>
                    <a:pt x="631237" y="13526"/>
                  </a:lnTo>
                  <a:lnTo>
                    <a:pt x="841650" y="13526"/>
                  </a:lnTo>
                  <a:lnTo>
                    <a:pt x="1052062" y="81157"/>
                  </a:lnTo>
                  <a:lnTo>
                    <a:pt x="1262475" y="40578"/>
                  </a:lnTo>
                  <a:lnTo>
                    <a:pt x="1472887" y="40578"/>
                  </a:lnTo>
                </a:path>
              </a:pathLst>
            </a:custGeom>
            <a:ln w="40651" cap="flat">
              <a:solidFill>
                <a:srgbClr val="000000">
                  <a:alpha val="100000"/>
                </a:srgbClr>
              </a:solidFill>
              <a:prstDash val="solid"/>
              <a:round/>
            </a:ln>
          </p:spPr>
          <p:txBody>
            <a:bodyPr/>
            <a:lstStyle/>
            <a:p/>
          </p:txBody>
        </p:sp>
        <p:sp>
          <p:nvSpPr>
            <p:cNvPr id="401" name="pl401"/>
            <p:cNvSpPr/>
            <p:nvPr/>
          </p:nvSpPr>
          <p:spPr>
            <a:xfrm>
              <a:off x="4148347" y="4566777"/>
              <a:ext cx="1472887" cy="81157"/>
            </a:xfrm>
            <a:custGeom>
              <a:avLst/>
              <a:pathLst>
                <a:path w="1472887" h="81157">
                  <a:moveTo>
                    <a:pt x="0" y="27052"/>
                  </a:moveTo>
                  <a:lnTo>
                    <a:pt x="210412" y="40578"/>
                  </a:lnTo>
                  <a:lnTo>
                    <a:pt x="420825" y="0"/>
                  </a:lnTo>
                  <a:lnTo>
                    <a:pt x="631237" y="13526"/>
                  </a:lnTo>
                  <a:lnTo>
                    <a:pt x="841650" y="13526"/>
                  </a:lnTo>
                  <a:lnTo>
                    <a:pt x="1052062" y="81157"/>
                  </a:lnTo>
                  <a:lnTo>
                    <a:pt x="1262475" y="40578"/>
                  </a:lnTo>
                  <a:lnTo>
                    <a:pt x="1472887" y="40578"/>
                  </a:lnTo>
                </a:path>
              </a:pathLst>
            </a:custGeom>
            <a:ln w="35231" cap="flat">
              <a:solidFill>
                <a:srgbClr val="F26A21">
                  <a:alpha val="100000"/>
                </a:srgbClr>
              </a:solidFill>
              <a:prstDash val="solid"/>
              <a:round/>
            </a:ln>
          </p:spPr>
          <p:txBody>
            <a:bodyPr/>
            <a:lstStyle/>
            <a:p/>
          </p:txBody>
        </p:sp>
        <p:sp>
          <p:nvSpPr>
            <p:cNvPr id="402" name="pl402"/>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4088088" y="44308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4" name="tx404"/>
            <p:cNvSpPr/>
            <p:nvPr/>
          </p:nvSpPr>
          <p:spPr>
            <a:xfrm>
              <a:off x="4328630"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5" name="tx405"/>
            <p:cNvSpPr/>
            <p:nvPr/>
          </p:nvSpPr>
          <p:spPr>
            <a:xfrm>
              <a:off x="4508913" y="4403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06" name="tx406"/>
            <p:cNvSpPr/>
            <p:nvPr/>
          </p:nvSpPr>
          <p:spPr>
            <a:xfrm>
              <a:off x="4723349"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7" name="tx407"/>
            <p:cNvSpPr/>
            <p:nvPr/>
          </p:nvSpPr>
          <p:spPr>
            <a:xfrm>
              <a:off x="4933761"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8" name="tx408"/>
            <p:cNvSpPr/>
            <p:nvPr/>
          </p:nvSpPr>
          <p:spPr>
            <a:xfrm>
              <a:off x="5170280" y="44849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9" name="tx409"/>
            <p:cNvSpPr/>
            <p:nvPr/>
          </p:nvSpPr>
          <p:spPr>
            <a:xfrm>
              <a:off x="5380692"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10" name="tx410"/>
            <p:cNvSpPr/>
            <p:nvPr/>
          </p:nvSpPr>
          <p:spPr>
            <a:xfrm>
              <a:off x="5591105"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11" name="rc411"/>
            <p:cNvSpPr/>
            <p:nvPr/>
          </p:nvSpPr>
          <p:spPr>
            <a:xfrm>
              <a:off x="4074702" y="5048025"/>
              <a:ext cx="1620176" cy="758823"/>
            </a:xfrm>
            <a:prstGeom prst="rect">
              <a:avLst/>
            </a:prstGeom>
            <a:solidFill>
              <a:srgbClr val="EBEBEB">
                <a:alpha val="100000"/>
              </a:srgbClr>
            </a:solidFill>
          </p:spPr>
          <p:txBody>
            <a:bodyPr/>
            <a:lstStyle/>
            <a:p/>
          </p:txBody>
        </p:sp>
        <p:sp>
          <p:nvSpPr>
            <p:cNvPr id="412" name="pl412"/>
            <p:cNvSpPr/>
            <p:nvPr/>
          </p:nvSpPr>
          <p:spPr>
            <a:xfrm>
              <a:off x="4074702" y="56032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4074702" y="52651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4074702"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4074702" y="5434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4074702" y="50960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4148347"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426" name="pl426"/>
            <p:cNvSpPr/>
            <p:nvPr/>
          </p:nvSpPr>
          <p:spPr>
            <a:xfrm>
              <a:off x="4148347" y="5718252"/>
              <a:ext cx="1472887" cy="54105"/>
            </a:xfrm>
            <a:custGeom>
              <a:avLst/>
              <a:pathLst>
                <a:path w="1472887" h="54105">
                  <a:moveTo>
                    <a:pt x="0" y="0"/>
                  </a:moveTo>
                  <a:lnTo>
                    <a:pt x="210412" y="54105"/>
                  </a:lnTo>
                  <a:lnTo>
                    <a:pt x="420825" y="27052"/>
                  </a:lnTo>
                  <a:lnTo>
                    <a:pt x="631237" y="27052"/>
                  </a:lnTo>
                  <a:lnTo>
                    <a:pt x="841650" y="40578"/>
                  </a:lnTo>
                  <a:lnTo>
                    <a:pt x="1052062" y="40578"/>
                  </a:lnTo>
                  <a:lnTo>
                    <a:pt x="1262475" y="40578"/>
                  </a:lnTo>
                  <a:lnTo>
                    <a:pt x="1472887" y="40578"/>
                  </a:lnTo>
                </a:path>
              </a:pathLst>
            </a:custGeom>
            <a:ln w="40651" cap="flat">
              <a:solidFill>
                <a:srgbClr val="BEBEBE">
                  <a:alpha val="69803"/>
                </a:srgbClr>
              </a:solidFill>
              <a:prstDash val="solid"/>
              <a:round/>
            </a:ln>
          </p:spPr>
          <p:txBody>
            <a:bodyPr/>
            <a:lstStyle/>
            <a:p/>
          </p:txBody>
        </p:sp>
        <p:sp>
          <p:nvSpPr>
            <p:cNvPr id="427" name="pl427"/>
            <p:cNvSpPr/>
            <p:nvPr/>
          </p:nvSpPr>
          <p:spPr>
            <a:xfrm>
              <a:off x="4148347" y="5718252"/>
              <a:ext cx="1472887" cy="54105"/>
            </a:xfrm>
            <a:custGeom>
              <a:avLst/>
              <a:pathLst>
                <a:path w="1472887" h="54105">
                  <a:moveTo>
                    <a:pt x="0" y="0"/>
                  </a:moveTo>
                  <a:lnTo>
                    <a:pt x="210412" y="54105"/>
                  </a:lnTo>
                  <a:lnTo>
                    <a:pt x="420825" y="27052"/>
                  </a:lnTo>
                  <a:lnTo>
                    <a:pt x="631237" y="27052"/>
                  </a:lnTo>
                  <a:lnTo>
                    <a:pt x="841650" y="40578"/>
                  </a:lnTo>
                  <a:lnTo>
                    <a:pt x="1052062" y="40578"/>
                  </a:lnTo>
                  <a:lnTo>
                    <a:pt x="1262475" y="40578"/>
                  </a:lnTo>
                  <a:lnTo>
                    <a:pt x="1472887" y="40578"/>
                  </a:lnTo>
                </a:path>
              </a:pathLst>
            </a:custGeom>
            <a:ln w="35231" cap="flat">
              <a:solidFill>
                <a:srgbClr val="BEBEBE">
                  <a:alpha val="69803"/>
                </a:srgbClr>
              </a:solidFill>
              <a:prstDash val="solid"/>
              <a:round/>
            </a:ln>
          </p:spPr>
          <p:txBody>
            <a:bodyPr/>
            <a:lstStyle/>
            <a:p/>
          </p:txBody>
        </p:sp>
        <p:sp>
          <p:nvSpPr>
            <p:cNvPr id="428" name="pl428"/>
            <p:cNvSpPr/>
            <p:nvPr/>
          </p:nvSpPr>
          <p:spPr>
            <a:xfrm>
              <a:off x="4148347"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429" name="pl429"/>
            <p:cNvSpPr/>
            <p:nvPr/>
          </p:nvSpPr>
          <p:spPr>
            <a:xfrm>
              <a:off x="4148347" y="5718252"/>
              <a:ext cx="1472887" cy="54105"/>
            </a:xfrm>
            <a:custGeom>
              <a:avLst/>
              <a:pathLst>
                <a:path w="1472887" h="54105">
                  <a:moveTo>
                    <a:pt x="0" y="0"/>
                  </a:moveTo>
                  <a:lnTo>
                    <a:pt x="210412" y="54105"/>
                  </a:lnTo>
                  <a:lnTo>
                    <a:pt x="420825" y="27052"/>
                  </a:lnTo>
                  <a:lnTo>
                    <a:pt x="631237" y="27052"/>
                  </a:lnTo>
                  <a:lnTo>
                    <a:pt x="841650" y="40578"/>
                  </a:lnTo>
                  <a:lnTo>
                    <a:pt x="1052062" y="40578"/>
                  </a:lnTo>
                  <a:lnTo>
                    <a:pt x="1262475" y="40578"/>
                  </a:lnTo>
                  <a:lnTo>
                    <a:pt x="1472887" y="40578"/>
                  </a:lnTo>
                </a:path>
              </a:pathLst>
            </a:custGeom>
            <a:ln w="40651" cap="flat">
              <a:solidFill>
                <a:srgbClr val="000000">
                  <a:alpha val="100000"/>
                </a:srgbClr>
              </a:solidFill>
              <a:prstDash val="solid"/>
              <a:round/>
            </a:ln>
          </p:spPr>
          <p:txBody>
            <a:bodyPr/>
            <a:lstStyle/>
            <a:p/>
          </p:txBody>
        </p:sp>
        <p:sp>
          <p:nvSpPr>
            <p:cNvPr id="430" name="pl430"/>
            <p:cNvSpPr/>
            <p:nvPr/>
          </p:nvSpPr>
          <p:spPr>
            <a:xfrm>
              <a:off x="4148347" y="5718252"/>
              <a:ext cx="1472887" cy="54105"/>
            </a:xfrm>
            <a:custGeom>
              <a:avLst/>
              <a:pathLst>
                <a:path w="1472887" h="54105">
                  <a:moveTo>
                    <a:pt x="0" y="0"/>
                  </a:moveTo>
                  <a:lnTo>
                    <a:pt x="210412" y="54105"/>
                  </a:lnTo>
                  <a:lnTo>
                    <a:pt x="420825" y="27052"/>
                  </a:lnTo>
                  <a:lnTo>
                    <a:pt x="631237" y="27052"/>
                  </a:lnTo>
                  <a:lnTo>
                    <a:pt x="841650" y="40578"/>
                  </a:lnTo>
                  <a:lnTo>
                    <a:pt x="1052062" y="40578"/>
                  </a:lnTo>
                  <a:lnTo>
                    <a:pt x="1262475" y="40578"/>
                  </a:lnTo>
                  <a:lnTo>
                    <a:pt x="1472887" y="40578"/>
                  </a:lnTo>
                </a:path>
              </a:pathLst>
            </a:custGeom>
            <a:ln w="35231" cap="flat">
              <a:solidFill>
                <a:srgbClr val="F26A21">
                  <a:alpha val="100000"/>
                </a:srgbClr>
              </a:solidFill>
              <a:prstDash val="solid"/>
              <a:round/>
            </a:ln>
          </p:spPr>
          <p:txBody>
            <a:bodyPr/>
            <a:lstStyle/>
            <a:p/>
          </p:txBody>
        </p:sp>
        <p:sp>
          <p:nvSpPr>
            <p:cNvPr id="431" name="pl431"/>
            <p:cNvSpPr/>
            <p:nvPr/>
          </p:nvSpPr>
          <p:spPr>
            <a:xfrm>
              <a:off x="4074702"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4118217" y="5555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3" name="tx433"/>
            <p:cNvSpPr/>
            <p:nvPr/>
          </p:nvSpPr>
          <p:spPr>
            <a:xfrm>
              <a:off x="4328630"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4539042" y="5582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4749455" y="55822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4959867" y="5595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7" name="tx437"/>
            <p:cNvSpPr/>
            <p:nvPr/>
          </p:nvSpPr>
          <p:spPr>
            <a:xfrm>
              <a:off x="5170280" y="5595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8" name="tx438"/>
            <p:cNvSpPr/>
            <p:nvPr/>
          </p:nvSpPr>
          <p:spPr>
            <a:xfrm>
              <a:off x="5380692" y="5595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9" name="tx439"/>
            <p:cNvSpPr/>
            <p:nvPr/>
          </p:nvSpPr>
          <p:spPr>
            <a:xfrm>
              <a:off x="5591105" y="5595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0" name="rc440"/>
            <p:cNvSpPr/>
            <p:nvPr/>
          </p:nvSpPr>
          <p:spPr>
            <a:xfrm>
              <a:off x="5764468" y="874964"/>
              <a:ext cx="1620176" cy="758823"/>
            </a:xfrm>
            <a:prstGeom prst="rect">
              <a:avLst/>
            </a:prstGeom>
            <a:solidFill>
              <a:srgbClr val="EBEBEB">
                <a:alpha val="100000"/>
              </a:srgbClr>
            </a:solidFill>
          </p:spPr>
          <p:txBody>
            <a:bodyPr/>
            <a:lstStyle/>
            <a:p/>
          </p:txBody>
        </p:sp>
        <p:sp>
          <p:nvSpPr>
            <p:cNvPr id="441" name="pl441"/>
            <p:cNvSpPr/>
            <p:nvPr/>
          </p:nvSpPr>
          <p:spPr>
            <a:xfrm>
              <a:off x="5764468" y="14302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10920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12611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9229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455" name="pl455"/>
            <p:cNvSpPr/>
            <p:nvPr/>
          </p:nvSpPr>
          <p:spPr>
            <a:xfrm>
              <a:off x="5838112" y="1491085"/>
              <a:ext cx="1472887" cy="67631"/>
            </a:xfrm>
            <a:custGeom>
              <a:avLst/>
              <a:pathLst>
                <a:path w="1472887" h="67631">
                  <a:moveTo>
                    <a:pt x="0" y="0"/>
                  </a:moveTo>
                  <a:lnTo>
                    <a:pt x="210412" y="13526"/>
                  </a:lnTo>
                  <a:lnTo>
                    <a:pt x="420825" y="0"/>
                  </a:lnTo>
                  <a:lnTo>
                    <a:pt x="631237" y="13526"/>
                  </a:lnTo>
                  <a:lnTo>
                    <a:pt x="841650" y="13526"/>
                  </a:lnTo>
                  <a:lnTo>
                    <a:pt x="1052062" y="13526"/>
                  </a:lnTo>
                  <a:lnTo>
                    <a:pt x="1262475" y="27052"/>
                  </a:lnTo>
                  <a:lnTo>
                    <a:pt x="1472887" y="67631"/>
                  </a:lnTo>
                </a:path>
              </a:pathLst>
            </a:custGeom>
            <a:ln w="40651" cap="flat">
              <a:solidFill>
                <a:srgbClr val="BEBEBE">
                  <a:alpha val="69803"/>
                </a:srgbClr>
              </a:solidFill>
              <a:prstDash val="solid"/>
              <a:round/>
            </a:ln>
          </p:spPr>
          <p:txBody>
            <a:bodyPr/>
            <a:lstStyle/>
            <a:p/>
          </p:txBody>
        </p:sp>
        <p:sp>
          <p:nvSpPr>
            <p:cNvPr id="456" name="pl456"/>
            <p:cNvSpPr/>
            <p:nvPr/>
          </p:nvSpPr>
          <p:spPr>
            <a:xfrm>
              <a:off x="5838112" y="1491085"/>
              <a:ext cx="1472887" cy="67631"/>
            </a:xfrm>
            <a:custGeom>
              <a:avLst/>
              <a:pathLst>
                <a:path w="1472887" h="67631">
                  <a:moveTo>
                    <a:pt x="0" y="0"/>
                  </a:moveTo>
                  <a:lnTo>
                    <a:pt x="210412" y="13526"/>
                  </a:lnTo>
                  <a:lnTo>
                    <a:pt x="420825" y="0"/>
                  </a:lnTo>
                  <a:lnTo>
                    <a:pt x="631237" y="13526"/>
                  </a:lnTo>
                  <a:lnTo>
                    <a:pt x="841650" y="13526"/>
                  </a:lnTo>
                  <a:lnTo>
                    <a:pt x="1052062" y="13526"/>
                  </a:lnTo>
                  <a:lnTo>
                    <a:pt x="1262475" y="27052"/>
                  </a:lnTo>
                  <a:lnTo>
                    <a:pt x="1472887" y="67631"/>
                  </a:lnTo>
                </a:path>
              </a:pathLst>
            </a:custGeom>
            <a:ln w="35231" cap="flat">
              <a:solidFill>
                <a:srgbClr val="BEBEBE">
                  <a:alpha val="69803"/>
                </a:srgbClr>
              </a:solidFill>
              <a:prstDash val="solid"/>
              <a:round/>
            </a:ln>
          </p:spPr>
          <p:txBody>
            <a:bodyPr/>
            <a:lstStyle/>
            <a:p/>
          </p:txBody>
        </p:sp>
        <p:sp>
          <p:nvSpPr>
            <p:cNvPr id="457" name="pl457"/>
            <p:cNvSpPr/>
            <p:nvPr/>
          </p:nvSpPr>
          <p:spPr>
            <a:xfrm>
              <a:off x="5838112"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1491085"/>
              <a:ext cx="1472887" cy="67631"/>
            </a:xfrm>
            <a:custGeom>
              <a:avLst/>
              <a:pathLst>
                <a:path w="1472887" h="67631">
                  <a:moveTo>
                    <a:pt x="0" y="0"/>
                  </a:moveTo>
                  <a:lnTo>
                    <a:pt x="210412" y="13526"/>
                  </a:lnTo>
                  <a:lnTo>
                    <a:pt x="420825" y="0"/>
                  </a:lnTo>
                  <a:lnTo>
                    <a:pt x="631237" y="13526"/>
                  </a:lnTo>
                  <a:lnTo>
                    <a:pt x="841650" y="13526"/>
                  </a:lnTo>
                  <a:lnTo>
                    <a:pt x="1052062" y="13526"/>
                  </a:lnTo>
                  <a:lnTo>
                    <a:pt x="1262475" y="27052"/>
                  </a:lnTo>
                  <a:lnTo>
                    <a:pt x="1472887" y="67631"/>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1491085"/>
              <a:ext cx="1472887" cy="67631"/>
            </a:xfrm>
            <a:custGeom>
              <a:avLst/>
              <a:pathLst>
                <a:path w="1472887" h="67631">
                  <a:moveTo>
                    <a:pt x="0" y="0"/>
                  </a:moveTo>
                  <a:lnTo>
                    <a:pt x="210412" y="13526"/>
                  </a:lnTo>
                  <a:lnTo>
                    <a:pt x="420825" y="0"/>
                  </a:lnTo>
                  <a:lnTo>
                    <a:pt x="631237" y="13526"/>
                  </a:lnTo>
                  <a:lnTo>
                    <a:pt x="841650" y="13526"/>
                  </a:lnTo>
                  <a:lnTo>
                    <a:pt x="1052062" y="13526"/>
                  </a:lnTo>
                  <a:lnTo>
                    <a:pt x="1262475" y="27052"/>
                  </a:lnTo>
                  <a:lnTo>
                    <a:pt x="1472887" y="67631"/>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807983" y="1328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62" name="tx462"/>
            <p:cNvSpPr/>
            <p:nvPr/>
          </p:nvSpPr>
          <p:spPr>
            <a:xfrm>
              <a:off x="6018395" y="1341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3" name="tx463"/>
            <p:cNvSpPr/>
            <p:nvPr/>
          </p:nvSpPr>
          <p:spPr>
            <a:xfrm>
              <a:off x="6228808" y="1328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64" name="tx464"/>
            <p:cNvSpPr/>
            <p:nvPr/>
          </p:nvSpPr>
          <p:spPr>
            <a:xfrm>
              <a:off x="6439221" y="1341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5" name="tx465"/>
            <p:cNvSpPr/>
            <p:nvPr/>
          </p:nvSpPr>
          <p:spPr>
            <a:xfrm>
              <a:off x="6649633" y="1341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6" name="tx466"/>
            <p:cNvSpPr/>
            <p:nvPr/>
          </p:nvSpPr>
          <p:spPr>
            <a:xfrm>
              <a:off x="6860046" y="1341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7" name="tx467"/>
            <p:cNvSpPr/>
            <p:nvPr/>
          </p:nvSpPr>
          <p:spPr>
            <a:xfrm>
              <a:off x="7070458" y="1355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8" name="tx468"/>
            <p:cNvSpPr/>
            <p:nvPr/>
          </p:nvSpPr>
          <p:spPr>
            <a:xfrm>
              <a:off x="7280871" y="139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rc469"/>
            <p:cNvSpPr/>
            <p:nvPr/>
          </p:nvSpPr>
          <p:spPr>
            <a:xfrm>
              <a:off x="5764468" y="1918229"/>
              <a:ext cx="1620176" cy="758823"/>
            </a:xfrm>
            <a:prstGeom prst="rect">
              <a:avLst/>
            </a:prstGeom>
            <a:solidFill>
              <a:srgbClr val="EBEBEB">
                <a:alpha val="100000"/>
              </a:srgbClr>
            </a:solidFill>
          </p:spPr>
          <p:txBody>
            <a:bodyPr/>
            <a:lstStyle/>
            <a:p/>
          </p:txBody>
        </p:sp>
        <p:sp>
          <p:nvSpPr>
            <p:cNvPr id="470" name="pl470"/>
            <p:cNvSpPr/>
            <p:nvPr/>
          </p:nvSpPr>
          <p:spPr>
            <a:xfrm>
              <a:off x="5764468" y="24734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5764468" y="21353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5764468" y="23044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5764468" y="19662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5838112"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484" name="pl484"/>
            <p:cNvSpPr/>
            <p:nvPr/>
          </p:nvSpPr>
          <p:spPr>
            <a:xfrm>
              <a:off x="5838112" y="2304404"/>
              <a:ext cx="1472887" cy="162315"/>
            </a:xfrm>
            <a:custGeom>
              <a:avLst/>
              <a:pathLst>
                <a:path w="1472887" h="162315">
                  <a:moveTo>
                    <a:pt x="0" y="162315"/>
                  </a:moveTo>
                  <a:lnTo>
                    <a:pt x="210412" y="162315"/>
                  </a:lnTo>
                  <a:lnTo>
                    <a:pt x="420825" y="121736"/>
                  </a:lnTo>
                  <a:lnTo>
                    <a:pt x="631237" y="67631"/>
                  </a:lnTo>
                  <a:lnTo>
                    <a:pt x="841650" y="67631"/>
                  </a:lnTo>
                  <a:lnTo>
                    <a:pt x="1052062" y="0"/>
                  </a:lnTo>
                  <a:lnTo>
                    <a:pt x="1262475" y="54105"/>
                  </a:lnTo>
                  <a:lnTo>
                    <a:pt x="1472887" y="54105"/>
                  </a:lnTo>
                </a:path>
              </a:pathLst>
            </a:custGeom>
            <a:ln w="40651" cap="flat">
              <a:solidFill>
                <a:srgbClr val="BEBEBE">
                  <a:alpha val="69803"/>
                </a:srgbClr>
              </a:solidFill>
              <a:prstDash val="solid"/>
              <a:round/>
            </a:ln>
          </p:spPr>
          <p:txBody>
            <a:bodyPr/>
            <a:lstStyle/>
            <a:p/>
          </p:txBody>
        </p:sp>
        <p:sp>
          <p:nvSpPr>
            <p:cNvPr id="485" name="pl485"/>
            <p:cNvSpPr/>
            <p:nvPr/>
          </p:nvSpPr>
          <p:spPr>
            <a:xfrm>
              <a:off x="5838112" y="2304404"/>
              <a:ext cx="1472887" cy="162315"/>
            </a:xfrm>
            <a:custGeom>
              <a:avLst/>
              <a:pathLst>
                <a:path w="1472887" h="162315">
                  <a:moveTo>
                    <a:pt x="0" y="162315"/>
                  </a:moveTo>
                  <a:lnTo>
                    <a:pt x="210412" y="162315"/>
                  </a:lnTo>
                  <a:lnTo>
                    <a:pt x="420825" y="121736"/>
                  </a:lnTo>
                  <a:lnTo>
                    <a:pt x="631237" y="67631"/>
                  </a:lnTo>
                  <a:lnTo>
                    <a:pt x="841650" y="67631"/>
                  </a:lnTo>
                  <a:lnTo>
                    <a:pt x="1052062" y="0"/>
                  </a:lnTo>
                  <a:lnTo>
                    <a:pt x="1262475" y="54105"/>
                  </a:lnTo>
                  <a:lnTo>
                    <a:pt x="1472887" y="54105"/>
                  </a:lnTo>
                </a:path>
              </a:pathLst>
            </a:custGeom>
            <a:ln w="35231" cap="flat">
              <a:solidFill>
                <a:srgbClr val="BEBEBE">
                  <a:alpha val="69803"/>
                </a:srgbClr>
              </a:solidFill>
              <a:prstDash val="solid"/>
              <a:round/>
            </a:ln>
          </p:spPr>
          <p:txBody>
            <a:bodyPr/>
            <a:lstStyle/>
            <a:p/>
          </p:txBody>
        </p:sp>
        <p:sp>
          <p:nvSpPr>
            <p:cNvPr id="486" name="pl486"/>
            <p:cNvSpPr/>
            <p:nvPr/>
          </p:nvSpPr>
          <p:spPr>
            <a:xfrm>
              <a:off x="5838112"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487" name="pl487"/>
            <p:cNvSpPr/>
            <p:nvPr/>
          </p:nvSpPr>
          <p:spPr>
            <a:xfrm>
              <a:off x="5838112" y="2304404"/>
              <a:ext cx="1472887" cy="162315"/>
            </a:xfrm>
            <a:custGeom>
              <a:avLst/>
              <a:pathLst>
                <a:path w="1472887" h="162315">
                  <a:moveTo>
                    <a:pt x="0" y="162315"/>
                  </a:moveTo>
                  <a:lnTo>
                    <a:pt x="210412" y="162315"/>
                  </a:lnTo>
                  <a:lnTo>
                    <a:pt x="420825" y="121736"/>
                  </a:lnTo>
                  <a:lnTo>
                    <a:pt x="631237" y="67631"/>
                  </a:lnTo>
                  <a:lnTo>
                    <a:pt x="841650" y="67631"/>
                  </a:lnTo>
                  <a:lnTo>
                    <a:pt x="1052062" y="0"/>
                  </a:lnTo>
                  <a:lnTo>
                    <a:pt x="1262475" y="54105"/>
                  </a:lnTo>
                  <a:lnTo>
                    <a:pt x="1472887" y="54105"/>
                  </a:lnTo>
                </a:path>
              </a:pathLst>
            </a:custGeom>
            <a:ln w="40651" cap="flat">
              <a:solidFill>
                <a:srgbClr val="000000">
                  <a:alpha val="100000"/>
                </a:srgbClr>
              </a:solidFill>
              <a:prstDash val="solid"/>
              <a:round/>
            </a:ln>
          </p:spPr>
          <p:txBody>
            <a:bodyPr/>
            <a:lstStyle/>
            <a:p/>
          </p:txBody>
        </p:sp>
        <p:sp>
          <p:nvSpPr>
            <p:cNvPr id="488" name="pl488"/>
            <p:cNvSpPr/>
            <p:nvPr/>
          </p:nvSpPr>
          <p:spPr>
            <a:xfrm>
              <a:off x="5838112" y="2304404"/>
              <a:ext cx="1472887" cy="162315"/>
            </a:xfrm>
            <a:custGeom>
              <a:avLst/>
              <a:pathLst>
                <a:path w="1472887" h="162315">
                  <a:moveTo>
                    <a:pt x="0" y="162315"/>
                  </a:moveTo>
                  <a:lnTo>
                    <a:pt x="210412" y="162315"/>
                  </a:lnTo>
                  <a:lnTo>
                    <a:pt x="420825" y="121736"/>
                  </a:lnTo>
                  <a:lnTo>
                    <a:pt x="631237" y="67631"/>
                  </a:lnTo>
                  <a:lnTo>
                    <a:pt x="841650" y="67631"/>
                  </a:lnTo>
                  <a:lnTo>
                    <a:pt x="1052062" y="0"/>
                  </a:lnTo>
                  <a:lnTo>
                    <a:pt x="1262475" y="54105"/>
                  </a:lnTo>
                  <a:lnTo>
                    <a:pt x="1472887" y="54105"/>
                  </a:lnTo>
                </a:path>
              </a:pathLst>
            </a:custGeom>
            <a:ln w="35231" cap="flat">
              <a:solidFill>
                <a:srgbClr val="F26A21">
                  <a:alpha val="100000"/>
                </a:srgbClr>
              </a:solidFill>
              <a:prstDash val="solid"/>
              <a:round/>
            </a:ln>
          </p:spPr>
          <p:txBody>
            <a:bodyPr/>
            <a:lstStyle/>
            <a:p/>
          </p:txBody>
        </p:sp>
        <p:sp>
          <p:nvSpPr>
            <p:cNvPr id="489" name="pl489"/>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5777853" y="230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91" name="tx491"/>
            <p:cNvSpPr/>
            <p:nvPr/>
          </p:nvSpPr>
          <p:spPr>
            <a:xfrm>
              <a:off x="5988266" y="230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92" name="tx492"/>
            <p:cNvSpPr/>
            <p:nvPr/>
          </p:nvSpPr>
          <p:spPr>
            <a:xfrm>
              <a:off x="6198679"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93" name="tx493"/>
            <p:cNvSpPr/>
            <p:nvPr/>
          </p:nvSpPr>
          <p:spPr>
            <a:xfrm>
              <a:off x="6409091" y="2209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4" name="tx494"/>
            <p:cNvSpPr/>
            <p:nvPr/>
          </p:nvSpPr>
          <p:spPr>
            <a:xfrm>
              <a:off x="6619504" y="2209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5" name="tx495"/>
            <p:cNvSpPr/>
            <p:nvPr/>
          </p:nvSpPr>
          <p:spPr>
            <a:xfrm>
              <a:off x="6829916" y="2141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96" name="tx496"/>
            <p:cNvSpPr/>
            <p:nvPr/>
          </p:nvSpPr>
          <p:spPr>
            <a:xfrm>
              <a:off x="7040329" y="2195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7" name="tx497"/>
            <p:cNvSpPr/>
            <p:nvPr/>
          </p:nvSpPr>
          <p:spPr>
            <a:xfrm>
              <a:off x="7250741" y="2195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rc498"/>
            <p:cNvSpPr/>
            <p:nvPr/>
          </p:nvSpPr>
          <p:spPr>
            <a:xfrm>
              <a:off x="5764468" y="2961495"/>
              <a:ext cx="1620176" cy="758823"/>
            </a:xfrm>
            <a:prstGeom prst="rect">
              <a:avLst/>
            </a:prstGeom>
            <a:solidFill>
              <a:srgbClr val="EBEBEB">
                <a:alpha val="100000"/>
              </a:srgbClr>
            </a:solidFill>
          </p:spPr>
          <p:txBody>
            <a:bodyPr/>
            <a:lstStyle/>
            <a:p/>
          </p:txBody>
        </p:sp>
        <p:sp>
          <p:nvSpPr>
            <p:cNvPr id="499" name="pl499"/>
            <p:cNvSpPr/>
            <p:nvPr/>
          </p:nvSpPr>
          <p:spPr>
            <a:xfrm>
              <a:off x="5764468" y="35167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5764468" y="31785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5764468" y="33476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5764468" y="30095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5838112"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513" name="pl513"/>
            <p:cNvSpPr/>
            <p:nvPr/>
          </p:nvSpPr>
          <p:spPr>
            <a:xfrm>
              <a:off x="5838112" y="3388248"/>
              <a:ext cx="1472887" cy="67631"/>
            </a:xfrm>
            <a:custGeom>
              <a:avLst/>
              <a:pathLst>
                <a:path w="1472887" h="67631">
                  <a:moveTo>
                    <a:pt x="0" y="0"/>
                  </a:moveTo>
                  <a:lnTo>
                    <a:pt x="210412" y="13526"/>
                  </a:lnTo>
                  <a:lnTo>
                    <a:pt x="420825" y="13526"/>
                  </a:lnTo>
                  <a:lnTo>
                    <a:pt x="631237" y="27052"/>
                  </a:lnTo>
                  <a:lnTo>
                    <a:pt x="841650" y="54105"/>
                  </a:lnTo>
                  <a:lnTo>
                    <a:pt x="1052062" y="54105"/>
                  </a:lnTo>
                  <a:lnTo>
                    <a:pt x="1262475" y="54105"/>
                  </a:lnTo>
                  <a:lnTo>
                    <a:pt x="1472887" y="67631"/>
                  </a:lnTo>
                </a:path>
              </a:pathLst>
            </a:custGeom>
            <a:ln w="40651" cap="flat">
              <a:solidFill>
                <a:srgbClr val="BEBEBE">
                  <a:alpha val="69803"/>
                </a:srgbClr>
              </a:solidFill>
              <a:prstDash val="solid"/>
              <a:round/>
            </a:ln>
          </p:spPr>
          <p:txBody>
            <a:bodyPr/>
            <a:lstStyle/>
            <a:p/>
          </p:txBody>
        </p:sp>
        <p:sp>
          <p:nvSpPr>
            <p:cNvPr id="514" name="pl514"/>
            <p:cNvSpPr/>
            <p:nvPr/>
          </p:nvSpPr>
          <p:spPr>
            <a:xfrm>
              <a:off x="5838112" y="3388248"/>
              <a:ext cx="1472887" cy="67631"/>
            </a:xfrm>
            <a:custGeom>
              <a:avLst/>
              <a:pathLst>
                <a:path w="1472887" h="67631">
                  <a:moveTo>
                    <a:pt x="0" y="0"/>
                  </a:moveTo>
                  <a:lnTo>
                    <a:pt x="210412" y="13526"/>
                  </a:lnTo>
                  <a:lnTo>
                    <a:pt x="420825" y="13526"/>
                  </a:lnTo>
                  <a:lnTo>
                    <a:pt x="631237" y="27052"/>
                  </a:lnTo>
                  <a:lnTo>
                    <a:pt x="841650" y="54105"/>
                  </a:lnTo>
                  <a:lnTo>
                    <a:pt x="1052062" y="54105"/>
                  </a:lnTo>
                  <a:lnTo>
                    <a:pt x="1262475" y="54105"/>
                  </a:lnTo>
                  <a:lnTo>
                    <a:pt x="1472887" y="67631"/>
                  </a:lnTo>
                </a:path>
              </a:pathLst>
            </a:custGeom>
            <a:ln w="35231" cap="flat">
              <a:solidFill>
                <a:srgbClr val="BEBEBE">
                  <a:alpha val="69803"/>
                </a:srgbClr>
              </a:solidFill>
              <a:prstDash val="solid"/>
              <a:round/>
            </a:ln>
          </p:spPr>
          <p:txBody>
            <a:bodyPr/>
            <a:lstStyle/>
            <a:p/>
          </p:txBody>
        </p:sp>
        <p:sp>
          <p:nvSpPr>
            <p:cNvPr id="515" name="pl515"/>
            <p:cNvSpPr/>
            <p:nvPr/>
          </p:nvSpPr>
          <p:spPr>
            <a:xfrm>
              <a:off x="5838112"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516" name="pl516"/>
            <p:cNvSpPr/>
            <p:nvPr/>
          </p:nvSpPr>
          <p:spPr>
            <a:xfrm>
              <a:off x="5838112" y="3388248"/>
              <a:ext cx="1472887" cy="67631"/>
            </a:xfrm>
            <a:custGeom>
              <a:avLst/>
              <a:pathLst>
                <a:path w="1472887" h="67631">
                  <a:moveTo>
                    <a:pt x="0" y="0"/>
                  </a:moveTo>
                  <a:lnTo>
                    <a:pt x="210412" y="13526"/>
                  </a:lnTo>
                  <a:lnTo>
                    <a:pt x="420825" y="13526"/>
                  </a:lnTo>
                  <a:lnTo>
                    <a:pt x="631237" y="27052"/>
                  </a:lnTo>
                  <a:lnTo>
                    <a:pt x="841650" y="54105"/>
                  </a:lnTo>
                  <a:lnTo>
                    <a:pt x="1052062" y="54105"/>
                  </a:lnTo>
                  <a:lnTo>
                    <a:pt x="1262475" y="54105"/>
                  </a:lnTo>
                  <a:lnTo>
                    <a:pt x="1472887" y="67631"/>
                  </a:lnTo>
                </a:path>
              </a:pathLst>
            </a:custGeom>
            <a:ln w="40651" cap="flat">
              <a:solidFill>
                <a:srgbClr val="000000">
                  <a:alpha val="100000"/>
                </a:srgbClr>
              </a:solidFill>
              <a:prstDash val="solid"/>
              <a:round/>
            </a:ln>
          </p:spPr>
          <p:txBody>
            <a:bodyPr/>
            <a:lstStyle/>
            <a:p/>
          </p:txBody>
        </p:sp>
        <p:sp>
          <p:nvSpPr>
            <p:cNvPr id="517" name="pl517"/>
            <p:cNvSpPr/>
            <p:nvPr/>
          </p:nvSpPr>
          <p:spPr>
            <a:xfrm>
              <a:off x="5838112" y="3388248"/>
              <a:ext cx="1472887" cy="67631"/>
            </a:xfrm>
            <a:custGeom>
              <a:avLst/>
              <a:pathLst>
                <a:path w="1472887" h="67631">
                  <a:moveTo>
                    <a:pt x="0" y="0"/>
                  </a:moveTo>
                  <a:lnTo>
                    <a:pt x="210412" y="13526"/>
                  </a:lnTo>
                  <a:lnTo>
                    <a:pt x="420825" y="13526"/>
                  </a:lnTo>
                  <a:lnTo>
                    <a:pt x="631237" y="27052"/>
                  </a:lnTo>
                  <a:lnTo>
                    <a:pt x="841650" y="54105"/>
                  </a:lnTo>
                  <a:lnTo>
                    <a:pt x="1052062" y="54105"/>
                  </a:lnTo>
                  <a:lnTo>
                    <a:pt x="1262475" y="54105"/>
                  </a:lnTo>
                  <a:lnTo>
                    <a:pt x="1472887" y="67631"/>
                  </a:lnTo>
                </a:path>
              </a:pathLst>
            </a:custGeom>
            <a:ln w="35231" cap="flat">
              <a:solidFill>
                <a:srgbClr val="F26A21">
                  <a:alpha val="100000"/>
                </a:srgbClr>
              </a:solidFill>
              <a:prstDash val="solid"/>
              <a:round/>
            </a:ln>
          </p:spPr>
          <p:txBody>
            <a:bodyPr/>
            <a:lstStyle/>
            <a:p/>
          </p:txBody>
        </p:sp>
        <p:sp>
          <p:nvSpPr>
            <p:cNvPr id="518" name="pl518"/>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5777853" y="3225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20" name="tx520"/>
            <p:cNvSpPr/>
            <p:nvPr/>
          </p:nvSpPr>
          <p:spPr>
            <a:xfrm>
              <a:off x="5988266" y="3238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21" name="tx521"/>
            <p:cNvSpPr/>
            <p:nvPr/>
          </p:nvSpPr>
          <p:spPr>
            <a:xfrm>
              <a:off x="6198679" y="3238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22" name="tx522"/>
            <p:cNvSpPr/>
            <p:nvPr/>
          </p:nvSpPr>
          <p:spPr>
            <a:xfrm>
              <a:off x="6409091" y="3252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523" name="tx523"/>
            <p:cNvSpPr/>
            <p:nvPr/>
          </p:nvSpPr>
          <p:spPr>
            <a:xfrm>
              <a:off x="6619504" y="327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4" name="tx524"/>
            <p:cNvSpPr/>
            <p:nvPr/>
          </p:nvSpPr>
          <p:spPr>
            <a:xfrm>
              <a:off x="6829916" y="327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5" name="tx525"/>
            <p:cNvSpPr/>
            <p:nvPr/>
          </p:nvSpPr>
          <p:spPr>
            <a:xfrm>
              <a:off x="7040329" y="327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6" name="tx526"/>
            <p:cNvSpPr/>
            <p:nvPr/>
          </p:nvSpPr>
          <p:spPr>
            <a:xfrm>
              <a:off x="7250741" y="329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27" name="rc527"/>
            <p:cNvSpPr/>
            <p:nvPr/>
          </p:nvSpPr>
          <p:spPr>
            <a:xfrm>
              <a:off x="5764468" y="4004760"/>
              <a:ext cx="1620176" cy="758823"/>
            </a:xfrm>
            <a:prstGeom prst="rect">
              <a:avLst/>
            </a:prstGeom>
            <a:solidFill>
              <a:srgbClr val="EBEBEB">
                <a:alpha val="100000"/>
              </a:srgbClr>
            </a:solidFill>
          </p:spPr>
          <p:txBody>
            <a:bodyPr/>
            <a:lstStyle/>
            <a:p/>
          </p:txBody>
        </p:sp>
        <p:sp>
          <p:nvSpPr>
            <p:cNvPr id="528" name="pl528"/>
            <p:cNvSpPr/>
            <p:nvPr/>
          </p:nvSpPr>
          <p:spPr>
            <a:xfrm>
              <a:off x="5764468" y="45600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5764468" y="42218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5764468" y="43909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5764468" y="40527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5838112"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542" name="pl542"/>
            <p:cNvSpPr/>
            <p:nvPr/>
          </p:nvSpPr>
          <p:spPr>
            <a:xfrm>
              <a:off x="5838112" y="4553250"/>
              <a:ext cx="1472887" cy="67631"/>
            </a:xfrm>
            <a:custGeom>
              <a:avLst/>
              <a:pathLst>
                <a:path w="1472887" h="67631">
                  <a:moveTo>
                    <a:pt x="0" y="0"/>
                  </a:moveTo>
                  <a:lnTo>
                    <a:pt x="210412" y="13526"/>
                  </a:lnTo>
                  <a:lnTo>
                    <a:pt x="420825" y="0"/>
                  </a:lnTo>
                  <a:lnTo>
                    <a:pt x="631237" y="0"/>
                  </a:lnTo>
                  <a:lnTo>
                    <a:pt x="841650" y="13526"/>
                  </a:lnTo>
                  <a:lnTo>
                    <a:pt x="1052062" y="40578"/>
                  </a:lnTo>
                  <a:lnTo>
                    <a:pt x="1262475" y="54105"/>
                  </a:lnTo>
                  <a:lnTo>
                    <a:pt x="1472887" y="67631"/>
                  </a:lnTo>
                </a:path>
              </a:pathLst>
            </a:custGeom>
            <a:ln w="40651" cap="flat">
              <a:solidFill>
                <a:srgbClr val="BEBEBE">
                  <a:alpha val="69803"/>
                </a:srgbClr>
              </a:solidFill>
              <a:prstDash val="solid"/>
              <a:round/>
            </a:ln>
          </p:spPr>
          <p:txBody>
            <a:bodyPr/>
            <a:lstStyle/>
            <a:p/>
          </p:txBody>
        </p:sp>
        <p:sp>
          <p:nvSpPr>
            <p:cNvPr id="543" name="pl543"/>
            <p:cNvSpPr/>
            <p:nvPr/>
          </p:nvSpPr>
          <p:spPr>
            <a:xfrm>
              <a:off x="5838112" y="4553250"/>
              <a:ext cx="1472887" cy="67631"/>
            </a:xfrm>
            <a:custGeom>
              <a:avLst/>
              <a:pathLst>
                <a:path w="1472887" h="67631">
                  <a:moveTo>
                    <a:pt x="0" y="0"/>
                  </a:moveTo>
                  <a:lnTo>
                    <a:pt x="210412" y="13526"/>
                  </a:lnTo>
                  <a:lnTo>
                    <a:pt x="420825" y="0"/>
                  </a:lnTo>
                  <a:lnTo>
                    <a:pt x="631237" y="0"/>
                  </a:lnTo>
                  <a:lnTo>
                    <a:pt x="841650" y="13526"/>
                  </a:lnTo>
                  <a:lnTo>
                    <a:pt x="1052062" y="40578"/>
                  </a:lnTo>
                  <a:lnTo>
                    <a:pt x="1262475" y="54105"/>
                  </a:lnTo>
                  <a:lnTo>
                    <a:pt x="1472887" y="67631"/>
                  </a:lnTo>
                </a:path>
              </a:pathLst>
            </a:custGeom>
            <a:ln w="35231" cap="flat">
              <a:solidFill>
                <a:srgbClr val="BEBEBE">
                  <a:alpha val="69803"/>
                </a:srgbClr>
              </a:solidFill>
              <a:prstDash val="solid"/>
              <a:round/>
            </a:ln>
          </p:spPr>
          <p:txBody>
            <a:bodyPr/>
            <a:lstStyle/>
            <a:p/>
          </p:txBody>
        </p:sp>
        <p:sp>
          <p:nvSpPr>
            <p:cNvPr id="544" name="pl544"/>
            <p:cNvSpPr/>
            <p:nvPr/>
          </p:nvSpPr>
          <p:spPr>
            <a:xfrm>
              <a:off x="5838112"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545" name="pl545"/>
            <p:cNvSpPr/>
            <p:nvPr/>
          </p:nvSpPr>
          <p:spPr>
            <a:xfrm>
              <a:off x="5838112" y="4553250"/>
              <a:ext cx="1472887" cy="67631"/>
            </a:xfrm>
            <a:custGeom>
              <a:avLst/>
              <a:pathLst>
                <a:path w="1472887" h="67631">
                  <a:moveTo>
                    <a:pt x="0" y="0"/>
                  </a:moveTo>
                  <a:lnTo>
                    <a:pt x="210412" y="13526"/>
                  </a:lnTo>
                  <a:lnTo>
                    <a:pt x="420825" y="0"/>
                  </a:lnTo>
                  <a:lnTo>
                    <a:pt x="631237" y="0"/>
                  </a:lnTo>
                  <a:lnTo>
                    <a:pt x="841650" y="13526"/>
                  </a:lnTo>
                  <a:lnTo>
                    <a:pt x="1052062" y="40578"/>
                  </a:lnTo>
                  <a:lnTo>
                    <a:pt x="1262475" y="54105"/>
                  </a:lnTo>
                  <a:lnTo>
                    <a:pt x="1472887" y="67631"/>
                  </a:lnTo>
                </a:path>
              </a:pathLst>
            </a:custGeom>
            <a:ln w="40651" cap="flat">
              <a:solidFill>
                <a:srgbClr val="000000">
                  <a:alpha val="100000"/>
                </a:srgbClr>
              </a:solidFill>
              <a:prstDash val="solid"/>
              <a:round/>
            </a:ln>
          </p:spPr>
          <p:txBody>
            <a:bodyPr/>
            <a:lstStyle/>
            <a:p/>
          </p:txBody>
        </p:sp>
        <p:sp>
          <p:nvSpPr>
            <p:cNvPr id="546" name="pl546"/>
            <p:cNvSpPr/>
            <p:nvPr/>
          </p:nvSpPr>
          <p:spPr>
            <a:xfrm>
              <a:off x="5838112" y="4553250"/>
              <a:ext cx="1472887" cy="67631"/>
            </a:xfrm>
            <a:custGeom>
              <a:avLst/>
              <a:pathLst>
                <a:path w="1472887" h="67631">
                  <a:moveTo>
                    <a:pt x="0" y="0"/>
                  </a:moveTo>
                  <a:lnTo>
                    <a:pt x="210412" y="13526"/>
                  </a:lnTo>
                  <a:lnTo>
                    <a:pt x="420825" y="0"/>
                  </a:lnTo>
                  <a:lnTo>
                    <a:pt x="631237" y="0"/>
                  </a:lnTo>
                  <a:lnTo>
                    <a:pt x="841650" y="13526"/>
                  </a:lnTo>
                  <a:lnTo>
                    <a:pt x="1052062" y="40578"/>
                  </a:lnTo>
                  <a:lnTo>
                    <a:pt x="1262475" y="54105"/>
                  </a:lnTo>
                  <a:lnTo>
                    <a:pt x="1472887" y="67631"/>
                  </a:lnTo>
                </a:path>
              </a:pathLst>
            </a:custGeom>
            <a:ln w="35231" cap="flat">
              <a:solidFill>
                <a:srgbClr val="F26A21">
                  <a:alpha val="100000"/>
                </a:srgbClr>
              </a:solidFill>
              <a:prstDash val="solid"/>
              <a:round/>
            </a:ln>
          </p:spPr>
          <p:txBody>
            <a:bodyPr/>
            <a:lstStyle/>
            <a:p/>
          </p:txBody>
        </p:sp>
        <p:sp>
          <p:nvSpPr>
            <p:cNvPr id="547" name="pl547"/>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5777853" y="4390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49" name="tx549"/>
            <p:cNvSpPr/>
            <p:nvPr/>
          </p:nvSpPr>
          <p:spPr>
            <a:xfrm>
              <a:off x="5988266" y="4403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50" name="tx550"/>
            <p:cNvSpPr/>
            <p:nvPr/>
          </p:nvSpPr>
          <p:spPr>
            <a:xfrm>
              <a:off x="6198679" y="4390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1" name="tx551"/>
            <p:cNvSpPr/>
            <p:nvPr/>
          </p:nvSpPr>
          <p:spPr>
            <a:xfrm>
              <a:off x="6409091" y="4390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2" name="tx552"/>
            <p:cNvSpPr/>
            <p:nvPr/>
          </p:nvSpPr>
          <p:spPr>
            <a:xfrm>
              <a:off x="6619504" y="4403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53" name="tx553"/>
            <p:cNvSpPr/>
            <p:nvPr/>
          </p:nvSpPr>
          <p:spPr>
            <a:xfrm>
              <a:off x="6829916" y="44308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54" name="tx554"/>
            <p:cNvSpPr/>
            <p:nvPr/>
          </p:nvSpPr>
          <p:spPr>
            <a:xfrm>
              <a:off x="7070458"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5" name="tx555"/>
            <p:cNvSpPr/>
            <p:nvPr/>
          </p:nvSpPr>
          <p:spPr>
            <a:xfrm>
              <a:off x="7280871" y="44578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6" name="rc556"/>
            <p:cNvSpPr/>
            <p:nvPr/>
          </p:nvSpPr>
          <p:spPr>
            <a:xfrm>
              <a:off x="5764468" y="5048025"/>
              <a:ext cx="1620176" cy="758823"/>
            </a:xfrm>
            <a:prstGeom prst="rect">
              <a:avLst/>
            </a:prstGeom>
            <a:solidFill>
              <a:srgbClr val="EBEBEB">
                <a:alpha val="100000"/>
              </a:srgbClr>
            </a:solidFill>
          </p:spPr>
          <p:txBody>
            <a:bodyPr/>
            <a:lstStyle/>
            <a:p/>
          </p:txBody>
        </p:sp>
        <p:sp>
          <p:nvSpPr>
            <p:cNvPr id="557" name="pl557"/>
            <p:cNvSpPr/>
            <p:nvPr/>
          </p:nvSpPr>
          <p:spPr>
            <a:xfrm>
              <a:off x="5764468" y="56032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5764468" y="52651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5764468"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5764468" y="5434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5764468" y="50960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5838112"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571" name="pl571"/>
            <p:cNvSpPr/>
            <p:nvPr/>
          </p:nvSpPr>
          <p:spPr>
            <a:xfrm>
              <a:off x="5838112" y="5677673"/>
              <a:ext cx="1472887" cy="40578"/>
            </a:xfrm>
            <a:custGeom>
              <a:avLst/>
              <a:pathLst>
                <a:path w="1472887" h="40578">
                  <a:moveTo>
                    <a:pt x="0" y="0"/>
                  </a:moveTo>
                  <a:lnTo>
                    <a:pt x="210412" y="27052"/>
                  </a:lnTo>
                  <a:lnTo>
                    <a:pt x="420825" y="27052"/>
                  </a:lnTo>
                  <a:lnTo>
                    <a:pt x="631237" y="40578"/>
                  </a:lnTo>
                  <a:lnTo>
                    <a:pt x="841650" y="27052"/>
                  </a:lnTo>
                  <a:lnTo>
                    <a:pt x="1052062" y="27052"/>
                  </a:lnTo>
                  <a:lnTo>
                    <a:pt x="1262475" y="27052"/>
                  </a:lnTo>
                  <a:lnTo>
                    <a:pt x="1472887" y="27052"/>
                  </a:lnTo>
                </a:path>
              </a:pathLst>
            </a:custGeom>
            <a:ln w="40651" cap="flat">
              <a:solidFill>
                <a:srgbClr val="BEBEBE">
                  <a:alpha val="69803"/>
                </a:srgbClr>
              </a:solidFill>
              <a:prstDash val="solid"/>
              <a:round/>
            </a:ln>
          </p:spPr>
          <p:txBody>
            <a:bodyPr/>
            <a:lstStyle/>
            <a:p/>
          </p:txBody>
        </p:sp>
        <p:sp>
          <p:nvSpPr>
            <p:cNvPr id="572" name="pl572"/>
            <p:cNvSpPr/>
            <p:nvPr/>
          </p:nvSpPr>
          <p:spPr>
            <a:xfrm>
              <a:off x="5838112" y="5677673"/>
              <a:ext cx="1472887" cy="40578"/>
            </a:xfrm>
            <a:custGeom>
              <a:avLst/>
              <a:pathLst>
                <a:path w="1472887" h="40578">
                  <a:moveTo>
                    <a:pt x="0" y="0"/>
                  </a:moveTo>
                  <a:lnTo>
                    <a:pt x="210412" y="27052"/>
                  </a:lnTo>
                  <a:lnTo>
                    <a:pt x="420825" y="27052"/>
                  </a:lnTo>
                  <a:lnTo>
                    <a:pt x="631237" y="40578"/>
                  </a:lnTo>
                  <a:lnTo>
                    <a:pt x="841650" y="27052"/>
                  </a:lnTo>
                  <a:lnTo>
                    <a:pt x="1052062" y="27052"/>
                  </a:lnTo>
                  <a:lnTo>
                    <a:pt x="1262475" y="27052"/>
                  </a:lnTo>
                  <a:lnTo>
                    <a:pt x="1472887" y="27052"/>
                  </a:lnTo>
                </a:path>
              </a:pathLst>
            </a:custGeom>
            <a:ln w="35231" cap="flat">
              <a:solidFill>
                <a:srgbClr val="BEBEBE">
                  <a:alpha val="69803"/>
                </a:srgbClr>
              </a:solidFill>
              <a:prstDash val="solid"/>
              <a:round/>
            </a:ln>
          </p:spPr>
          <p:txBody>
            <a:bodyPr/>
            <a:lstStyle/>
            <a:p/>
          </p:txBody>
        </p:sp>
        <p:sp>
          <p:nvSpPr>
            <p:cNvPr id="573" name="pl573"/>
            <p:cNvSpPr/>
            <p:nvPr/>
          </p:nvSpPr>
          <p:spPr>
            <a:xfrm>
              <a:off x="5838112" y="5596516"/>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574" name="pl574"/>
            <p:cNvSpPr/>
            <p:nvPr/>
          </p:nvSpPr>
          <p:spPr>
            <a:xfrm>
              <a:off x="5838112" y="5677673"/>
              <a:ext cx="1472887" cy="40578"/>
            </a:xfrm>
            <a:custGeom>
              <a:avLst/>
              <a:pathLst>
                <a:path w="1472887" h="40578">
                  <a:moveTo>
                    <a:pt x="0" y="0"/>
                  </a:moveTo>
                  <a:lnTo>
                    <a:pt x="210412" y="27052"/>
                  </a:lnTo>
                  <a:lnTo>
                    <a:pt x="420825" y="27052"/>
                  </a:lnTo>
                  <a:lnTo>
                    <a:pt x="631237" y="40578"/>
                  </a:lnTo>
                  <a:lnTo>
                    <a:pt x="841650" y="27052"/>
                  </a:lnTo>
                  <a:lnTo>
                    <a:pt x="1052062" y="27052"/>
                  </a:lnTo>
                  <a:lnTo>
                    <a:pt x="1262475" y="27052"/>
                  </a:lnTo>
                  <a:lnTo>
                    <a:pt x="1472887" y="27052"/>
                  </a:lnTo>
                </a:path>
              </a:pathLst>
            </a:custGeom>
            <a:ln w="40651" cap="flat">
              <a:solidFill>
                <a:srgbClr val="000000">
                  <a:alpha val="100000"/>
                </a:srgbClr>
              </a:solidFill>
              <a:prstDash val="solid"/>
              <a:round/>
            </a:ln>
          </p:spPr>
          <p:txBody>
            <a:bodyPr/>
            <a:lstStyle/>
            <a:p/>
          </p:txBody>
        </p:sp>
        <p:sp>
          <p:nvSpPr>
            <p:cNvPr id="575" name="pl575"/>
            <p:cNvSpPr/>
            <p:nvPr/>
          </p:nvSpPr>
          <p:spPr>
            <a:xfrm>
              <a:off x="5838112" y="5677673"/>
              <a:ext cx="1472887" cy="40578"/>
            </a:xfrm>
            <a:custGeom>
              <a:avLst/>
              <a:pathLst>
                <a:path w="1472887" h="40578">
                  <a:moveTo>
                    <a:pt x="0" y="0"/>
                  </a:moveTo>
                  <a:lnTo>
                    <a:pt x="210412" y="27052"/>
                  </a:lnTo>
                  <a:lnTo>
                    <a:pt x="420825" y="27052"/>
                  </a:lnTo>
                  <a:lnTo>
                    <a:pt x="631237" y="40578"/>
                  </a:lnTo>
                  <a:lnTo>
                    <a:pt x="841650" y="27052"/>
                  </a:lnTo>
                  <a:lnTo>
                    <a:pt x="1052062" y="27052"/>
                  </a:lnTo>
                  <a:lnTo>
                    <a:pt x="1262475" y="27052"/>
                  </a:lnTo>
                  <a:lnTo>
                    <a:pt x="1472887" y="27052"/>
                  </a:lnTo>
                </a:path>
              </a:pathLst>
            </a:custGeom>
            <a:ln w="35231" cap="flat">
              <a:solidFill>
                <a:srgbClr val="F26A21">
                  <a:alpha val="100000"/>
                </a:srgbClr>
              </a:solidFill>
              <a:prstDash val="solid"/>
              <a:round/>
            </a:ln>
          </p:spPr>
          <p:txBody>
            <a:bodyPr/>
            <a:lstStyle/>
            <a:p/>
          </p:txBody>
        </p:sp>
        <p:sp>
          <p:nvSpPr>
            <p:cNvPr id="576" name="pl576"/>
            <p:cNvSpPr/>
            <p:nvPr/>
          </p:nvSpPr>
          <p:spPr>
            <a:xfrm>
              <a:off x="5764468"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5807983" y="5514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78" name="tx578"/>
            <p:cNvSpPr/>
            <p:nvPr/>
          </p:nvSpPr>
          <p:spPr>
            <a:xfrm>
              <a:off x="6018395"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9" name="tx579"/>
            <p:cNvSpPr/>
            <p:nvPr/>
          </p:nvSpPr>
          <p:spPr>
            <a:xfrm>
              <a:off x="6228808"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0" name="tx580"/>
            <p:cNvSpPr/>
            <p:nvPr/>
          </p:nvSpPr>
          <p:spPr>
            <a:xfrm>
              <a:off x="6439221" y="5555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1" name="tx581"/>
            <p:cNvSpPr/>
            <p:nvPr/>
          </p:nvSpPr>
          <p:spPr>
            <a:xfrm>
              <a:off x="6649633"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2" name="tx582"/>
            <p:cNvSpPr/>
            <p:nvPr/>
          </p:nvSpPr>
          <p:spPr>
            <a:xfrm>
              <a:off x="6860046"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3" name="tx583"/>
            <p:cNvSpPr/>
            <p:nvPr/>
          </p:nvSpPr>
          <p:spPr>
            <a:xfrm>
              <a:off x="7070458"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4" name="tx584"/>
            <p:cNvSpPr/>
            <p:nvPr/>
          </p:nvSpPr>
          <p:spPr>
            <a:xfrm>
              <a:off x="7280871" y="5541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5" name="rc585"/>
            <p:cNvSpPr/>
            <p:nvPr/>
          </p:nvSpPr>
          <p:spPr>
            <a:xfrm>
              <a:off x="7454234" y="874964"/>
              <a:ext cx="1620176" cy="758823"/>
            </a:xfrm>
            <a:prstGeom prst="rect">
              <a:avLst/>
            </a:prstGeom>
            <a:solidFill>
              <a:srgbClr val="EBEBEB">
                <a:alpha val="100000"/>
              </a:srgbClr>
            </a:solidFill>
          </p:spPr>
          <p:txBody>
            <a:bodyPr/>
            <a:lstStyle/>
            <a:p/>
          </p:txBody>
        </p:sp>
        <p:sp>
          <p:nvSpPr>
            <p:cNvPr id="586" name="pl586"/>
            <p:cNvSpPr/>
            <p:nvPr/>
          </p:nvSpPr>
          <p:spPr>
            <a:xfrm>
              <a:off x="7454234" y="14302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7" name="pl587"/>
            <p:cNvSpPr/>
            <p:nvPr/>
          </p:nvSpPr>
          <p:spPr>
            <a:xfrm>
              <a:off x="7454234" y="10920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8" name="pl588"/>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9" name="pl589"/>
            <p:cNvSpPr/>
            <p:nvPr/>
          </p:nvSpPr>
          <p:spPr>
            <a:xfrm>
              <a:off x="7454234" y="12611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0" name="pl590"/>
            <p:cNvSpPr/>
            <p:nvPr/>
          </p:nvSpPr>
          <p:spPr>
            <a:xfrm>
              <a:off x="7454234" y="9229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1" name="pl591"/>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7527878"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600" name="pl600"/>
            <p:cNvSpPr/>
            <p:nvPr/>
          </p:nvSpPr>
          <p:spPr>
            <a:xfrm>
              <a:off x="7527878" y="1261139"/>
              <a:ext cx="1472887" cy="94683"/>
            </a:xfrm>
            <a:custGeom>
              <a:avLst/>
              <a:pathLst>
                <a:path w="1472887" h="94683">
                  <a:moveTo>
                    <a:pt x="0" y="27052"/>
                  </a:moveTo>
                  <a:lnTo>
                    <a:pt x="210412" y="13526"/>
                  </a:lnTo>
                  <a:lnTo>
                    <a:pt x="420825" y="27052"/>
                  </a:lnTo>
                  <a:lnTo>
                    <a:pt x="631237" y="13526"/>
                  </a:lnTo>
                  <a:lnTo>
                    <a:pt x="841650" y="0"/>
                  </a:lnTo>
                  <a:lnTo>
                    <a:pt x="1052062" y="94683"/>
                  </a:lnTo>
                  <a:lnTo>
                    <a:pt x="1262475" y="81157"/>
                  </a:lnTo>
                  <a:lnTo>
                    <a:pt x="1472887" y="40578"/>
                  </a:lnTo>
                </a:path>
              </a:pathLst>
            </a:custGeom>
            <a:ln w="40651" cap="flat">
              <a:solidFill>
                <a:srgbClr val="BEBEBE">
                  <a:alpha val="69803"/>
                </a:srgbClr>
              </a:solidFill>
              <a:prstDash val="solid"/>
              <a:round/>
            </a:ln>
          </p:spPr>
          <p:txBody>
            <a:bodyPr/>
            <a:lstStyle/>
            <a:p/>
          </p:txBody>
        </p:sp>
        <p:sp>
          <p:nvSpPr>
            <p:cNvPr id="601" name="pl601"/>
            <p:cNvSpPr/>
            <p:nvPr/>
          </p:nvSpPr>
          <p:spPr>
            <a:xfrm>
              <a:off x="7527878" y="1261139"/>
              <a:ext cx="1472887" cy="94683"/>
            </a:xfrm>
            <a:custGeom>
              <a:avLst/>
              <a:pathLst>
                <a:path w="1472887" h="94683">
                  <a:moveTo>
                    <a:pt x="0" y="27052"/>
                  </a:moveTo>
                  <a:lnTo>
                    <a:pt x="210412" y="13526"/>
                  </a:lnTo>
                  <a:lnTo>
                    <a:pt x="420825" y="27052"/>
                  </a:lnTo>
                  <a:lnTo>
                    <a:pt x="631237" y="13526"/>
                  </a:lnTo>
                  <a:lnTo>
                    <a:pt x="841650" y="0"/>
                  </a:lnTo>
                  <a:lnTo>
                    <a:pt x="1052062" y="94683"/>
                  </a:lnTo>
                  <a:lnTo>
                    <a:pt x="1262475" y="81157"/>
                  </a:lnTo>
                  <a:lnTo>
                    <a:pt x="1472887" y="40578"/>
                  </a:lnTo>
                </a:path>
              </a:pathLst>
            </a:custGeom>
            <a:ln w="35231" cap="flat">
              <a:solidFill>
                <a:srgbClr val="BEBEBE">
                  <a:alpha val="69803"/>
                </a:srgbClr>
              </a:solidFill>
              <a:prstDash val="solid"/>
              <a:round/>
            </a:ln>
          </p:spPr>
          <p:txBody>
            <a:bodyPr/>
            <a:lstStyle/>
            <a:p/>
          </p:txBody>
        </p:sp>
        <p:sp>
          <p:nvSpPr>
            <p:cNvPr id="602" name="pl602"/>
            <p:cNvSpPr/>
            <p:nvPr/>
          </p:nvSpPr>
          <p:spPr>
            <a:xfrm>
              <a:off x="7527878" y="1423454"/>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603" name="pl603"/>
            <p:cNvSpPr/>
            <p:nvPr/>
          </p:nvSpPr>
          <p:spPr>
            <a:xfrm>
              <a:off x="7527878" y="1261139"/>
              <a:ext cx="1472887" cy="94683"/>
            </a:xfrm>
            <a:custGeom>
              <a:avLst/>
              <a:pathLst>
                <a:path w="1472887" h="94683">
                  <a:moveTo>
                    <a:pt x="0" y="27052"/>
                  </a:moveTo>
                  <a:lnTo>
                    <a:pt x="210412" y="13526"/>
                  </a:lnTo>
                  <a:lnTo>
                    <a:pt x="420825" y="27052"/>
                  </a:lnTo>
                  <a:lnTo>
                    <a:pt x="631237" y="13526"/>
                  </a:lnTo>
                  <a:lnTo>
                    <a:pt x="841650" y="0"/>
                  </a:lnTo>
                  <a:lnTo>
                    <a:pt x="1052062" y="94683"/>
                  </a:lnTo>
                  <a:lnTo>
                    <a:pt x="1262475" y="81157"/>
                  </a:lnTo>
                  <a:lnTo>
                    <a:pt x="1472887" y="40578"/>
                  </a:lnTo>
                </a:path>
              </a:pathLst>
            </a:custGeom>
            <a:ln w="40651" cap="flat">
              <a:solidFill>
                <a:srgbClr val="000000">
                  <a:alpha val="100000"/>
                </a:srgbClr>
              </a:solidFill>
              <a:prstDash val="solid"/>
              <a:round/>
            </a:ln>
          </p:spPr>
          <p:txBody>
            <a:bodyPr/>
            <a:lstStyle/>
            <a:p/>
          </p:txBody>
        </p:sp>
        <p:sp>
          <p:nvSpPr>
            <p:cNvPr id="604" name="pl604"/>
            <p:cNvSpPr/>
            <p:nvPr/>
          </p:nvSpPr>
          <p:spPr>
            <a:xfrm>
              <a:off x="7527878" y="1261139"/>
              <a:ext cx="1472887" cy="94683"/>
            </a:xfrm>
            <a:custGeom>
              <a:avLst/>
              <a:pathLst>
                <a:path w="1472887" h="94683">
                  <a:moveTo>
                    <a:pt x="0" y="27052"/>
                  </a:moveTo>
                  <a:lnTo>
                    <a:pt x="210412" y="13526"/>
                  </a:lnTo>
                  <a:lnTo>
                    <a:pt x="420825" y="27052"/>
                  </a:lnTo>
                  <a:lnTo>
                    <a:pt x="631237" y="13526"/>
                  </a:lnTo>
                  <a:lnTo>
                    <a:pt x="841650" y="0"/>
                  </a:lnTo>
                  <a:lnTo>
                    <a:pt x="1052062" y="94683"/>
                  </a:lnTo>
                  <a:lnTo>
                    <a:pt x="1262475" y="81157"/>
                  </a:lnTo>
                  <a:lnTo>
                    <a:pt x="1472887" y="40578"/>
                  </a:lnTo>
                </a:path>
              </a:pathLst>
            </a:custGeom>
            <a:ln w="35231" cap="flat">
              <a:solidFill>
                <a:srgbClr val="F26A21">
                  <a:alpha val="100000"/>
                </a:srgbClr>
              </a:solidFill>
              <a:prstDash val="solid"/>
              <a:round/>
            </a:ln>
          </p:spPr>
          <p:txBody>
            <a:bodyPr/>
            <a:lstStyle/>
            <a:p/>
          </p:txBody>
        </p:sp>
        <p:sp>
          <p:nvSpPr>
            <p:cNvPr id="605" name="pl605"/>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06" name="tx606"/>
            <p:cNvSpPr/>
            <p:nvPr/>
          </p:nvSpPr>
          <p:spPr>
            <a:xfrm>
              <a:off x="7467619" y="112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07" name="tx607"/>
            <p:cNvSpPr/>
            <p:nvPr/>
          </p:nvSpPr>
          <p:spPr>
            <a:xfrm>
              <a:off x="7678032" y="111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08" name="tx608"/>
            <p:cNvSpPr/>
            <p:nvPr/>
          </p:nvSpPr>
          <p:spPr>
            <a:xfrm>
              <a:off x="7888444" y="112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09" name="tx609"/>
            <p:cNvSpPr/>
            <p:nvPr/>
          </p:nvSpPr>
          <p:spPr>
            <a:xfrm>
              <a:off x="8098857" y="111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10" name="tx610"/>
            <p:cNvSpPr/>
            <p:nvPr/>
          </p:nvSpPr>
          <p:spPr>
            <a:xfrm>
              <a:off x="8309269" y="1098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11" name="tx611"/>
            <p:cNvSpPr/>
            <p:nvPr/>
          </p:nvSpPr>
          <p:spPr>
            <a:xfrm>
              <a:off x="8519682" y="1192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12" name="tx612"/>
            <p:cNvSpPr/>
            <p:nvPr/>
          </p:nvSpPr>
          <p:spPr>
            <a:xfrm>
              <a:off x="8730095" y="1179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13" name="tx613"/>
            <p:cNvSpPr/>
            <p:nvPr/>
          </p:nvSpPr>
          <p:spPr>
            <a:xfrm>
              <a:off x="8940507" y="113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14" name="rc614"/>
            <p:cNvSpPr/>
            <p:nvPr/>
          </p:nvSpPr>
          <p:spPr>
            <a:xfrm>
              <a:off x="7454234" y="1918229"/>
              <a:ext cx="1620176" cy="758823"/>
            </a:xfrm>
            <a:prstGeom prst="rect">
              <a:avLst/>
            </a:prstGeom>
            <a:solidFill>
              <a:srgbClr val="EBEBEB">
                <a:alpha val="100000"/>
              </a:srgbClr>
            </a:solidFill>
          </p:spPr>
          <p:txBody>
            <a:bodyPr/>
            <a:lstStyle/>
            <a:p/>
          </p:txBody>
        </p:sp>
        <p:sp>
          <p:nvSpPr>
            <p:cNvPr id="615" name="pl615"/>
            <p:cNvSpPr/>
            <p:nvPr/>
          </p:nvSpPr>
          <p:spPr>
            <a:xfrm>
              <a:off x="7454234" y="24734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16" name="pl616"/>
            <p:cNvSpPr/>
            <p:nvPr/>
          </p:nvSpPr>
          <p:spPr>
            <a:xfrm>
              <a:off x="7454234" y="21353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17" name="pl617"/>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8" name="pl618"/>
            <p:cNvSpPr/>
            <p:nvPr/>
          </p:nvSpPr>
          <p:spPr>
            <a:xfrm>
              <a:off x="7454234" y="23044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9" name="pl619"/>
            <p:cNvSpPr/>
            <p:nvPr/>
          </p:nvSpPr>
          <p:spPr>
            <a:xfrm>
              <a:off x="7454234" y="19662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1" name="pl621"/>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2" name="pl622"/>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7527878"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629" name="pl629"/>
            <p:cNvSpPr/>
            <p:nvPr/>
          </p:nvSpPr>
          <p:spPr>
            <a:xfrm>
              <a:off x="7527878" y="2331457"/>
              <a:ext cx="1472887" cy="216420"/>
            </a:xfrm>
            <a:custGeom>
              <a:avLst/>
              <a:pathLst>
                <a:path w="1472887" h="216420">
                  <a:moveTo>
                    <a:pt x="0" y="0"/>
                  </a:moveTo>
                  <a:lnTo>
                    <a:pt x="210412" y="54105"/>
                  </a:lnTo>
                  <a:lnTo>
                    <a:pt x="420825" y="94683"/>
                  </a:lnTo>
                  <a:lnTo>
                    <a:pt x="631237" y="148788"/>
                  </a:lnTo>
                  <a:lnTo>
                    <a:pt x="841650" y="202894"/>
                  </a:lnTo>
                  <a:lnTo>
                    <a:pt x="1052062" y="216420"/>
                  </a:lnTo>
                  <a:lnTo>
                    <a:pt x="1262475" y="189367"/>
                  </a:lnTo>
                  <a:lnTo>
                    <a:pt x="1472887" y="216420"/>
                  </a:lnTo>
                </a:path>
              </a:pathLst>
            </a:custGeom>
            <a:ln w="40651" cap="flat">
              <a:solidFill>
                <a:srgbClr val="BEBEBE">
                  <a:alpha val="69803"/>
                </a:srgbClr>
              </a:solidFill>
              <a:prstDash val="solid"/>
              <a:round/>
            </a:ln>
          </p:spPr>
          <p:txBody>
            <a:bodyPr/>
            <a:lstStyle/>
            <a:p/>
          </p:txBody>
        </p:sp>
        <p:sp>
          <p:nvSpPr>
            <p:cNvPr id="630" name="pl630"/>
            <p:cNvSpPr/>
            <p:nvPr/>
          </p:nvSpPr>
          <p:spPr>
            <a:xfrm>
              <a:off x="7527878" y="2331457"/>
              <a:ext cx="1472887" cy="216420"/>
            </a:xfrm>
            <a:custGeom>
              <a:avLst/>
              <a:pathLst>
                <a:path w="1472887" h="216420">
                  <a:moveTo>
                    <a:pt x="0" y="0"/>
                  </a:moveTo>
                  <a:lnTo>
                    <a:pt x="210412" y="54105"/>
                  </a:lnTo>
                  <a:lnTo>
                    <a:pt x="420825" y="94683"/>
                  </a:lnTo>
                  <a:lnTo>
                    <a:pt x="631237" y="148788"/>
                  </a:lnTo>
                  <a:lnTo>
                    <a:pt x="841650" y="202894"/>
                  </a:lnTo>
                  <a:lnTo>
                    <a:pt x="1052062" y="216420"/>
                  </a:lnTo>
                  <a:lnTo>
                    <a:pt x="1262475" y="189367"/>
                  </a:lnTo>
                  <a:lnTo>
                    <a:pt x="1472887" y="216420"/>
                  </a:lnTo>
                </a:path>
              </a:pathLst>
            </a:custGeom>
            <a:ln w="35231" cap="flat">
              <a:solidFill>
                <a:srgbClr val="BEBEBE">
                  <a:alpha val="69803"/>
                </a:srgbClr>
              </a:solidFill>
              <a:prstDash val="solid"/>
              <a:round/>
            </a:ln>
          </p:spPr>
          <p:txBody>
            <a:bodyPr/>
            <a:lstStyle/>
            <a:p/>
          </p:txBody>
        </p:sp>
        <p:sp>
          <p:nvSpPr>
            <p:cNvPr id="631" name="pl631"/>
            <p:cNvSpPr/>
            <p:nvPr/>
          </p:nvSpPr>
          <p:spPr>
            <a:xfrm>
              <a:off x="7527878" y="246672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632" name="pl632"/>
            <p:cNvSpPr/>
            <p:nvPr/>
          </p:nvSpPr>
          <p:spPr>
            <a:xfrm>
              <a:off x="7527878" y="2331457"/>
              <a:ext cx="1472887" cy="216420"/>
            </a:xfrm>
            <a:custGeom>
              <a:avLst/>
              <a:pathLst>
                <a:path w="1472887" h="216420">
                  <a:moveTo>
                    <a:pt x="0" y="0"/>
                  </a:moveTo>
                  <a:lnTo>
                    <a:pt x="210412" y="54105"/>
                  </a:lnTo>
                  <a:lnTo>
                    <a:pt x="420825" y="94683"/>
                  </a:lnTo>
                  <a:lnTo>
                    <a:pt x="631237" y="148788"/>
                  </a:lnTo>
                  <a:lnTo>
                    <a:pt x="841650" y="202894"/>
                  </a:lnTo>
                  <a:lnTo>
                    <a:pt x="1052062" y="216420"/>
                  </a:lnTo>
                  <a:lnTo>
                    <a:pt x="1262475" y="189367"/>
                  </a:lnTo>
                  <a:lnTo>
                    <a:pt x="1472887" y="216420"/>
                  </a:lnTo>
                </a:path>
              </a:pathLst>
            </a:custGeom>
            <a:ln w="40651" cap="flat">
              <a:solidFill>
                <a:srgbClr val="000000">
                  <a:alpha val="100000"/>
                </a:srgbClr>
              </a:solidFill>
              <a:prstDash val="solid"/>
              <a:round/>
            </a:ln>
          </p:spPr>
          <p:txBody>
            <a:bodyPr/>
            <a:lstStyle/>
            <a:p/>
          </p:txBody>
        </p:sp>
        <p:sp>
          <p:nvSpPr>
            <p:cNvPr id="633" name="pl633"/>
            <p:cNvSpPr/>
            <p:nvPr/>
          </p:nvSpPr>
          <p:spPr>
            <a:xfrm>
              <a:off x="7527878" y="2331457"/>
              <a:ext cx="1472887" cy="216420"/>
            </a:xfrm>
            <a:custGeom>
              <a:avLst/>
              <a:pathLst>
                <a:path w="1472887" h="216420">
                  <a:moveTo>
                    <a:pt x="0" y="0"/>
                  </a:moveTo>
                  <a:lnTo>
                    <a:pt x="210412" y="54105"/>
                  </a:lnTo>
                  <a:lnTo>
                    <a:pt x="420825" y="94683"/>
                  </a:lnTo>
                  <a:lnTo>
                    <a:pt x="631237" y="148788"/>
                  </a:lnTo>
                  <a:lnTo>
                    <a:pt x="841650" y="202894"/>
                  </a:lnTo>
                  <a:lnTo>
                    <a:pt x="1052062" y="216420"/>
                  </a:lnTo>
                  <a:lnTo>
                    <a:pt x="1262475" y="189367"/>
                  </a:lnTo>
                  <a:lnTo>
                    <a:pt x="1472887" y="216420"/>
                  </a:lnTo>
                </a:path>
              </a:pathLst>
            </a:custGeom>
            <a:ln w="35231" cap="flat">
              <a:solidFill>
                <a:srgbClr val="F26A21">
                  <a:alpha val="100000"/>
                </a:srgbClr>
              </a:solidFill>
              <a:prstDash val="solid"/>
              <a:round/>
            </a:ln>
          </p:spPr>
          <p:txBody>
            <a:bodyPr/>
            <a:lstStyle/>
            <a:p/>
          </p:txBody>
        </p:sp>
        <p:sp>
          <p:nvSpPr>
            <p:cNvPr id="634" name="pl634"/>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35" name="tx635"/>
            <p:cNvSpPr/>
            <p:nvPr/>
          </p:nvSpPr>
          <p:spPr>
            <a:xfrm>
              <a:off x="7467619" y="2168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36" name="tx636"/>
            <p:cNvSpPr/>
            <p:nvPr/>
          </p:nvSpPr>
          <p:spPr>
            <a:xfrm>
              <a:off x="7678032" y="2222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37" name="tx637"/>
            <p:cNvSpPr/>
            <p:nvPr/>
          </p:nvSpPr>
          <p:spPr>
            <a:xfrm>
              <a:off x="7888444" y="226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38" name="tx638"/>
            <p:cNvSpPr/>
            <p:nvPr/>
          </p:nvSpPr>
          <p:spPr>
            <a:xfrm>
              <a:off x="8098857" y="2317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9" name="tx639"/>
            <p:cNvSpPr/>
            <p:nvPr/>
          </p:nvSpPr>
          <p:spPr>
            <a:xfrm>
              <a:off x="8339399" y="2371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0" name="tx640"/>
            <p:cNvSpPr/>
            <p:nvPr/>
          </p:nvSpPr>
          <p:spPr>
            <a:xfrm>
              <a:off x="8549811" y="23848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1" name="tx641"/>
            <p:cNvSpPr/>
            <p:nvPr/>
          </p:nvSpPr>
          <p:spPr>
            <a:xfrm>
              <a:off x="8760224" y="23577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42" name="tx642"/>
            <p:cNvSpPr/>
            <p:nvPr/>
          </p:nvSpPr>
          <p:spPr>
            <a:xfrm>
              <a:off x="8970637" y="23848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3" name="rc643"/>
            <p:cNvSpPr/>
            <p:nvPr/>
          </p:nvSpPr>
          <p:spPr>
            <a:xfrm>
              <a:off x="7454234" y="2961495"/>
              <a:ext cx="1620176" cy="758823"/>
            </a:xfrm>
            <a:prstGeom prst="rect">
              <a:avLst/>
            </a:prstGeom>
            <a:solidFill>
              <a:srgbClr val="EBEBEB">
                <a:alpha val="100000"/>
              </a:srgbClr>
            </a:solidFill>
          </p:spPr>
          <p:txBody>
            <a:bodyPr/>
            <a:lstStyle/>
            <a:p/>
          </p:txBody>
        </p:sp>
        <p:sp>
          <p:nvSpPr>
            <p:cNvPr id="644" name="pl644"/>
            <p:cNvSpPr/>
            <p:nvPr/>
          </p:nvSpPr>
          <p:spPr>
            <a:xfrm>
              <a:off x="7454234" y="35167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5" name="pl645"/>
            <p:cNvSpPr/>
            <p:nvPr/>
          </p:nvSpPr>
          <p:spPr>
            <a:xfrm>
              <a:off x="7454234" y="31785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6" name="pl646"/>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7" name="pl647"/>
            <p:cNvSpPr/>
            <p:nvPr/>
          </p:nvSpPr>
          <p:spPr>
            <a:xfrm>
              <a:off x="7454234" y="334767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8" name="pl648"/>
            <p:cNvSpPr/>
            <p:nvPr/>
          </p:nvSpPr>
          <p:spPr>
            <a:xfrm>
              <a:off x="7454234" y="30095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9" name="pl649"/>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1" name="pl651"/>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2" name="pl652"/>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3" name="pl653"/>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7527878"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658" name="pl658"/>
            <p:cNvSpPr/>
            <p:nvPr/>
          </p:nvSpPr>
          <p:spPr>
            <a:xfrm>
              <a:off x="7527878" y="3496459"/>
              <a:ext cx="1472887" cy="135262"/>
            </a:xfrm>
            <a:custGeom>
              <a:avLst/>
              <a:pathLst>
                <a:path w="1472887" h="135262">
                  <a:moveTo>
                    <a:pt x="0" y="40578"/>
                  </a:moveTo>
                  <a:lnTo>
                    <a:pt x="210412" y="81157"/>
                  </a:lnTo>
                  <a:lnTo>
                    <a:pt x="420825" y="13526"/>
                  </a:lnTo>
                  <a:lnTo>
                    <a:pt x="631237" y="0"/>
                  </a:lnTo>
                  <a:lnTo>
                    <a:pt x="841650" y="121736"/>
                  </a:lnTo>
                  <a:lnTo>
                    <a:pt x="1052062" y="135262"/>
                  </a:lnTo>
                  <a:lnTo>
                    <a:pt x="1262475" y="135262"/>
                  </a:lnTo>
                  <a:lnTo>
                    <a:pt x="1472887" y="94683"/>
                  </a:lnTo>
                </a:path>
              </a:pathLst>
            </a:custGeom>
            <a:ln w="40651" cap="flat">
              <a:solidFill>
                <a:srgbClr val="BEBEBE">
                  <a:alpha val="69803"/>
                </a:srgbClr>
              </a:solidFill>
              <a:prstDash val="solid"/>
              <a:round/>
            </a:ln>
          </p:spPr>
          <p:txBody>
            <a:bodyPr/>
            <a:lstStyle/>
            <a:p/>
          </p:txBody>
        </p:sp>
        <p:sp>
          <p:nvSpPr>
            <p:cNvPr id="659" name="pl659"/>
            <p:cNvSpPr/>
            <p:nvPr/>
          </p:nvSpPr>
          <p:spPr>
            <a:xfrm>
              <a:off x="7527878" y="3496459"/>
              <a:ext cx="1472887" cy="135262"/>
            </a:xfrm>
            <a:custGeom>
              <a:avLst/>
              <a:pathLst>
                <a:path w="1472887" h="135262">
                  <a:moveTo>
                    <a:pt x="0" y="40578"/>
                  </a:moveTo>
                  <a:lnTo>
                    <a:pt x="210412" y="81157"/>
                  </a:lnTo>
                  <a:lnTo>
                    <a:pt x="420825" y="13526"/>
                  </a:lnTo>
                  <a:lnTo>
                    <a:pt x="631237" y="0"/>
                  </a:lnTo>
                  <a:lnTo>
                    <a:pt x="841650" y="121736"/>
                  </a:lnTo>
                  <a:lnTo>
                    <a:pt x="1052062" y="135262"/>
                  </a:lnTo>
                  <a:lnTo>
                    <a:pt x="1262475" y="135262"/>
                  </a:lnTo>
                  <a:lnTo>
                    <a:pt x="1472887" y="94683"/>
                  </a:lnTo>
                </a:path>
              </a:pathLst>
            </a:custGeom>
            <a:ln w="35231" cap="flat">
              <a:solidFill>
                <a:srgbClr val="BEBEBE">
                  <a:alpha val="69803"/>
                </a:srgbClr>
              </a:solidFill>
              <a:prstDash val="solid"/>
              <a:round/>
            </a:ln>
          </p:spPr>
          <p:txBody>
            <a:bodyPr/>
            <a:lstStyle/>
            <a:p/>
          </p:txBody>
        </p:sp>
        <p:sp>
          <p:nvSpPr>
            <p:cNvPr id="660" name="pl660"/>
            <p:cNvSpPr/>
            <p:nvPr/>
          </p:nvSpPr>
          <p:spPr>
            <a:xfrm>
              <a:off x="7527878" y="3509985"/>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661" name="pl661"/>
            <p:cNvSpPr/>
            <p:nvPr/>
          </p:nvSpPr>
          <p:spPr>
            <a:xfrm>
              <a:off x="7527878" y="3496459"/>
              <a:ext cx="1472887" cy="135262"/>
            </a:xfrm>
            <a:custGeom>
              <a:avLst/>
              <a:pathLst>
                <a:path w="1472887" h="135262">
                  <a:moveTo>
                    <a:pt x="0" y="40578"/>
                  </a:moveTo>
                  <a:lnTo>
                    <a:pt x="210412" y="81157"/>
                  </a:lnTo>
                  <a:lnTo>
                    <a:pt x="420825" y="13526"/>
                  </a:lnTo>
                  <a:lnTo>
                    <a:pt x="631237" y="0"/>
                  </a:lnTo>
                  <a:lnTo>
                    <a:pt x="841650" y="121736"/>
                  </a:lnTo>
                  <a:lnTo>
                    <a:pt x="1052062" y="135262"/>
                  </a:lnTo>
                  <a:lnTo>
                    <a:pt x="1262475" y="135262"/>
                  </a:lnTo>
                  <a:lnTo>
                    <a:pt x="1472887" y="94683"/>
                  </a:lnTo>
                </a:path>
              </a:pathLst>
            </a:custGeom>
            <a:ln w="40651" cap="flat">
              <a:solidFill>
                <a:srgbClr val="000000">
                  <a:alpha val="100000"/>
                </a:srgbClr>
              </a:solidFill>
              <a:prstDash val="solid"/>
              <a:round/>
            </a:ln>
          </p:spPr>
          <p:txBody>
            <a:bodyPr/>
            <a:lstStyle/>
            <a:p/>
          </p:txBody>
        </p:sp>
        <p:sp>
          <p:nvSpPr>
            <p:cNvPr id="662" name="pl662"/>
            <p:cNvSpPr/>
            <p:nvPr/>
          </p:nvSpPr>
          <p:spPr>
            <a:xfrm>
              <a:off x="7527878" y="3496459"/>
              <a:ext cx="1472887" cy="135262"/>
            </a:xfrm>
            <a:custGeom>
              <a:avLst/>
              <a:pathLst>
                <a:path w="1472887" h="135262">
                  <a:moveTo>
                    <a:pt x="0" y="40578"/>
                  </a:moveTo>
                  <a:lnTo>
                    <a:pt x="210412" y="81157"/>
                  </a:lnTo>
                  <a:lnTo>
                    <a:pt x="420825" y="13526"/>
                  </a:lnTo>
                  <a:lnTo>
                    <a:pt x="631237" y="0"/>
                  </a:lnTo>
                  <a:lnTo>
                    <a:pt x="841650" y="121736"/>
                  </a:lnTo>
                  <a:lnTo>
                    <a:pt x="1052062" y="135262"/>
                  </a:lnTo>
                  <a:lnTo>
                    <a:pt x="1262475" y="135262"/>
                  </a:lnTo>
                  <a:lnTo>
                    <a:pt x="1472887" y="94683"/>
                  </a:lnTo>
                </a:path>
              </a:pathLst>
            </a:custGeom>
            <a:ln w="35231" cap="flat">
              <a:solidFill>
                <a:srgbClr val="F26A21">
                  <a:alpha val="100000"/>
                </a:srgbClr>
              </a:solidFill>
              <a:prstDash val="solid"/>
              <a:round/>
            </a:ln>
          </p:spPr>
          <p:txBody>
            <a:bodyPr/>
            <a:lstStyle/>
            <a:p/>
          </p:txBody>
        </p:sp>
        <p:sp>
          <p:nvSpPr>
            <p:cNvPr id="663" name="pl663"/>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64" name="tx664"/>
            <p:cNvSpPr/>
            <p:nvPr/>
          </p:nvSpPr>
          <p:spPr>
            <a:xfrm>
              <a:off x="7471643" y="337400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65" name="tx665"/>
            <p:cNvSpPr/>
            <p:nvPr/>
          </p:nvSpPr>
          <p:spPr>
            <a:xfrm>
              <a:off x="7708161" y="3414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66" name="tx666"/>
            <p:cNvSpPr/>
            <p:nvPr/>
          </p:nvSpPr>
          <p:spPr>
            <a:xfrm>
              <a:off x="7888444" y="3346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67" name="tx667"/>
            <p:cNvSpPr/>
            <p:nvPr/>
          </p:nvSpPr>
          <p:spPr>
            <a:xfrm>
              <a:off x="8098857" y="3333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68" name="tx668"/>
            <p:cNvSpPr/>
            <p:nvPr/>
          </p:nvSpPr>
          <p:spPr>
            <a:xfrm>
              <a:off x="8339399" y="34551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9" name="tx669"/>
            <p:cNvSpPr/>
            <p:nvPr/>
          </p:nvSpPr>
          <p:spPr>
            <a:xfrm>
              <a:off x="8549811" y="3468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0" name="tx670"/>
            <p:cNvSpPr/>
            <p:nvPr/>
          </p:nvSpPr>
          <p:spPr>
            <a:xfrm>
              <a:off x="8760224" y="3468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1" name="tx671"/>
            <p:cNvSpPr/>
            <p:nvPr/>
          </p:nvSpPr>
          <p:spPr>
            <a:xfrm>
              <a:off x="8970637" y="3428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2" name="rc672"/>
            <p:cNvSpPr/>
            <p:nvPr/>
          </p:nvSpPr>
          <p:spPr>
            <a:xfrm>
              <a:off x="7454234" y="4004760"/>
              <a:ext cx="1620176" cy="758823"/>
            </a:xfrm>
            <a:prstGeom prst="rect">
              <a:avLst/>
            </a:prstGeom>
            <a:solidFill>
              <a:srgbClr val="EBEBEB">
                <a:alpha val="100000"/>
              </a:srgbClr>
            </a:solidFill>
          </p:spPr>
          <p:txBody>
            <a:bodyPr/>
            <a:lstStyle/>
            <a:p/>
          </p:txBody>
        </p:sp>
        <p:sp>
          <p:nvSpPr>
            <p:cNvPr id="673" name="pl673"/>
            <p:cNvSpPr/>
            <p:nvPr/>
          </p:nvSpPr>
          <p:spPr>
            <a:xfrm>
              <a:off x="7454234" y="45600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4" name="pl674"/>
            <p:cNvSpPr/>
            <p:nvPr/>
          </p:nvSpPr>
          <p:spPr>
            <a:xfrm>
              <a:off x="7454234" y="42218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5" name="pl675"/>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6" name="pl676"/>
            <p:cNvSpPr/>
            <p:nvPr/>
          </p:nvSpPr>
          <p:spPr>
            <a:xfrm>
              <a:off x="7454234" y="43909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7" name="pl677"/>
            <p:cNvSpPr/>
            <p:nvPr/>
          </p:nvSpPr>
          <p:spPr>
            <a:xfrm>
              <a:off x="7454234" y="40527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8" name="pl678"/>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1" name="pl681"/>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2" name="pl682"/>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7527878"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BEBEBE">
                  <a:alpha val="69803"/>
                </a:srgbClr>
              </a:solidFill>
              <a:prstDash val="solid"/>
              <a:round/>
            </a:ln>
          </p:spPr>
          <p:txBody>
            <a:bodyPr/>
            <a:lstStyle/>
            <a:p/>
          </p:txBody>
        </p:sp>
        <p:sp>
          <p:nvSpPr>
            <p:cNvPr id="687" name="pl687"/>
            <p:cNvSpPr/>
            <p:nvPr/>
          </p:nvSpPr>
          <p:spPr>
            <a:xfrm>
              <a:off x="7527878" y="4553250"/>
              <a:ext cx="1472887" cy="67631"/>
            </a:xfrm>
            <a:custGeom>
              <a:avLst/>
              <a:pathLst>
                <a:path w="1472887" h="67631">
                  <a:moveTo>
                    <a:pt x="0" y="13526"/>
                  </a:moveTo>
                  <a:lnTo>
                    <a:pt x="210412" y="67631"/>
                  </a:lnTo>
                  <a:lnTo>
                    <a:pt x="420825" y="27052"/>
                  </a:lnTo>
                  <a:lnTo>
                    <a:pt x="631237" y="13526"/>
                  </a:lnTo>
                  <a:lnTo>
                    <a:pt x="841650" y="0"/>
                  </a:lnTo>
                  <a:lnTo>
                    <a:pt x="1052062" y="27052"/>
                  </a:lnTo>
                  <a:lnTo>
                    <a:pt x="1262475" y="27052"/>
                  </a:lnTo>
                  <a:lnTo>
                    <a:pt x="1472887" y="27052"/>
                  </a:lnTo>
                </a:path>
              </a:pathLst>
            </a:custGeom>
            <a:ln w="40651" cap="flat">
              <a:solidFill>
                <a:srgbClr val="BEBEBE">
                  <a:alpha val="69803"/>
                </a:srgbClr>
              </a:solidFill>
              <a:prstDash val="solid"/>
              <a:round/>
            </a:ln>
          </p:spPr>
          <p:txBody>
            <a:bodyPr/>
            <a:lstStyle/>
            <a:p/>
          </p:txBody>
        </p:sp>
        <p:sp>
          <p:nvSpPr>
            <p:cNvPr id="688" name="pl688"/>
            <p:cNvSpPr/>
            <p:nvPr/>
          </p:nvSpPr>
          <p:spPr>
            <a:xfrm>
              <a:off x="7527878" y="4553250"/>
              <a:ext cx="1472887" cy="67631"/>
            </a:xfrm>
            <a:custGeom>
              <a:avLst/>
              <a:pathLst>
                <a:path w="1472887" h="67631">
                  <a:moveTo>
                    <a:pt x="0" y="13526"/>
                  </a:moveTo>
                  <a:lnTo>
                    <a:pt x="210412" y="67631"/>
                  </a:lnTo>
                  <a:lnTo>
                    <a:pt x="420825" y="27052"/>
                  </a:lnTo>
                  <a:lnTo>
                    <a:pt x="631237" y="13526"/>
                  </a:lnTo>
                  <a:lnTo>
                    <a:pt x="841650" y="0"/>
                  </a:lnTo>
                  <a:lnTo>
                    <a:pt x="1052062" y="27052"/>
                  </a:lnTo>
                  <a:lnTo>
                    <a:pt x="1262475" y="27052"/>
                  </a:lnTo>
                  <a:lnTo>
                    <a:pt x="1472887" y="27052"/>
                  </a:lnTo>
                </a:path>
              </a:pathLst>
            </a:custGeom>
            <a:ln w="35231" cap="flat">
              <a:solidFill>
                <a:srgbClr val="BEBEBE">
                  <a:alpha val="69803"/>
                </a:srgbClr>
              </a:solidFill>
              <a:prstDash val="solid"/>
              <a:round/>
            </a:ln>
          </p:spPr>
          <p:txBody>
            <a:bodyPr/>
            <a:lstStyle/>
            <a:p/>
          </p:txBody>
        </p:sp>
        <p:sp>
          <p:nvSpPr>
            <p:cNvPr id="689" name="pl689"/>
            <p:cNvSpPr/>
            <p:nvPr/>
          </p:nvSpPr>
          <p:spPr>
            <a:xfrm>
              <a:off x="7527878" y="4553250"/>
              <a:ext cx="1472887" cy="40578"/>
            </a:xfrm>
            <a:custGeom>
              <a:avLst/>
              <a:pathLst>
                <a:path w="1472887" h="40578">
                  <a:moveTo>
                    <a:pt x="0" y="27052"/>
                  </a:moveTo>
                  <a:lnTo>
                    <a:pt x="210412" y="40578"/>
                  </a:lnTo>
                  <a:lnTo>
                    <a:pt x="420825" y="13526"/>
                  </a:lnTo>
                  <a:lnTo>
                    <a:pt x="631237" y="0"/>
                  </a:lnTo>
                  <a:lnTo>
                    <a:pt x="841650" y="0"/>
                  </a:lnTo>
                  <a:lnTo>
                    <a:pt x="1052062" y="0"/>
                  </a:lnTo>
                  <a:lnTo>
                    <a:pt x="1262475" y="13526"/>
                  </a:lnTo>
                  <a:lnTo>
                    <a:pt x="1472887" y="13526"/>
                  </a:lnTo>
                </a:path>
              </a:pathLst>
            </a:custGeom>
            <a:ln w="20325" cap="flat">
              <a:solidFill>
                <a:srgbClr val="6B6B6B">
                  <a:alpha val="100000"/>
                </a:srgbClr>
              </a:solidFill>
              <a:prstDash val="solid"/>
              <a:round/>
            </a:ln>
          </p:spPr>
          <p:txBody>
            <a:bodyPr/>
            <a:lstStyle/>
            <a:p/>
          </p:txBody>
        </p:sp>
        <p:sp>
          <p:nvSpPr>
            <p:cNvPr id="690" name="pl690"/>
            <p:cNvSpPr/>
            <p:nvPr/>
          </p:nvSpPr>
          <p:spPr>
            <a:xfrm>
              <a:off x="7527878" y="4553250"/>
              <a:ext cx="1472887" cy="67631"/>
            </a:xfrm>
            <a:custGeom>
              <a:avLst/>
              <a:pathLst>
                <a:path w="1472887" h="67631">
                  <a:moveTo>
                    <a:pt x="0" y="13526"/>
                  </a:moveTo>
                  <a:lnTo>
                    <a:pt x="210412" y="67631"/>
                  </a:lnTo>
                  <a:lnTo>
                    <a:pt x="420825" y="27052"/>
                  </a:lnTo>
                  <a:lnTo>
                    <a:pt x="631237" y="13526"/>
                  </a:lnTo>
                  <a:lnTo>
                    <a:pt x="841650" y="0"/>
                  </a:lnTo>
                  <a:lnTo>
                    <a:pt x="1052062" y="27052"/>
                  </a:lnTo>
                  <a:lnTo>
                    <a:pt x="1262475" y="27052"/>
                  </a:lnTo>
                  <a:lnTo>
                    <a:pt x="1472887" y="27052"/>
                  </a:lnTo>
                </a:path>
              </a:pathLst>
            </a:custGeom>
            <a:ln w="40651" cap="flat">
              <a:solidFill>
                <a:srgbClr val="000000">
                  <a:alpha val="100000"/>
                </a:srgbClr>
              </a:solidFill>
              <a:prstDash val="solid"/>
              <a:round/>
            </a:ln>
          </p:spPr>
          <p:txBody>
            <a:bodyPr/>
            <a:lstStyle/>
            <a:p/>
          </p:txBody>
        </p:sp>
        <p:sp>
          <p:nvSpPr>
            <p:cNvPr id="691" name="pl691"/>
            <p:cNvSpPr/>
            <p:nvPr/>
          </p:nvSpPr>
          <p:spPr>
            <a:xfrm>
              <a:off x="7527878" y="4553250"/>
              <a:ext cx="1472887" cy="67631"/>
            </a:xfrm>
            <a:custGeom>
              <a:avLst/>
              <a:pathLst>
                <a:path w="1472887" h="67631">
                  <a:moveTo>
                    <a:pt x="0" y="13526"/>
                  </a:moveTo>
                  <a:lnTo>
                    <a:pt x="210412" y="67631"/>
                  </a:lnTo>
                  <a:lnTo>
                    <a:pt x="420825" y="27052"/>
                  </a:lnTo>
                  <a:lnTo>
                    <a:pt x="631237" y="13526"/>
                  </a:lnTo>
                  <a:lnTo>
                    <a:pt x="841650" y="0"/>
                  </a:lnTo>
                  <a:lnTo>
                    <a:pt x="1052062" y="27052"/>
                  </a:lnTo>
                  <a:lnTo>
                    <a:pt x="1262475" y="27052"/>
                  </a:lnTo>
                  <a:lnTo>
                    <a:pt x="1472887" y="27052"/>
                  </a:lnTo>
                </a:path>
              </a:pathLst>
            </a:custGeom>
            <a:ln w="35231" cap="flat">
              <a:solidFill>
                <a:srgbClr val="F26A21">
                  <a:alpha val="100000"/>
                </a:srgbClr>
              </a:solidFill>
              <a:prstDash val="solid"/>
              <a:round/>
            </a:ln>
          </p:spPr>
          <p:txBody>
            <a:bodyPr/>
            <a:lstStyle/>
            <a:p/>
          </p:txBody>
        </p:sp>
        <p:sp>
          <p:nvSpPr>
            <p:cNvPr id="692" name="pl692"/>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93" name="tx693"/>
            <p:cNvSpPr/>
            <p:nvPr/>
          </p:nvSpPr>
          <p:spPr>
            <a:xfrm>
              <a:off x="7467619" y="4403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94" name="tx694"/>
            <p:cNvSpPr/>
            <p:nvPr/>
          </p:nvSpPr>
          <p:spPr>
            <a:xfrm>
              <a:off x="7708161" y="44578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95" name="tx695"/>
            <p:cNvSpPr/>
            <p:nvPr/>
          </p:nvSpPr>
          <p:spPr>
            <a:xfrm>
              <a:off x="7892468"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6" name="tx696"/>
            <p:cNvSpPr/>
            <p:nvPr/>
          </p:nvSpPr>
          <p:spPr>
            <a:xfrm>
              <a:off x="8098857" y="4403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97" name="tx697"/>
            <p:cNvSpPr/>
            <p:nvPr/>
          </p:nvSpPr>
          <p:spPr>
            <a:xfrm>
              <a:off x="8309269" y="4390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98" name="tx698"/>
            <p:cNvSpPr/>
            <p:nvPr/>
          </p:nvSpPr>
          <p:spPr>
            <a:xfrm>
              <a:off x="8523705"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9" name="tx699"/>
            <p:cNvSpPr/>
            <p:nvPr/>
          </p:nvSpPr>
          <p:spPr>
            <a:xfrm>
              <a:off x="8734118"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00" name="tx700"/>
            <p:cNvSpPr/>
            <p:nvPr/>
          </p:nvSpPr>
          <p:spPr>
            <a:xfrm>
              <a:off x="8944530" y="44172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01" name="tx701"/>
            <p:cNvSpPr/>
            <p:nvPr/>
          </p:nvSpPr>
          <p:spPr>
            <a:xfrm>
              <a:off x="928410" y="490059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702" name="tx702"/>
            <p:cNvSpPr/>
            <p:nvPr/>
          </p:nvSpPr>
          <p:spPr>
            <a:xfrm>
              <a:off x="2989925" y="4900594"/>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703" name="tx703"/>
            <p:cNvSpPr/>
            <p:nvPr/>
          </p:nvSpPr>
          <p:spPr>
            <a:xfrm>
              <a:off x="4564751" y="490059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704" name="tx704"/>
            <p:cNvSpPr/>
            <p:nvPr/>
          </p:nvSpPr>
          <p:spPr>
            <a:xfrm>
              <a:off x="6453353" y="490059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705" name="tx705"/>
            <p:cNvSpPr/>
            <p:nvPr/>
          </p:nvSpPr>
          <p:spPr>
            <a:xfrm>
              <a:off x="1337512" y="3857329"/>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706" name="tx706"/>
            <p:cNvSpPr/>
            <p:nvPr/>
          </p:nvSpPr>
          <p:spPr>
            <a:xfrm>
              <a:off x="3092612" y="385732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07" name="tx707"/>
            <p:cNvSpPr/>
            <p:nvPr/>
          </p:nvSpPr>
          <p:spPr>
            <a:xfrm>
              <a:off x="4623867" y="385732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708" name="tx708"/>
            <p:cNvSpPr/>
            <p:nvPr/>
          </p:nvSpPr>
          <p:spPr>
            <a:xfrm>
              <a:off x="6441054" y="385732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09" name="tx709"/>
            <p:cNvSpPr/>
            <p:nvPr/>
          </p:nvSpPr>
          <p:spPr>
            <a:xfrm>
              <a:off x="8087340" y="38573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710" name="tx710"/>
            <p:cNvSpPr/>
            <p:nvPr/>
          </p:nvSpPr>
          <p:spPr>
            <a:xfrm>
              <a:off x="1337421" y="281406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711" name="tx711"/>
            <p:cNvSpPr/>
            <p:nvPr/>
          </p:nvSpPr>
          <p:spPr>
            <a:xfrm>
              <a:off x="2999343" y="2814063"/>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712" name="tx712"/>
            <p:cNvSpPr/>
            <p:nvPr/>
          </p:nvSpPr>
          <p:spPr>
            <a:xfrm>
              <a:off x="4716952" y="281406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713" name="tx713"/>
            <p:cNvSpPr/>
            <p:nvPr/>
          </p:nvSpPr>
          <p:spPr>
            <a:xfrm>
              <a:off x="6394328" y="2814063"/>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714" name="tx714"/>
            <p:cNvSpPr/>
            <p:nvPr/>
          </p:nvSpPr>
          <p:spPr>
            <a:xfrm>
              <a:off x="7897785" y="281406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715" name="tx715"/>
            <p:cNvSpPr/>
            <p:nvPr/>
          </p:nvSpPr>
          <p:spPr>
            <a:xfrm>
              <a:off x="1371665" y="177079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716" name="tx716"/>
            <p:cNvSpPr/>
            <p:nvPr/>
          </p:nvSpPr>
          <p:spPr>
            <a:xfrm>
              <a:off x="3030341" y="177079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717" name="tx717"/>
            <p:cNvSpPr/>
            <p:nvPr/>
          </p:nvSpPr>
          <p:spPr>
            <a:xfrm>
              <a:off x="4572797" y="1770798"/>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718" name="tx718"/>
            <p:cNvSpPr/>
            <p:nvPr/>
          </p:nvSpPr>
          <p:spPr>
            <a:xfrm>
              <a:off x="6453581" y="177079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719" name="tx719"/>
            <p:cNvSpPr/>
            <p:nvPr/>
          </p:nvSpPr>
          <p:spPr>
            <a:xfrm>
              <a:off x="7816906" y="17707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720" name="tx720"/>
            <p:cNvSpPr/>
            <p:nvPr/>
          </p:nvSpPr>
          <p:spPr>
            <a:xfrm>
              <a:off x="1362338"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721" name="tx721"/>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22" name="tx722"/>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723" name="tx723"/>
            <p:cNvSpPr/>
            <p:nvPr/>
          </p:nvSpPr>
          <p:spPr>
            <a:xfrm>
              <a:off x="6313632"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724" name="tx724"/>
            <p:cNvSpPr/>
            <p:nvPr/>
          </p:nvSpPr>
          <p:spPr>
            <a:xfrm>
              <a:off x="8146410"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25" name="pl72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6" name="pl72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7" name="pl72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8" name="pl72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9" name="pl72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0" name="pl73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1" name="pl73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2" name="pl73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3" name="tx73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4" name="tx73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5" name="tx73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36" name="tx73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37" name="tx73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38" name="tx73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39" name="tx73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0" name="tx74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1" name="pl74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2" name="pl74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3" name="pl74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4" name="pl74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5" name="pl74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6" name="pl74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7" name="pl74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8" name="pl74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50" name="tx75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51" name="tx75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52" name="tx75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53" name="tx75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54" name="tx75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55" name="tx75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56" name="tx75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57" name="pl75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8" name="pl75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9" name="pl75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0" name="pl76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1" name="pl76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2" name="pl76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3" name="pl76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4" name="pl76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5" name="tx76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66" name="tx76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67" name="tx76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8" name="tx76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69" name="tx76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0" name="tx77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1" name="tx77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2" name="tx77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3" name="pl77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4" name="pl77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5" name="pl77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6" name="pl77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7" name="pl77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8" name="pl77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9" name="pl77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0" name="pl78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1" name="tx78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82" name="tx78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83" name="tx78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84" name="tx78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85" name="tx78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86" name="tx78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87" name="tx78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88" name="tx78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89" name="pl789"/>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0" name="pl790"/>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1" name="pl791"/>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2" name="pl792"/>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3" name="pl793"/>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4" name="pl794"/>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5" name="pl795"/>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6" name="pl796"/>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7" name="tx797"/>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8" name="tx798"/>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9" name="tx799"/>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0" name="tx800"/>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1" name="tx801"/>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2" name="tx802"/>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03" name="tx803"/>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04" name="tx804"/>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05" name="tx805"/>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06" name="tx806"/>
            <p:cNvSpPr/>
            <p:nvPr/>
          </p:nvSpPr>
          <p:spPr>
            <a:xfrm>
              <a:off x="508182" y="12211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07" name="tx807"/>
            <p:cNvSpPr/>
            <p:nvPr/>
          </p:nvSpPr>
          <p:spPr>
            <a:xfrm>
              <a:off x="508182" y="8829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08" name="pl808"/>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09" name="pl809"/>
            <p:cNvSpPr/>
            <p:nvPr/>
          </p:nvSpPr>
          <p:spPr>
            <a:xfrm>
              <a:off x="660376" y="12611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10" name="pl810"/>
            <p:cNvSpPr/>
            <p:nvPr/>
          </p:nvSpPr>
          <p:spPr>
            <a:xfrm>
              <a:off x="660376" y="9229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11" name="tx811"/>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12" name="tx812"/>
            <p:cNvSpPr/>
            <p:nvPr/>
          </p:nvSpPr>
          <p:spPr>
            <a:xfrm>
              <a:off x="508182" y="22643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13" name="tx813"/>
            <p:cNvSpPr/>
            <p:nvPr/>
          </p:nvSpPr>
          <p:spPr>
            <a:xfrm>
              <a:off x="508182" y="19262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14" name="pl814"/>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15" name="pl815"/>
            <p:cNvSpPr/>
            <p:nvPr/>
          </p:nvSpPr>
          <p:spPr>
            <a:xfrm>
              <a:off x="660376" y="23044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16" name="pl816"/>
            <p:cNvSpPr/>
            <p:nvPr/>
          </p:nvSpPr>
          <p:spPr>
            <a:xfrm>
              <a:off x="660376" y="19662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17" name="tx817"/>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18" name="tx818"/>
            <p:cNvSpPr/>
            <p:nvPr/>
          </p:nvSpPr>
          <p:spPr>
            <a:xfrm>
              <a:off x="508182" y="3307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19" name="tx819"/>
            <p:cNvSpPr/>
            <p:nvPr/>
          </p:nvSpPr>
          <p:spPr>
            <a:xfrm>
              <a:off x="508182" y="29695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20" name="pl820"/>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1" name="pl821"/>
            <p:cNvSpPr/>
            <p:nvPr/>
          </p:nvSpPr>
          <p:spPr>
            <a:xfrm>
              <a:off x="660376" y="33476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2" name="pl822"/>
            <p:cNvSpPr/>
            <p:nvPr/>
          </p:nvSpPr>
          <p:spPr>
            <a:xfrm>
              <a:off x="660376" y="30095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3" name="tx823"/>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24" name="tx824"/>
            <p:cNvSpPr/>
            <p:nvPr/>
          </p:nvSpPr>
          <p:spPr>
            <a:xfrm>
              <a:off x="508182" y="43509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25" name="tx825"/>
            <p:cNvSpPr/>
            <p:nvPr/>
          </p:nvSpPr>
          <p:spPr>
            <a:xfrm>
              <a:off x="508182" y="40127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26" name="pl826"/>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7" name="pl827"/>
            <p:cNvSpPr/>
            <p:nvPr/>
          </p:nvSpPr>
          <p:spPr>
            <a:xfrm>
              <a:off x="660376" y="43909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8" name="pl828"/>
            <p:cNvSpPr/>
            <p:nvPr/>
          </p:nvSpPr>
          <p:spPr>
            <a:xfrm>
              <a:off x="660376" y="40527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29" name="tx829"/>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0" name="tx830"/>
            <p:cNvSpPr/>
            <p:nvPr/>
          </p:nvSpPr>
          <p:spPr>
            <a:xfrm>
              <a:off x="508182" y="53941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1" name="tx831"/>
            <p:cNvSpPr/>
            <p:nvPr/>
          </p:nvSpPr>
          <p:spPr>
            <a:xfrm>
              <a:off x="508182" y="50560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2" name="pl832"/>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3" name="pl833"/>
            <p:cNvSpPr/>
            <p:nvPr/>
          </p:nvSpPr>
          <p:spPr>
            <a:xfrm>
              <a:off x="660376" y="54342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4" name="pl834"/>
            <p:cNvSpPr/>
            <p:nvPr/>
          </p:nvSpPr>
          <p:spPr>
            <a:xfrm>
              <a:off x="660376" y="5096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5" name="tx83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36" name="tx836"/>
            <p:cNvSpPr/>
            <p:nvPr/>
          </p:nvSpPr>
          <p:spPr>
            <a:xfrm>
              <a:off x="695171" y="435349"/>
              <a:ext cx="52670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WCAR, 2018-2025</a:t>
              </a:r>
            </a:p>
          </p:txBody>
        </p:sp>
        <p:sp>
          <p:nvSpPr>
            <p:cNvPr id="837" name="tx8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38" name="tx83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39" name="tx83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CAR had the highest drop-out with 22% of children who received DTP1 not receiving DTP3.
Cabo Verde, Ghana, and Sao Tome and Principe had the lowest DTP drop-out (0%). Zero drop-out indicates that near enough all children that received DTP1 also received DTP3.
7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543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043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544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5793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293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79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21" name="pl21"/>
            <p:cNvSpPr/>
            <p:nvPr/>
          </p:nvSpPr>
          <p:spPr>
            <a:xfrm>
              <a:off x="768815" y="1179393"/>
              <a:ext cx="1472887" cy="139967"/>
            </a:xfrm>
            <a:custGeom>
              <a:avLst/>
              <a:pathLst>
                <a:path w="1472887" h="139967">
                  <a:moveTo>
                    <a:pt x="0" y="139967"/>
                  </a:moveTo>
                  <a:lnTo>
                    <a:pt x="210412" y="119972"/>
                  </a:lnTo>
                  <a:lnTo>
                    <a:pt x="420825" y="79981"/>
                  </a:lnTo>
                  <a:lnTo>
                    <a:pt x="631237" y="59986"/>
                  </a:lnTo>
                  <a:lnTo>
                    <a:pt x="841650" y="59986"/>
                  </a:lnTo>
                  <a:lnTo>
                    <a:pt x="1052062" y="59986"/>
                  </a:lnTo>
                  <a:lnTo>
                    <a:pt x="1262475" y="29993"/>
                  </a:lnTo>
                  <a:lnTo>
                    <a:pt x="1472887" y="0"/>
                  </a:lnTo>
                </a:path>
              </a:pathLst>
            </a:custGeom>
            <a:ln w="40651" cap="flat">
              <a:solidFill>
                <a:srgbClr val="BEBEBE">
                  <a:alpha val="69803"/>
                </a:srgbClr>
              </a:solidFill>
              <a:prstDash val="solid"/>
              <a:round/>
            </a:ln>
          </p:spPr>
          <p:txBody>
            <a:bodyPr/>
            <a:lstStyle/>
            <a:p/>
          </p:txBody>
        </p:sp>
        <p:sp>
          <p:nvSpPr>
            <p:cNvPr id="22" name="pl22"/>
            <p:cNvSpPr/>
            <p:nvPr/>
          </p:nvSpPr>
          <p:spPr>
            <a:xfrm>
              <a:off x="768815" y="1179393"/>
              <a:ext cx="1472887" cy="139967"/>
            </a:xfrm>
            <a:custGeom>
              <a:avLst/>
              <a:pathLst>
                <a:path w="1472887" h="139967">
                  <a:moveTo>
                    <a:pt x="0" y="139967"/>
                  </a:moveTo>
                  <a:lnTo>
                    <a:pt x="210412" y="119972"/>
                  </a:lnTo>
                  <a:lnTo>
                    <a:pt x="420825" y="79981"/>
                  </a:lnTo>
                  <a:lnTo>
                    <a:pt x="631237" y="59986"/>
                  </a:lnTo>
                  <a:lnTo>
                    <a:pt x="841650" y="59986"/>
                  </a:lnTo>
                  <a:lnTo>
                    <a:pt x="1052062" y="59986"/>
                  </a:lnTo>
                  <a:lnTo>
                    <a:pt x="1262475" y="29993"/>
                  </a:lnTo>
                  <a:lnTo>
                    <a:pt x="1472887" y="0"/>
                  </a:lnTo>
                </a:path>
              </a:pathLst>
            </a:custGeom>
            <a:ln w="35231" cap="flat">
              <a:solidFill>
                <a:srgbClr val="BEBEBE">
                  <a:alpha val="69803"/>
                </a:srgbClr>
              </a:solidFill>
              <a:prstDash val="solid"/>
              <a:round/>
            </a:ln>
          </p:spPr>
          <p:txBody>
            <a:bodyPr/>
            <a:lstStyle/>
            <a:p/>
          </p:txBody>
        </p:sp>
        <p:sp>
          <p:nvSpPr>
            <p:cNvPr id="23" name="pl23"/>
            <p:cNvSpPr/>
            <p:nvPr/>
          </p:nvSpPr>
          <p:spPr>
            <a:xfrm>
              <a:off x="768815"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24" name="pl24"/>
            <p:cNvSpPr/>
            <p:nvPr/>
          </p:nvSpPr>
          <p:spPr>
            <a:xfrm>
              <a:off x="768815" y="1179393"/>
              <a:ext cx="1472887" cy="139967"/>
            </a:xfrm>
            <a:custGeom>
              <a:avLst/>
              <a:pathLst>
                <a:path w="1472887" h="139967">
                  <a:moveTo>
                    <a:pt x="0" y="139967"/>
                  </a:moveTo>
                  <a:lnTo>
                    <a:pt x="210412" y="119972"/>
                  </a:lnTo>
                  <a:lnTo>
                    <a:pt x="420825" y="79981"/>
                  </a:lnTo>
                  <a:lnTo>
                    <a:pt x="631237" y="59986"/>
                  </a:lnTo>
                  <a:lnTo>
                    <a:pt x="841650" y="59986"/>
                  </a:lnTo>
                  <a:lnTo>
                    <a:pt x="1052062" y="59986"/>
                  </a:lnTo>
                  <a:lnTo>
                    <a:pt x="1262475" y="29993"/>
                  </a:lnTo>
                  <a:lnTo>
                    <a:pt x="1472887" y="0"/>
                  </a:lnTo>
                </a:path>
              </a:pathLst>
            </a:custGeom>
            <a:ln w="40651" cap="flat">
              <a:solidFill>
                <a:srgbClr val="000000">
                  <a:alpha val="100000"/>
                </a:srgbClr>
              </a:solidFill>
              <a:prstDash val="solid"/>
              <a:round/>
            </a:ln>
          </p:spPr>
          <p:txBody>
            <a:bodyPr/>
            <a:lstStyle/>
            <a:p/>
          </p:txBody>
        </p:sp>
        <p:sp>
          <p:nvSpPr>
            <p:cNvPr id="25" name="pl25"/>
            <p:cNvSpPr/>
            <p:nvPr/>
          </p:nvSpPr>
          <p:spPr>
            <a:xfrm>
              <a:off x="768815" y="1179393"/>
              <a:ext cx="1472887" cy="139967"/>
            </a:xfrm>
            <a:custGeom>
              <a:avLst/>
              <a:pathLst>
                <a:path w="1472887" h="139967">
                  <a:moveTo>
                    <a:pt x="0" y="139967"/>
                  </a:moveTo>
                  <a:lnTo>
                    <a:pt x="210412" y="119972"/>
                  </a:lnTo>
                  <a:lnTo>
                    <a:pt x="420825" y="79981"/>
                  </a:lnTo>
                  <a:lnTo>
                    <a:pt x="631237" y="59986"/>
                  </a:lnTo>
                  <a:lnTo>
                    <a:pt x="841650" y="59986"/>
                  </a:lnTo>
                  <a:lnTo>
                    <a:pt x="1052062" y="59986"/>
                  </a:lnTo>
                  <a:lnTo>
                    <a:pt x="1262475" y="29993"/>
                  </a:lnTo>
                  <a:lnTo>
                    <a:pt x="1472887" y="0"/>
                  </a:lnTo>
                </a:path>
              </a:pathLst>
            </a:custGeom>
            <a:ln w="35231" cap="flat">
              <a:solidFill>
                <a:srgbClr val="F26A21">
                  <a:alpha val="100000"/>
                </a:srgbClr>
              </a:solidFill>
              <a:prstDash val="solid"/>
              <a:round/>
            </a:ln>
          </p:spPr>
          <p:txBody>
            <a:bodyPr/>
            <a:lstStyle/>
            <a:p/>
          </p:txBody>
        </p:sp>
        <p:sp>
          <p:nvSpPr>
            <p:cNvPr id="26" name="pl26"/>
            <p:cNvSpPr/>
            <p:nvPr/>
          </p:nvSpPr>
          <p:spPr>
            <a:xfrm>
              <a:off x="695171" y="157930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156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8" name="tx28"/>
            <p:cNvSpPr/>
            <p:nvPr/>
          </p:nvSpPr>
          <p:spPr>
            <a:xfrm>
              <a:off x="918969" y="1136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9" name="tx29"/>
            <p:cNvSpPr/>
            <p:nvPr/>
          </p:nvSpPr>
          <p:spPr>
            <a:xfrm>
              <a:off x="1129381" y="1096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0" name="tx30"/>
            <p:cNvSpPr/>
            <p:nvPr/>
          </p:nvSpPr>
          <p:spPr>
            <a:xfrm>
              <a:off x="1339794" y="10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 name="tx31"/>
            <p:cNvSpPr/>
            <p:nvPr/>
          </p:nvSpPr>
          <p:spPr>
            <a:xfrm>
              <a:off x="1550206" y="10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2" name="tx32"/>
            <p:cNvSpPr/>
            <p:nvPr/>
          </p:nvSpPr>
          <p:spPr>
            <a:xfrm>
              <a:off x="1760619" y="10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3" name="tx33"/>
            <p:cNvSpPr/>
            <p:nvPr/>
          </p:nvSpPr>
          <p:spPr>
            <a:xfrm>
              <a:off x="1971031" y="10463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4" name="tx34"/>
            <p:cNvSpPr/>
            <p:nvPr/>
          </p:nvSpPr>
          <p:spPr>
            <a:xfrm>
              <a:off x="2181444" y="1016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49759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476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1997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225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726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1226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51" name="pl51"/>
            <p:cNvSpPr/>
            <p:nvPr/>
          </p:nvSpPr>
          <p:spPr>
            <a:xfrm>
              <a:off x="768815" y="2202663"/>
              <a:ext cx="1472887" cy="239944"/>
            </a:xfrm>
            <a:custGeom>
              <a:avLst/>
              <a:pathLst>
                <a:path w="1472887" h="239944">
                  <a:moveTo>
                    <a:pt x="0" y="69983"/>
                  </a:moveTo>
                  <a:lnTo>
                    <a:pt x="210412" y="0"/>
                  </a:lnTo>
                  <a:lnTo>
                    <a:pt x="420825" y="29993"/>
                  </a:lnTo>
                  <a:lnTo>
                    <a:pt x="631237" y="89979"/>
                  </a:lnTo>
                  <a:lnTo>
                    <a:pt x="841650" y="79981"/>
                  </a:lnTo>
                  <a:lnTo>
                    <a:pt x="1052062" y="169960"/>
                  </a:lnTo>
                  <a:lnTo>
                    <a:pt x="1262475" y="239944"/>
                  </a:lnTo>
                  <a:lnTo>
                    <a:pt x="1472887" y="209951"/>
                  </a:lnTo>
                </a:path>
              </a:pathLst>
            </a:custGeom>
            <a:ln w="40651" cap="flat">
              <a:solidFill>
                <a:srgbClr val="BEBEBE">
                  <a:alpha val="69803"/>
                </a:srgbClr>
              </a:solidFill>
              <a:prstDash val="solid"/>
              <a:round/>
            </a:ln>
          </p:spPr>
          <p:txBody>
            <a:bodyPr/>
            <a:lstStyle/>
            <a:p/>
          </p:txBody>
        </p:sp>
        <p:sp>
          <p:nvSpPr>
            <p:cNvPr id="52" name="pl52"/>
            <p:cNvSpPr/>
            <p:nvPr/>
          </p:nvSpPr>
          <p:spPr>
            <a:xfrm>
              <a:off x="768815" y="2202663"/>
              <a:ext cx="1472887" cy="239944"/>
            </a:xfrm>
            <a:custGeom>
              <a:avLst/>
              <a:pathLst>
                <a:path w="1472887" h="239944">
                  <a:moveTo>
                    <a:pt x="0" y="69983"/>
                  </a:moveTo>
                  <a:lnTo>
                    <a:pt x="210412" y="0"/>
                  </a:lnTo>
                  <a:lnTo>
                    <a:pt x="420825" y="29993"/>
                  </a:lnTo>
                  <a:lnTo>
                    <a:pt x="631237" y="89979"/>
                  </a:lnTo>
                  <a:lnTo>
                    <a:pt x="841650" y="79981"/>
                  </a:lnTo>
                  <a:lnTo>
                    <a:pt x="1052062" y="169960"/>
                  </a:lnTo>
                  <a:lnTo>
                    <a:pt x="1262475" y="239944"/>
                  </a:lnTo>
                  <a:lnTo>
                    <a:pt x="1472887" y="209951"/>
                  </a:lnTo>
                </a:path>
              </a:pathLst>
            </a:custGeom>
            <a:ln w="35231" cap="flat">
              <a:solidFill>
                <a:srgbClr val="BEBEBE">
                  <a:alpha val="69803"/>
                </a:srgbClr>
              </a:solidFill>
              <a:prstDash val="solid"/>
              <a:round/>
            </a:ln>
          </p:spPr>
          <p:txBody>
            <a:bodyPr/>
            <a:lstStyle/>
            <a:p/>
          </p:txBody>
        </p:sp>
        <p:sp>
          <p:nvSpPr>
            <p:cNvPr id="53" name="pl53"/>
            <p:cNvSpPr/>
            <p:nvPr/>
          </p:nvSpPr>
          <p:spPr>
            <a:xfrm>
              <a:off x="768815"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54" name="pl54"/>
            <p:cNvSpPr/>
            <p:nvPr/>
          </p:nvSpPr>
          <p:spPr>
            <a:xfrm>
              <a:off x="768815" y="2202663"/>
              <a:ext cx="1472887" cy="239944"/>
            </a:xfrm>
            <a:custGeom>
              <a:avLst/>
              <a:pathLst>
                <a:path w="1472887" h="239944">
                  <a:moveTo>
                    <a:pt x="0" y="69983"/>
                  </a:moveTo>
                  <a:lnTo>
                    <a:pt x="210412" y="0"/>
                  </a:lnTo>
                  <a:lnTo>
                    <a:pt x="420825" y="29993"/>
                  </a:lnTo>
                  <a:lnTo>
                    <a:pt x="631237" y="89979"/>
                  </a:lnTo>
                  <a:lnTo>
                    <a:pt x="841650" y="79981"/>
                  </a:lnTo>
                  <a:lnTo>
                    <a:pt x="1052062" y="169960"/>
                  </a:lnTo>
                  <a:lnTo>
                    <a:pt x="1262475" y="239944"/>
                  </a:lnTo>
                  <a:lnTo>
                    <a:pt x="1472887" y="209951"/>
                  </a:lnTo>
                </a:path>
              </a:pathLst>
            </a:custGeom>
            <a:ln w="40651" cap="flat">
              <a:solidFill>
                <a:srgbClr val="000000">
                  <a:alpha val="100000"/>
                </a:srgbClr>
              </a:solidFill>
              <a:prstDash val="solid"/>
              <a:round/>
            </a:ln>
          </p:spPr>
          <p:txBody>
            <a:bodyPr/>
            <a:lstStyle/>
            <a:p/>
          </p:txBody>
        </p:sp>
        <p:sp>
          <p:nvSpPr>
            <p:cNvPr id="55" name="pl55"/>
            <p:cNvSpPr/>
            <p:nvPr/>
          </p:nvSpPr>
          <p:spPr>
            <a:xfrm>
              <a:off x="768815" y="2202663"/>
              <a:ext cx="1472887" cy="239944"/>
            </a:xfrm>
            <a:custGeom>
              <a:avLst/>
              <a:pathLst>
                <a:path w="1472887" h="239944">
                  <a:moveTo>
                    <a:pt x="0" y="69983"/>
                  </a:moveTo>
                  <a:lnTo>
                    <a:pt x="210412" y="0"/>
                  </a:lnTo>
                  <a:lnTo>
                    <a:pt x="420825" y="29993"/>
                  </a:lnTo>
                  <a:lnTo>
                    <a:pt x="631237" y="89979"/>
                  </a:lnTo>
                  <a:lnTo>
                    <a:pt x="841650" y="79981"/>
                  </a:lnTo>
                  <a:lnTo>
                    <a:pt x="1052062" y="169960"/>
                  </a:lnTo>
                  <a:lnTo>
                    <a:pt x="1262475" y="239944"/>
                  </a:lnTo>
                  <a:lnTo>
                    <a:pt x="1472887" y="209951"/>
                  </a:lnTo>
                </a:path>
              </a:pathLst>
            </a:custGeom>
            <a:ln w="35231" cap="flat">
              <a:solidFill>
                <a:srgbClr val="F26A21">
                  <a:alpha val="100000"/>
                </a:srgbClr>
              </a:solidFill>
              <a:prstDash val="solid"/>
              <a:round/>
            </a:ln>
          </p:spPr>
          <p:txBody>
            <a:bodyPr/>
            <a:lstStyle/>
            <a:p/>
          </p:txBody>
        </p:sp>
        <p:sp>
          <p:nvSpPr>
            <p:cNvPr id="56" name="pl56"/>
            <p:cNvSpPr/>
            <p:nvPr/>
          </p:nvSpPr>
          <p:spPr>
            <a:xfrm>
              <a:off x="695171" y="262256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08556" y="2109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 name="tx58"/>
            <p:cNvSpPr/>
            <p:nvPr/>
          </p:nvSpPr>
          <p:spPr>
            <a:xfrm>
              <a:off x="918969" y="20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 name="tx59"/>
            <p:cNvSpPr/>
            <p:nvPr/>
          </p:nvSpPr>
          <p:spPr>
            <a:xfrm>
              <a:off x="1129381" y="2069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0" name="tx60"/>
            <p:cNvSpPr/>
            <p:nvPr/>
          </p:nvSpPr>
          <p:spPr>
            <a:xfrm>
              <a:off x="1339794" y="212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1" name="tx61"/>
            <p:cNvSpPr/>
            <p:nvPr/>
          </p:nvSpPr>
          <p:spPr>
            <a:xfrm>
              <a:off x="1550206" y="2119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62" name="tx62"/>
            <p:cNvSpPr/>
            <p:nvPr/>
          </p:nvSpPr>
          <p:spPr>
            <a:xfrm>
              <a:off x="1760619"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 name="tx63"/>
            <p:cNvSpPr/>
            <p:nvPr/>
          </p:nvSpPr>
          <p:spPr>
            <a:xfrm>
              <a:off x="1971031" y="2279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 name="tx64"/>
            <p:cNvSpPr/>
            <p:nvPr/>
          </p:nvSpPr>
          <p:spPr>
            <a:xfrm>
              <a:off x="2181444"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540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29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0409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658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158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65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81" name="pl81"/>
            <p:cNvSpPr/>
            <p:nvPr/>
          </p:nvSpPr>
          <p:spPr>
            <a:xfrm>
              <a:off x="768815" y="3425887"/>
              <a:ext cx="1472887" cy="159962"/>
            </a:xfrm>
            <a:custGeom>
              <a:avLst/>
              <a:pathLst>
                <a:path w="1472887" h="159962">
                  <a:moveTo>
                    <a:pt x="0" y="0"/>
                  </a:moveTo>
                  <a:lnTo>
                    <a:pt x="210412" y="49988"/>
                  </a:lnTo>
                  <a:lnTo>
                    <a:pt x="420825" y="9997"/>
                  </a:lnTo>
                  <a:lnTo>
                    <a:pt x="631237" y="79981"/>
                  </a:lnTo>
                  <a:lnTo>
                    <a:pt x="841650" y="39990"/>
                  </a:lnTo>
                  <a:lnTo>
                    <a:pt x="1052062" y="139967"/>
                  </a:lnTo>
                  <a:lnTo>
                    <a:pt x="1262475" y="159962"/>
                  </a:lnTo>
                  <a:lnTo>
                    <a:pt x="1472887" y="99976"/>
                  </a:lnTo>
                </a:path>
              </a:pathLst>
            </a:custGeom>
            <a:ln w="40651" cap="flat">
              <a:solidFill>
                <a:srgbClr val="BEBEBE">
                  <a:alpha val="69803"/>
                </a:srgbClr>
              </a:solidFill>
              <a:prstDash val="solid"/>
              <a:round/>
            </a:ln>
          </p:spPr>
          <p:txBody>
            <a:bodyPr/>
            <a:lstStyle/>
            <a:p/>
          </p:txBody>
        </p:sp>
        <p:sp>
          <p:nvSpPr>
            <p:cNvPr id="82" name="pl82"/>
            <p:cNvSpPr/>
            <p:nvPr/>
          </p:nvSpPr>
          <p:spPr>
            <a:xfrm>
              <a:off x="768815" y="3425887"/>
              <a:ext cx="1472887" cy="159962"/>
            </a:xfrm>
            <a:custGeom>
              <a:avLst/>
              <a:pathLst>
                <a:path w="1472887" h="159962">
                  <a:moveTo>
                    <a:pt x="0" y="0"/>
                  </a:moveTo>
                  <a:lnTo>
                    <a:pt x="210412" y="49988"/>
                  </a:lnTo>
                  <a:lnTo>
                    <a:pt x="420825" y="9997"/>
                  </a:lnTo>
                  <a:lnTo>
                    <a:pt x="631237" y="79981"/>
                  </a:lnTo>
                  <a:lnTo>
                    <a:pt x="841650" y="39990"/>
                  </a:lnTo>
                  <a:lnTo>
                    <a:pt x="1052062" y="139967"/>
                  </a:lnTo>
                  <a:lnTo>
                    <a:pt x="1262475" y="159962"/>
                  </a:lnTo>
                  <a:lnTo>
                    <a:pt x="1472887" y="99976"/>
                  </a:lnTo>
                </a:path>
              </a:pathLst>
            </a:custGeom>
            <a:ln w="35231" cap="flat">
              <a:solidFill>
                <a:srgbClr val="BEBEBE">
                  <a:alpha val="69803"/>
                </a:srgbClr>
              </a:solidFill>
              <a:prstDash val="solid"/>
              <a:round/>
            </a:ln>
          </p:spPr>
          <p:txBody>
            <a:bodyPr/>
            <a:lstStyle/>
            <a:p/>
          </p:txBody>
        </p:sp>
        <p:sp>
          <p:nvSpPr>
            <p:cNvPr id="83" name="pl83"/>
            <p:cNvSpPr/>
            <p:nvPr/>
          </p:nvSpPr>
          <p:spPr>
            <a:xfrm>
              <a:off x="768815"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84" name="pl84"/>
            <p:cNvSpPr/>
            <p:nvPr/>
          </p:nvSpPr>
          <p:spPr>
            <a:xfrm>
              <a:off x="768815" y="3425887"/>
              <a:ext cx="1472887" cy="159962"/>
            </a:xfrm>
            <a:custGeom>
              <a:avLst/>
              <a:pathLst>
                <a:path w="1472887" h="159962">
                  <a:moveTo>
                    <a:pt x="0" y="0"/>
                  </a:moveTo>
                  <a:lnTo>
                    <a:pt x="210412" y="49988"/>
                  </a:lnTo>
                  <a:lnTo>
                    <a:pt x="420825" y="9997"/>
                  </a:lnTo>
                  <a:lnTo>
                    <a:pt x="631237" y="79981"/>
                  </a:lnTo>
                  <a:lnTo>
                    <a:pt x="841650" y="39990"/>
                  </a:lnTo>
                  <a:lnTo>
                    <a:pt x="1052062" y="139967"/>
                  </a:lnTo>
                  <a:lnTo>
                    <a:pt x="1262475" y="159962"/>
                  </a:lnTo>
                  <a:lnTo>
                    <a:pt x="1472887" y="99976"/>
                  </a:lnTo>
                </a:path>
              </a:pathLst>
            </a:custGeom>
            <a:ln w="40651" cap="flat">
              <a:solidFill>
                <a:srgbClr val="000000">
                  <a:alpha val="100000"/>
                </a:srgbClr>
              </a:solidFill>
              <a:prstDash val="solid"/>
              <a:round/>
            </a:ln>
          </p:spPr>
          <p:txBody>
            <a:bodyPr/>
            <a:lstStyle/>
            <a:p/>
          </p:txBody>
        </p:sp>
        <p:sp>
          <p:nvSpPr>
            <p:cNvPr id="85" name="pl85"/>
            <p:cNvSpPr/>
            <p:nvPr/>
          </p:nvSpPr>
          <p:spPr>
            <a:xfrm>
              <a:off x="768815" y="3425887"/>
              <a:ext cx="1472887" cy="159962"/>
            </a:xfrm>
            <a:custGeom>
              <a:avLst/>
              <a:pathLst>
                <a:path w="1472887" h="159962">
                  <a:moveTo>
                    <a:pt x="0" y="0"/>
                  </a:moveTo>
                  <a:lnTo>
                    <a:pt x="210412" y="49988"/>
                  </a:lnTo>
                  <a:lnTo>
                    <a:pt x="420825" y="9997"/>
                  </a:lnTo>
                  <a:lnTo>
                    <a:pt x="631237" y="79981"/>
                  </a:lnTo>
                  <a:lnTo>
                    <a:pt x="841650" y="39990"/>
                  </a:lnTo>
                  <a:lnTo>
                    <a:pt x="1052062" y="139967"/>
                  </a:lnTo>
                  <a:lnTo>
                    <a:pt x="1262475" y="159962"/>
                  </a:lnTo>
                  <a:lnTo>
                    <a:pt x="1472887" y="99976"/>
                  </a:lnTo>
                </a:path>
              </a:pathLst>
            </a:custGeom>
            <a:ln w="35231" cap="flat">
              <a:solidFill>
                <a:srgbClr val="F26A21">
                  <a:alpha val="100000"/>
                </a:srgbClr>
              </a:solidFill>
              <a:prstDash val="solid"/>
              <a:round/>
            </a:ln>
          </p:spPr>
          <p:txBody>
            <a:bodyPr/>
            <a:lstStyle/>
            <a:p/>
          </p:txBody>
        </p:sp>
        <p:sp>
          <p:nvSpPr>
            <p:cNvPr id="86" name="pl86"/>
            <p:cNvSpPr/>
            <p:nvPr/>
          </p:nvSpPr>
          <p:spPr>
            <a:xfrm>
              <a:off x="695171" y="36658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08556" y="326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88" name="tx88"/>
            <p:cNvSpPr/>
            <p:nvPr/>
          </p:nvSpPr>
          <p:spPr>
            <a:xfrm>
              <a:off x="918969" y="3312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9" name="tx89"/>
            <p:cNvSpPr/>
            <p:nvPr/>
          </p:nvSpPr>
          <p:spPr>
            <a:xfrm>
              <a:off x="1129381" y="3272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0" name="tx90"/>
            <p:cNvSpPr/>
            <p:nvPr/>
          </p:nvSpPr>
          <p:spPr>
            <a:xfrm>
              <a:off x="1339794" y="3342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91" name="tx91"/>
            <p:cNvSpPr/>
            <p:nvPr/>
          </p:nvSpPr>
          <p:spPr>
            <a:xfrm>
              <a:off x="1550206" y="3302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2" name="tx92"/>
            <p:cNvSpPr/>
            <p:nvPr/>
          </p:nvSpPr>
          <p:spPr>
            <a:xfrm>
              <a:off x="1760619" y="3402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3" name="tx93"/>
            <p:cNvSpPr/>
            <p:nvPr/>
          </p:nvSpPr>
          <p:spPr>
            <a:xfrm>
              <a:off x="2001161" y="34228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4" name="tx94"/>
            <p:cNvSpPr/>
            <p:nvPr/>
          </p:nvSpPr>
          <p:spPr>
            <a:xfrm>
              <a:off x="2181444" y="3362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5841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341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842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7090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59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2092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111" name="pl111"/>
            <p:cNvSpPr/>
            <p:nvPr/>
          </p:nvSpPr>
          <p:spPr>
            <a:xfrm>
              <a:off x="768815" y="4429161"/>
              <a:ext cx="1472887" cy="179958"/>
            </a:xfrm>
            <a:custGeom>
              <a:avLst/>
              <a:pathLst>
                <a:path w="1472887" h="179958">
                  <a:moveTo>
                    <a:pt x="0" y="89979"/>
                  </a:moveTo>
                  <a:lnTo>
                    <a:pt x="210412" y="69983"/>
                  </a:lnTo>
                  <a:lnTo>
                    <a:pt x="420825" y="19995"/>
                  </a:lnTo>
                  <a:lnTo>
                    <a:pt x="631237" y="0"/>
                  </a:lnTo>
                  <a:lnTo>
                    <a:pt x="841650" y="129969"/>
                  </a:lnTo>
                  <a:lnTo>
                    <a:pt x="1052062" y="179958"/>
                  </a:lnTo>
                  <a:lnTo>
                    <a:pt x="1262475" y="179958"/>
                  </a:lnTo>
                  <a:lnTo>
                    <a:pt x="1472887" y="179958"/>
                  </a:lnTo>
                </a:path>
              </a:pathLst>
            </a:custGeom>
            <a:ln w="40651" cap="flat">
              <a:solidFill>
                <a:srgbClr val="BEBEBE">
                  <a:alpha val="69803"/>
                </a:srgbClr>
              </a:solidFill>
              <a:prstDash val="solid"/>
              <a:round/>
            </a:ln>
          </p:spPr>
          <p:txBody>
            <a:bodyPr/>
            <a:lstStyle/>
            <a:p/>
          </p:txBody>
        </p:sp>
        <p:sp>
          <p:nvSpPr>
            <p:cNvPr id="112" name="pl112"/>
            <p:cNvSpPr/>
            <p:nvPr/>
          </p:nvSpPr>
          <p:spPr>
            <a:xfrm>
              <a:off x="768815" y="4429161"/>
              <a:ext cx="1472887" cy="179958"/>
            </a:xfrm>
            <a:custGeom>
              <a:avLst/>
              <a:pathLst>
                <a:path w="1472887" h="179958">
                  <a:moveTo>
                    <a:pt x="0" y="89979"/>
                  </a:moveTo>
                  <a:lnTo>
                    <a:pt x="210412" y="69983"/>
                  </a:lnTo>
                  <a:lnTo>
                    <a:pt x="420825" y="19995"/>
                  </a:lnTo>
                  <a:lnTo>
                    <a:pt x="631237" y="0"/>
                  </a:lnTo>
                  <a:lnTo>
                    <a:pt x="841650" y="129969"/>
                  </a:lnTo>
                  <a:lnTo>
                    <a:pt x="1052062" y="179958"/>
                  </a:lnTo>
                  <a:lnTo>
                    <a:pt x="1262475" y="179958"/>
                  </a:lnTo>
                  <a:lnTo>
                    <a:pt x="1472887" y="179958"/>
                  </a:lnTo>
                </a:path>
              </a:pathLst>
            </a:custGeom>
            <a:ln w="35231" cap="flat">
              <a:solidFill>
                <a:srgbClr val="BEBEBE">
                  <a:alpha val="69803"/>
                </a:srgbClr>
              </a:solidFill>
              <a:prstDash val="solid"/>
              <a:round/>
            </a:ln>
          </p:spPr>
          <p:txBody>
            <a:bodyPr/>
            <a:lstStyle/>
            <a:p/>
          </p:txBody>
        </p:sp>
        <p:sp>
          <p:nvSpPr>
            <p:cNvPr id="113" name="pl113"/>
            <p:cNvSpPr/>
            <p:nvPr/>
          </p:nvSpPr>
          <p:spPr>
            <a:xfrm>
              <a:off x="768815"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429161"/>
              <a:ext cx="1472887" cy="179958"/>
            </a:xfrm>
            <a:custGeom>
              <a:avLst/>
              <a:pathLst>
                <a:path w="1472887" h="179958">
                  <a:moveTo>
                    <a:pt x="0" y="89979"/>
                  </a:moveTo>
                  <a:lnTo>
                    <a:pt x="210412" y="69983"/>
                  </a:lnTo>
                  <a:lnTo>
                    <a:pt x="420825" y="19995"/>
                  </a:lnTo>
                  <a:lnTo>
                    <a:pt x="631237" y="0"/>
                  </a:lnTo>
                  <a:lnTo>
                    <a:pt x="841650" y="129969"/>
                  </a:lnTo>
                  <a:lnTo>
                    <a:pt x="1052062" y="179958"/>
                  </a:lnTo>
                  <a:lnTo>
                    <a:pt x="1262475" y="179958"/>
                  </a:lnTo>
                  <a:lnTo>
                    <a:pt x="1472887" y="179958"/>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429161"/>
              <a:ext cx="1472887" cy="179958"/>
            </a:xfrm>
            <a:custGeom>
              <a:avLst/>
              <a:pathLst>
                <a:path w="1472887" h="179958">
                  <a:moveTo>
                    <a:pt x="0" y="89979"/>
                  </a:moveTo>
                  <a:lnTo>
                    <a:pt x="210412" y="69983"/>
                  </a:lnTo>
                  <a:lnTo>
                    <a:pt x="420825" y="19995"/>
                  </a:lnTo>
                  <a:lnTo>
                    <a:pt x="631237" y="0"/>
                  </a:lnTo>
                  <a:lnTo>
                    <a:pt x="841650" y="129969"/>
                  </a:lnTo>
                  <a:lnTo>
                    <a:pt x="1052062" y="179958"/>
                  </a:lnTo>
                  <a:lnTo>
                    <a:pt x="1262475" y="179958"/>
                  </a:lnTo>
                  <a:lnTo>
                    <a:pt x="1472887" y="179958"/>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7090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4356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8" name="tx118"/>
            <p:cNvSpPr/>
            <p:nvPr/>
          </p:nvSpPr>
          <p:spPr>
            <a:xfrm>
              <a:off x="918969" y="4336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19" name="tx119"/>
            <p:cNvSpPr/>
            <p:nvPr/>
          </p:nvSpPr>
          <p:spPr>
            <a:xfrm>
              <a:off x="1129381" y="42861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0" name="tx120"/>
            <p:cNvSpPr/>
            <p:nvPr/>
          </p:nvSpPr>
          <p:spPr>
            <a:xfrm>
              <a:off x="1339794" y="426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1" name="tx121"/>
            <p:cNvSpPr/>
            <p:nvPr/>
          </p:nvSpPr>
          <p:spPr>
            <a:xfrm>
              <a:off x="1550206"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2" name="tx122"/>
            <p:cNvSpPr/>
            <p:nvPr/>
          </p:nvSpPr>
          <p:spPr>
            <a:xfrm>
              <a:off x="1760619" y="444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3" name="tx123"/>
            <p:cNvSpPr/>
            <p:nvPr/>
          </p:nvSpPr>
          <p:spPr>
            <a:xfrm>
              <a:off x="1971031" y="444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4" name="tx124"/>
            <p:cNvSpPr/>
            <p:nvPr/>
          </p:nvSpPr>
          <p:spPr>
            <a:xfrm>
              <a:off x="2181444" y="444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6273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774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1275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523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502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524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141" name="pl141"/>
            <p:cNvSpPr/>
            <p:nvPr/>
          </p:nvSpPr>
          <p:spPr>
            <a:xfrm>
              <a:off x="768815" y="5542411"/>
              <a:ext cx="1472887" cy="209951"/>
            </a:xfrm>
            <a:custGeom>
              <a:avLst/>
              <a:pathLst>
                <a:path w="1472887" h="209951">
                  <a:moveTo>
                    <a:pt x="0" y="189955"/>
                  </a:moveTo>
                  <a:lnTo>
                    <a:pt x="210412" y="189955"/>
                  </a:lnTo>
                  <a:lnTo>
                    <a:pt x="420825" y="99976"/>
                  </a:lnTo>
                  <a:lnTo>
                    <a:pt x="631237" y="0"/>
                  </a:lnTo>
                  <a:lnTo>
                    <a:pt x="841650" y="99976"/>
                  </a:lnTo>
                  <a:lnTo>
                    <a:pt x="1052062" y="209951"/>
                  </a:lnTo>
                  <a:lnTo>
                    <a:pt x="1262475" y="209951"/>
                  </a:lnTo>
                  <a:lnTo>
                    <a:pt x="1472887" y="209951"/>
                  </a:lnTo>
                </a:path>
              </a:pathLst>
            </a:custGeom>
            <a:ln w="40651" cap="flat">
              <a:solidFill>
                <a:srgbClr val="BEBEBE">
                  <a:alpha val="69803"/>
                </a:srgbClr>
              </a:solidFill>
              <a:prstDash val="solid"/>
              <a:round/>
            </a:ln>
          </p:spPr>
          <p:txBody>
            <a:bodyPr/>
            <a:lstStyle/>
            <a:p/>
          </p:txBody>
        </p:sp>
        <p:sp>
          <p:nvSpPr>
            <p:cNvPr id="142" name="pl142"/>
            <p:cNvSpPr/>
            <p:nvPr/>
          </p:nvSpPr>
          <p:spPr>
            <a:xfrm>
              <a:off x="768815" y="5542411"/>
              <a:ext cx="1472887" cy="209951"/>
            </a:xfrm>
            <a:custGeom>
              <a:avLst/>
              <a:pathLst>
                <a:path w="1472887" h="209951">
                  <a:moveTo>
                    <a:pt x="0" y="189955"/>
                  </a:moveTo>
                  <a:lnTo>
                    <a:pt x="210412" y="189955"/>
                  </a:lnTo>
                  <a:lnTo>
                    <a:pt x="420825" y="99976"/>
                  </a:lnTo>
                  <a:lnTo>
                    <a:pt x="631237" y="0"/>
                  </a:lnTo>
                  <a:lnTo>
                    <a:pt x="841650" y="99976"/>
                  </a:lnTo>
                  <a:lnTo>
                    <a:pt x="1052062" y="209951"/>
                  </a:lnTo>
                  <a:lnTo>
                    <a:pt x="1262475" y="209951"/>
                  </a:lnTo>
                  <a:lnTo>
                    <a:pt x="1472887" y="209951"/>
                  </a:lnTo>
                </a:path>
              </a:pathLst>
            </a:custGeom>
            <a:ln w="35231" cap="flat">
              <a:solidFill>
                <a:srgbClr val="BEBEBE">
                  <a:alpha val="69803"/>
                </a:srgbClr>
              </a:solidFill>
              <a:prstDash val="solid"/>
              <a:round/>
            </a:ln>
          </p:spPr>
          <p:txBody>
            <a:bodyPr/>
            <a:lstStyle/>
            <a:p/>
          </p:txBody>
        </p:sp>
        <p:sp>
          <p:nvSpPr>
            <p:cNvPr id="143" name="pl143"/>
            <p:cNvSpPr/>
            <p:nvPr/>
          </p:nvSpPr>
          <p:spPr>
            <a:xfrm>
              <a:off x="768815"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542411"/>
              <a:ext cx="1472887" cy="209951"/>
            </a:xfrm>
            <a:custGeom>
              <a:avLst/>
              <a:pathLst>
                <a:path w="1472887" h="209951">
                  <a:moveTo>
                    <a:pt x="0" y="189955"/>
                  </a:moveTo>
                  <a:lnTo>
                    <a:pt x="210412" y="189955"/>
                  </a:lnTo>
                  <a:lnTo>
                    <a:pt x="420825" y="99976"/>
                  </a:lnTo>
                  <a:lnTo>
                    <a:pt x="631237" y="0"/>
                  </a:lnTo>
                  <a:lnTo>
                    <a:pt x="841650" y="99976"/>
                  </a:lnTo>
                  <a:lnTo>
                    <a:pt x="1052062" y="209951"/>
                  </a:lnTo>
                  <a:lnTo>
                    <a:pt x="1262475" y="209951"/>
                  </a:lnTo>
                  <a:lnTo>
                    <a:pt x="1472887" y="209951"/>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542411"/>
              <a:ext cx="1472887" cy="209951"/>
            </a:xfrm>
            <a:custGeom>
              <a:avLst/>
              <a:pathLst>
                <a:path w="1472887" h="209951">
                  <a:moveTo>
                    <a:pt x="0" y="189955"/>
                  </a:moveTo>
                  <a:lnTo>
                    <a:pt x="210412" y="189955"/>
                  </a:lnTo>
                  <a:lnTo>
                    <a:pt x="420825" y="99976"/>
                  </a:lnTo>
                  <a:lnTo>
                    <a:pt x="631237" y="0"/>
                  </a:lnTo>
                  <a:lnTo>
                    <a:pt x="841650" y="99976"/>
                  </a:lnTo>
                  <a:lnTo>
                    <a:pt x="1052062" y="209951"/>
                  </a:lnTo>
                  <a:lnTo>
                    <a:pt x="1262475" y="209951"/>
                  </a:lnTo>
                  <a:lnTo>
                    <a:pt x="1472887" y="209951"/>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523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38686"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949098"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9" name="tx149"/>
            <p:cNvSpPr/>
            <p:nvPr/>
          </p:nvSpPr>
          <p:spPr>
            <a:xfrm>
              <a:off x="1133405" y="547935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0" name="tx150"/>
            <p:cNvSpPr/>
            <p:nvPr/>
          </p:nvSpPr>
          <p:spPr>
            <a:xfrm>
              <a:off x="1339794" y="5379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1" name="tx151"/>
            <p:cNvSpPr/>
            <p:nvPr/>
          </p:nvSpPr>
          <p:spPr>
            <a:xfrm>
              <a:off x="1554230" y="547935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2" name="tx152"/>
            <p:cNvSpPr/>
            <p:nvPr/>
          </p:nvSpPr>
          <p:spPr>
            <a:xfrm>
              <a:off x="1790748" y="55893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001161" y="55893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211573" y="55893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4543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2043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9544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5793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3293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1079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5093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5093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5093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50931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57930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8" name="tx178"/>
            <p:cNvSpPr/>
            <p:nvPr/>
          </p:nvSpPr>
          <p:spPr>
            <a:xfrm>
              <a:off x="2638864"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9" name="tx179"/>
            <p:cNvSpPr/>
            <p:nvPr/>
          </p:nvSpPr>
          <p:spPr>
            <a:xfrm>
              <a:off x="2849276"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0" name="tx180"/>
            <p:cNvSpPr/>
            <p:nvPr/>
          </p:nvSpPr>
          <p:spPr>
            <a:xfrm>
              <a:off x="3059689"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3270102"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2" name="tx182"/>
            <p:cNvSpPr/>
            <p:nvPr/>
          </p:nvSpPr>
          <p:spPr>
            <a:xfrm>
              <a:off x="3480514"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3" name="tx183"/>
            <p:cNvSpPr/>
            <p:nvPr/>
          </p:nvSpPr>
          <p:spPr>
            <a:xfrm>
              <a:off x="3690927"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3901339" y="1346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49759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2476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1997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6225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3726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21226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412614"/>
              <a:ext cx="1472887" cy="159962"/>
            </a:xfrm>
            <a:custGeom>
              <a:avLst/>
              <a:pathLst>
                <a:path w="1472887" h="159962">
                  <a:moveTo>
                    <a:pt x="0" y="159962"/>
                  </a:moveTo>
                  <a:lnTo>
                    <a:pt x="210412" y="99976"/>
                  </a:lnTo>
                  <a:lnTo>
                    <a:pt x="420825" y="89979"/>
                  </a:lnTo>
                  <a:lnTo>
                    <a:pt x="631237" y="49988"/>
                  </a:lnTo>
                  <a:lnTo>
                    <a:pt x="841650" y="0"/>
                  </a:lnTo>
                  <a:lnTo>
                    <a:pt x="1052062" y="0"/>
                  </a:lnTo>
                  <a:lnTo>
                    <a:pt x="1262475" y="79981"/>
                  </a:lnTo>
                  <a:lnTo>
                    <a:pt x="1472887" y="119972"/>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412614"/>
              <a:ext cx="1472887" cy="159962"/>
            </a:xfrm>
            <a:custGeom>
              <a:avLst/>
              <a:pathLst>
                <a:path w="1472887" h="159962">
                  <a:moveTo>
                    <a:pt x="0" y="159962"/>
                  </a:moveTo>
                  <a:lnTo>
                    <a:pt x="210412" y="99976"/>
                  </a:lnTo>
                  <a:lnTo>
                    <a:pt x="420825" y="89979"/>
                  </a:lnTo>
                  <a:lnTo>
                    <a:pt x="631237" y="49988"/>
                  </a:lnTo>
                  <a:lnTo>
                    <a:pt x="841650" y="0"/>
                  </a:lnTo>
                  <a:lnTo>
                    <a:pt x="1052062" y="0"/>
                  </a:lnTo>
                  <a:lnTo>
                    <a:pt x="1262475" y="79981"/>
                  </a:lnTo>
                  <a:lnTo>
                    <a:pt x="1472887" y="119972"/>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412614"/>
              <a:ext cx="1472887" cy="159962"/>
            </a:xfrm>
            <a:custGeom>
              <a:avLst/>
              <a:pathLst>
                <a:path w="1472887" h="159962">
                  <a:moveTo>
                    <a:pt x="0" y="159962"/>
                  </a:moveTo>
                  <a:lnTo>
                    <a:pt x="210412" y="99976"/>
                  </a:lnTo>
                  <a:lnTo>
                    <a:pt x="420825" y="89979"/>
                  </a:lnTo>
                  <a:lnTo>
                    <a:pt x="631237" y="49988"/>
                  </a:lnTo>
                  <a:lnTo>
                    <a:pt x="841650" y="0"/>
                  </a:lnTo>
                  <a:lnTo>
                    <a:pt x="1052062" y="0"/>
                  </a:lnTo>
                  <a:lnTo>
                    <a:pt x="1262475" y="79981"/>
                  </a:lnTo>
                  <a:lnTo>
                    <a:pt x="1472887" y="119972"/>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412614"/>
              <a:ext cx="1472887" cy="159962"/>
            </a:xfrm>
            <a:custGeom>
              <a:avLst/>
              <a:pathLst>
                <a:path w="1472887" h="159962">
                  <a:moveTo>
                    <a:pt x="0" y="159962"/>
                  </a:moveTo>
                  <a:lnTo>
                    <a:pt x="210412" y="99976"/>
                  </a:lnTo>
                  <a:lnTo>
                    <a:pt x="420825" y="89979"/>
                  </a:lnTo>
                  <a:lnTo>
                    <a:pt x="631237" y="49988"/>
                  </a:lnTo>
                  <a:lnTo>
                    <a:pt x="841650" y="0"/>
                  </a:lnTo>
                  <a:lnTo>
                    <a:pt x="1052062" y="0"/>
                  </a:lnTo>
                  <a:lnTo>
                    <a:pt x="1262475" y="79981"/>
                  </a:lnTo>
                  <a:lnTo>
                    <a:pt x="1472887" y="119972"/>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62256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2409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8" name="tx208"/>
            <p:cNvSpPr/>
            <p:nvPr/>
          </p:nvSpPr>
          <p:spPr>
            <a:xfrm>
              <a:off x="2612758" y="23495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09" name="tx209"/>
            <p:cNvSpPr/>
            <p:nvPr/>
          </p:nvSpPr>
          <p:spPr>
            <a:xfrm>
              <a:off x="2819147" y="2339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10" name="tx210"/>
            <p:cNvSpPr/>
            <p:nvPr/>
          </p:nvSpPr>
          <p:spPr>
            <a:xfrm>
              <a:off x="3029560" y="2299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11" name="tx211"/>
            <p:cNvSpPr/>
            <p:nvPr/>
          </p:nvSpPr>
          <p:spPr>
            <a:xfrm>
              <a:off x="3239972"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2" name="tx212"/>
            <p:cNvSpPr/>
            <p:nvPr/>
          </p:nvSpPr>
          <p:spPr>
            <a:xfrm>
              <a:off x="3450385"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3" name="tx213"/>
            <p:cNvSpPr/>
            <p:nvPr/>
          </p:nvSpPr>
          <p:spPr>
            <a:xfrm>
              <a:off x="3660797" y="232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14" name="tx214"/>
            <p:cNvSpPr/>
            <p:nvPr/>
          </p:nvSpPr>
          <p:spPr>
            <a:xfrm>
              <a:off x="3901339" y="2369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540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29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0409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6658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4158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165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535861"/>
              <a:ext cx="1472887" cy="139967"/>
            </a:xfrm>
            <a:custGeom>
              <a:avLst/>
              <a:pathLst>
                <a:path w="1472887" h="139967">
                  <a:moveTo>
                    <a:pt x="0" y="99976"/>
                  </a:moveTo>
                  <a:lnTo>
                    <a:pt x="210412" y="39990"/>
                  </a:lnTo>
                  <a:lnTo>
                    <a:pt x="420825" y="59986"/>
                  </a:lnTo>
                  <a:lnTo>
                    <a:pt x="631237" y="89979"/>
                  </a:lnTo>
                  <a:lnTo>
                    <a:pt x="841650" y="0"/>
                  </a:lnTo>
                  <a:lnTo>
                    <a:pt x="1052062" y="79981"/>
                  </a:lnTo>
                  <a:lnTo>
                    <a:pt x="1262475" y="139967"/>
                  </a:lnTo>
                  <a:lnTo>
                    <a:pt x="1472887" y="59986"/>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535861"/>
              <a:ext cx="1472887" cy="139967"/>
            </a:xfrm>
            <a:custGeom>
              <a:avLst/>
              <a:pathLst>
                <a:path w="1472887" h="139967">
                  <a:moveTo>
                    <a:pt x="0" y="99976"/>
                  </a:moveTo>
                  <a:lnTo>
                    <a:pt x="210412" y="39990"/>
                  </a:lnTo>
                  <a:lnTo>
                    <a:pt x="420825" y="59986"/>
                  </a:lnTo>
                  <a:lnTo>
                    <a:pt x="631237" y="89979"/>
                  </a:lnTo>
                  <a:lnTo>
                    <a:pt x="841650" y="0"/>
                  </a:lnTo>
                  <a:lnTo>
                    <a:pt x="1052062" y="79981"/>
                  </a:lnTo>
                  <a:lnTo>
                    <a:pt x="1262475" y="139967"/>
                  </a:lnTo>
                  <a:lnTo>
                    <a:pt x="1472887" y="59986"/>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535861"/>
              <a:ext cx="1472887" cy="139967"/>
            </a:xfrm>
            <a:custGeom>
              <a:avLst/>
              <a:pathLst>
                <a:path w="1472887" h="139967">
                  <a:moveTo>
                    <a:pt x="0" y="99976"/>
                  </a:moveTo>
                  <a:lnTo>
                    <a:pt x="210412" y="39990"/>
                  </a:lnTo>
                  <a:lnTo>
                    <a:pt x="420825" y="59986"/>
                  </a:lnTo>
                  <a:lnTo>
                    <a:pt x="631237" y="89979"/>
                  </a:lnTo>
                  <a:lnTo>
                    <a:pt x="841650" y="0"/>
                  </a:lnTo>
                  <a:lnTo>
                    <a:pt x="1052062" y="79981"/>
                  </a:lnTo>
                  <a:lnTo>
                    <a:pt x="1262475" y="139967"/>
                  </a:lnTo>
                  <a:lnTo>
                    <a:pt x="1472887" y="59986"/>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535861"/>
              <a:ext cx="1472887" cy="139967"/>
            </a:xfrm>
            <a:custGeom>
              <a:avLst/>
              <a:pathLst>
                <a:path w="1472887" h="139967">
                  <a:moveTo>
                    <a:pt x="0" y="99976"/>
                  </a:moveTo>
                  <a:lnTo>
                    <a:pt x="210412" y="39990"/>
                  </a:lnTo>
                  <a:lnTo>
                    <a:pt x="420825" y="59986"/>
                  </a:lnTo>
                  <a:lnTo>
                    <a:pt x="631237" y="89979"/>
                  </a:lnTo>
                  <a:lnTo>
                    <a:pt x="841650" y="0"/>
                  </a:lnTo>
                  <a:lnTo>
                    <a:pt x="1052062" y="79981"/>
                  </a:lnTo>
                  <a:lnTo>
                    <a:pt x="1262475" y="139967"/>
                  </a:lnTo>
                  <a:lnTo>
                    <a:pt x="1472887" y="59986"/>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6658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428451" y="3472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8" name="tx238"/>
            <p:cNvSpPr/>
            <p:nvPr/>
          </p:nvSpPr>
          <p:spPr>
            <a:xfrm>
              <a:off x="2638864" y="34128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39" name="tx239"/>
            <p:cNvSpPr/>
            <p:nvPr/>
          </p:nvSpPr>
          <p:spPr>
            <a:xfrm>
              <a:off x="2849276" y="3432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0" name="tx240"/>
            <p:cNvSpPr/>
            <p:nvPr/>
          </p:nvSpPr>
          <p:spPr>
            <a:xfrm>
              <a:off x="3059689" y="34628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1" name="tx241"/>
            <p:cNvSpPr/>
            <p:nvPr/>
          </p:nvSpPr>
          <p:spPr>
            <a:xfrm>
              <a:off x="3239972" y="33728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42" name="tx242"/>
            <p:cNvSpPr/>
            <p:nvPr/>
          </p:nvSpPr>
          <p:spPr>
            <a:xfrm>
              <a:off x="3480514" y="3452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3" name="tx243"/>
            <p:cNvSpPr/>
            <p:nvPr/>
          </p:nvSpPr>
          <p:spPr>
            <a:xfrm>
              <a:off x="3672867" y="35128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4" name="tx244"/>
            <p:cNvSpPr/>
            <p:nvPr/>
          </p:nvSpPr>
          <p:spPr>
            <a:xfrm>
              <a:off x="3901339" y="3432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5841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3341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0842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7090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459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2092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469152"/>
              <a:ext cx="1472887" cy="119972"/>
            </a:xfrm>
            <a:custGeom>
              <a:avLst/>
              <a:pathLst>
                <a:path w="1472887" h="119972">
                  <a:moveTo>
                    <a:pt x="0" y="89979"/>
                  </a:moveTo>
                  <a:lnTo>
                    <a:pt x="210412" y="109974"/>
                  </a:lnTo>
                  <a:lnTo>
                    <a:pt x="420825" y="69983"/>
                  </a:lnTo>
                  <a:lnTo>
                    <a:pt x="631237" y="119972"/>
                  </a:lnTo>
                  <a:lnTo>
                    <a:pt x="841650" y="59986"/>
                  </a:lnTo>
                  <a:lnTo>
                    <a:pt x="1052062" y="39990"/>
                  </a:lnTo>
                  <a:lnTo>
                    <a:pt x="1262475" y="29993"/>
                  </a:lnTo>
                  <a:lnTo>
                    <a:pt x="1472887" y="0"/>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469152"/>
              <a:ext cx="1472887" cy="119972"/>
            </a:xfrm>
            <a:custGeom>
              <a:avLst/>
              <a:pathLst>
                <a:path w="1472887" h="119972">
                  <a:moveTo>
                    <a:pt x="0" y="89979"/>
                  </a:moveTo>
                  <a:lnTo>
                    <a:pt x="210412" y="109974"/>
                  </a:lnTo>
                  <a:lnTo>
                    <a:pt x="420825" y="69983"/>
                  </a:lnTo>
                  <a:lnTo>
                    <a:pt x="631237" y="119972"/>
                  </a:lnTo>
                  <a:lnTo>
                    <a:pt x="841650" y="59986"/>
                  </a:lnTo>
                  <a:lnTo>
                    <a:pt x="1052062" y="39990"/>
                  </a:lnTo>
                  <a:lnTo>
                    <a:pt x="1262475" y="29993"/>
                  </a:lnTo>
                  <a:lnTo>
                    <a:pt x="1472887" y="0"/>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469152"/>
              <a:ext cx="1472887" cy="119972"/>
            </a:xfrm>
            <a:custGeom>
              <a:avLst/>
              <a:pathLst>
                <a:path w="1472887" h="119972">
                  <a:moveTo>
                    <a:pt x="0" y="89979"/>
                  </a:moveTo>
                  <a:lnTo>
                    <a:pt x="210412" y="109974"/>
                  </a:lnTo>
                  <a:lnTo>
                    <a:pt x="420825" y="69983"/>
                  </a:lnTo>
                  <a:lnTo>
                    <a:pt x="631237" y="119972"/>
                  </a:lnTo>
                  <a:lnTo>
                    <a:pt x="841650" y="59986"/>
                  </a:lnTo>
                  <a:lnTo>
                    <a:pt x="1052062" y="39990"/>
                  </a:lnTo>
                  <a:lnTo>
                    <a:pt x="1262475" y="29993"/>
                  </a:lnTo>
                  <a:lnTo>
                    <a:pt x="1472887" y="0"/>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469152"/>
              <a:ext cx="1472887" cy="119972"/>
            </a:xfrm>
            <a:custGeom>
              <a:avLst/>
              <a:pathLst>
                <a:path w="1472887" h="119972">
                  <a:moveTo>
                    <a:pt x="0" y="89979"/>
                  </a:moveTo>
                  <a:lnTo>
                    <a:pt x="210412" y="109974"/>
                  </a:lnTo>
                  <a:lnTo>
                    <a:pt x="420825" y="69983"/>
                  </a:lnTo>
                  <a:lnTo>
                    <a:pt x="631237" y="119972"/>
                  </a:lnTo>
                  <a:lnTo>
                    <a:pt x="841650" y="59986"/>
                  </a:lnTo>
                  <a:lnTo>
                    <a:pt x="1052062" y="39990"/>
                  </a:lnTo>
                  <a:lnTo>
                    <a:pt x="1262475" y="29993"/>
                  </a:lnTo>
                  <a:lnTo>
                    <a:pt x="1472887" y="0"/>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7090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398322"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68" name="tx268"/>
            <p:cNvSpPr/>
            <p:nvPr/>
          </p:nvSpPr>
          <p:spPr>
            <a:xfrm>
              <a:off x="2608734" y="4416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69" name="tx269"/>
            <p:cNvSpPr/>
            <p:nvPr/>
          </p:nvSpPr>
          <p:spPr>
            <a:xfrm>
              <a:off x="2819147" y="4376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70" name="tx270"/>
            <p:cNvSpPr/>
            <p:nvPr/>
          </p:nvSpPr>
          <p:spPr>
            <a:xfrm>
              <a:off x="3029560" y="4426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71" name="tx271"/>
            <p:cNvSpPr/>
            <p:nvPr/>
          </p:nvSpPr>
          <p:spPr>
            <a:xfrm>
              <a:off x="3239972" y="4366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72" name="tx272"/>
            <p:cNvSpPr/>
            <p:nvPr/>
          </p:nvSpPr>
          <p:spPr>
            <a:xfrm>
              <a:off x="3450385" y="4346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73" name="tx273"/>
            <p:cNvSpPr/>
            <p:nvPr/>
          </p:nvSpPr>
          <p:spPr>
            <a:xfrm>
              <a:off x="3660797" y="4336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4" name="tx274"/>
            <p:cNvSpPr/>
            <p:nvPr/>
          </p:nvSpPr>
          <p:spPr>
            <a:xfrm>
              <a:off x="3871210" y="4306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75" name="rc275"/>
            <p:cNvSpPr/>
            <p:nvPr/>
          </p:nvSpPr>
          <p:spPr>
            <a:xfrm>
              <a:off x="2384936" y="5048025"/>
              <a:ext cx="1620176" cy="758823"/>
            </a:xfrm>
            <a:prstGeom prst="rect">
              <a:avLst/>
            </a:prstGeom>
            <a:solidFill>
              <a:srgbClr val="EBEBEB">
                <a:alpha val="100000"/>
              </a:srgbClr>
            </a:solidFill>
          </p:spPr>
          <p:txBody>
            <a:bodyPr/>
            <a:lstStyle/>
            <a:p/>
          </p:txBody>
        </p:sp>
        <p:sp>
          <p:nvSpPr>
            <p:cNvPr id="276" name="pl276"/>
            <p:cNvSpPr/>
            <p:nvPr/>
          </p:nvSpPr>
          <p:spPr>
            <a:xfrm>
              <a:off x="2384936" y="56273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2384936" y="53774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2384936" y="51275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2384936" y="57523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2384936" y="5502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2384936" y="52524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458581"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291" name="pl291"/>
            <p:cNvSpPr/>
            <p:nvPr/>
          </p:nvSpPr>
          <p:spPr>
            <a:xfrm>
              <a:off x="2458581" y="5652385"/>
              <a:ext cx="1472887" cy="79981"/>
            </a:xfrm>
            <a:custGeom>
              <a:avLst/>
              <a:pathLst>
                <a:path w="1472887" h="79981">
                  <a:moveTo>
                    <a:pt x="0" y="0"/>
                  </a:moveTo>
                  <a:lnTo>
                    <a:pt x="210412" y="19995"/>
                  </a:lnTo>
                  <a:lnTo>
                    <a:pt x="420825" y="19995"/>
                  </a:lnTo>
                  <a:lnTo>
                    <a:pt x="631237" y="69983"/>
                  </a:lnTo>
                  <a:lnTo>
                    <a:pt x="841650" y="39990"/>
                  </a:lnTo>
                  <a:lnTo>
                    <a:pt x="1052062" y="49988"/>
                  </a:lnTo>
                  <a:lnTo>
                    <a:pt x="1262475" y="9997"/>
                  </a:lnTo>
                  <a:lnTo>
                    <a:pt x="1472887" y="79981"/>
                  </a:lnTo>
                </a:path>
              </a:pathLst>
            </a:custGeom>
            <a:ln w="40651" cap="flat">
              <a:solidFill>
                <a:srgbClr val="BEBEBE">
                  <a:alpha val="69803"/>
                </a:srgbClr>
              </a:solidFill>
              <a:prstDash val="solid"/>
              <a:round/>
            </a:ln>
          </p:spPr>
          <p:txBody>
            <a:bodyPr/>
            <a:lstStyle/>
            <a:p/>
          </p:txBody>
        </p:sp>
        <p:sp>
          <p:nvSpPr>
            <p:cNvPr id="292" name="pl292"/>
            <p:cNvSpPr/>
            <p:nvPr/>
          </p:nvSpPr>
          <p:spPr>
            <a:xfrm>
              <a:off x="2458581" y="5652385"/>
              <a:ext cx="1472887" cy="79981"/>
            </a:xfrm>
            <a:custGeom>
              <a:avLst/>
              <a:pathLst>
                <a:path w="1472887" h="79981">
                  <a:moveTo>
                    <a:pt x="0" y="0"/>
                  </a:moveTo>
                  <a:lnTo>
                    <a:pt x="210412" y="19995"/>
                  </a:lnTo>
                  <a:lnTo>
                    <a:pt x="420825" y="19995"/>
                  </a:lnTo>
                  <a:lnTo>
                    <a:pt x="631237" y="69983"/>
                  </a:lnTo>
                  <a:lnTo>
                    <a:pt x="841650" y="39990"/>
                  </a:lnTo>
                  <a:lnTo>
                    <a:pt x="1052062" y="49988"/>
                  </a:lnTo>
                  <a:lnTo>
                    <a:pt x="1262475" y="9997"/>
                  </a:lnTo>
                  <a:lnTo>
                    <a:pt x="1472887" y="79981"/>
                  </a:lnTo>
                </a:path>
              </a:pathLst>
            </a:custGeom>
            <a:ln w="35231" cap="flat">
              <a:solidFill>
                <a:srgbClr val="BEBEBE">
                  <a:alpha val="69803"/>
                </a:srgbClr>
              </a:solidFill>
              <a:prstDash val="solid"/>
              <a:round/>
            </a:ln>
          </p:spPr>
          <p:txBody>
            <a:bodyPr/>
            <a:lstStyle/>
            <a:p/>
          </p:txBody>
        </p:sp>
        <p:sp>
          <p:nvSpPr>
            <p:cNvPr id="293" name="pl293"/>
            <p:cNvSpPr/>
            <p:nvPr/>
          </p:nvSpPr>
          <p:spPr>
            <a:xfrm>
              <a:off x="2458581"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294" name="pl294"/>
            <p:cNvSpPr/>
            <p:nvPr/>
          </p:nvSpPr>
          <p:spPr>
            <a:xfrm>
              <a:off x="2458581" y="5652385"/>
              <a:ext cx="1472887" cy="79981"/>
            </a:xfrm>
            <a:custGeom>
              <a:avLst/>
              <a:pathLst>
                <a:path w="1472887" h="79981">
                  <a:moveTo>
                    <a:pt x="0" y="0"/>
                  </a:moveTo>
                  <a:lnTo>
                    <a:pt x="210412" y="19995"/>
                  </a:lnTo>
                  <a:lnTo>
                    <a:pt x="420825" y="19995"/>
                  </a:lnTo>
                  <a:lnTo>
                    <a:pt x="631237" y="69983"/>
                  </a:lnTo>
                  <a:lnTo>
                    <a:pt x="841650" y="39990"/>
                  </a:lnTo>
                  <a:lnTo>
                    <a:pt x="1052062" y="49988"/>
                  </a:lnTo>
                  <a:lnTo>
                    <a:pt x="1262475" y="9997"/>
                  </a:lnTo>
                  <a:lnTo>
                    <a:pt x="1472887" y="79981"/>
                  </a:lnTo>
                </a:path>
              </a:pathLst>
            </a:custGeom>
            <a:ln w="40651" cap="flat">
              <a:solidFill>
                <a:srgbClr val="000000">
                  <a:alpha val="100000"/>
                </a:srgbClr>
              </a:solidFill>
              <a:prstDash val="solid"/>
              <a:round/>
            </a:ln>
          </p:spPr>
          <p:txBody>
            <a:bodyPr/>
            <a:lstStyle/>
            <a:p/>
          </p:txBody>
        </p:sp>
        <p:sp>
          <p:nvSpPr>
            <p:cNvPr id="295" name="pl295"/>
            <p:cNvSpPr/>
            <p:nvPr/>
          </p:nvSpPr>
          <p:spPr>
            <a:xfrm>
              <a:off x="2458581" y="5652385"/>
              <a:ext cx="1472887" cy="79981"/>
            </a:xfrm>
            <a:custGeom>
              <a:avLst/>
              <a:pathLst>
                <a:path w="1472887" h="79981">
                  <a:moveTo>
                    <a:pt x="0" y="0"/>
                  </a:moveTo>
                  <a:lnTo>
                    <a:pt x="210412" y="19995"/>
                  </a:lnTo>
                  <a:lnTo>
                    <a:pt x="420825" y="19995"/>
                  </a:lnTo>
                  <a:lnTo>
                    <a:pt x="631237" y="69983"/>
                  </a:lnTo>
                  <a:lnTo>
                    <a:pt x="841650" y="39990"/>
                  </a:lnTo>
                  <a:lnTo>
                    <a:pt x="1052062" y="49988"/>
                  </a:lnTo>
                  <a:lnTo>
                    <a:pt x="1262475" y="9997"/>
                  </a:lnTo>
                  <a:lnTo>
                    <a:pt x="1472887" y="79981"/>
                  </a:lnTo>
                </a:path>
              </a:pathLst>
            </a:custGeom>
            <a:ln w="35231" cap="flat">
              <a:solidFill>
                <a:srgbClr val="F26A21">
                  <a:alpha val="100000"/>
                </a:srgbClr>
              </a:solidFill>
              <a:prstDash val="solid"/>
              <a:round/>
            </a:ln>
          </p:spPr>
          <p:txBody>
            <a:bodyPr/>
            <a:lstStyle/>
            <a:p/>
          </p:txBody>
        </p:sp>
        <p:sp>
          <p:nvSpPr>
            <p:cNvPr id="296" name="pl296"/>
            <p:cNvSpPr/>
            <p:nvPr/>
          </p:nvSpPr>
          <p:spPr>
            <a:xfrm>
              <a:off x="2384936" y="57523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2398322" y="5489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8" name="tx298"/>
            <p:cNvSpPr/>
            <p:nvPr/>
          </p:nvSpPr>
          <p:spPr>
            <a:xfrm>
              <a:off x="2638864" y="5509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9" name="tx299"/>
            <p:cNvSpPr/>
            <p:nvPr/>
          </p:nvSpPr>
          <p:spPr>
            <a:xfrm>
              <a:off x="2849276" y="5509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0" name="tx300"/>
            <p:cNvSpPr/>
            <p:nvPr/>
          </p:nvSpPr>
          <p:spPr>
            <a:xfrm>
              <a:off x="3059689" y="55593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1" name="tx301"/>
            <p:cNvSpPr/>
            <p:nvPr/>
          </p:nvSpPr>
          <p:spPr>
            <a:xfrm>
              <a:off x="3270102" y="55293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2" name="tx302"/>
            <p:cNvSpPr/>
            <p:nvPr/>
          </p:nvSpPr>
          <p:spPr>
            <a:xfrm>
              <a:off x="3480514" y="5539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3" name="tx303"/>
            <p:cNvSpPr/>
            <p:nvPr/>
          </p:nvSpPr>
          <p:spPr>
            <a:xfrm>
              <a:off x="3690927" y="5499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04" name="tx304"/>
            <p:cNvSpPr/>
            <p:nvPr/>
          </p:nvSpPr>
          <p:spPr>
            <a:xfrm>
              <a:off x="3901339"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5" name="rc305"/>
            <p:cNvSpPr/>
            <p:nvPr/>
          </p:nvSpPr>
          <p:spPr>
            <a:xfrm>
              <a:off x="4074702" y="874964"/>
              <a:ext cx="1620176" cy="758823"/>
            </a:xfrm>
            <a:prstGeom prst="rect">
              <a:avLst/>
            </a:prstGeom>
            <a:solidFill>
              <a:srgbClr val="EBEBEB">
                <a:alpha val="100000"/>
              </a:srgbClr>
            </a:solidFill>
          </p:spPr>
          <p:txBody>
            <a:bodyPr/>
            <a:lstStyle/>
            <a:p/>
          </p:txBody>
        </p:sp>
        <p:sp>
          <p:nvSpPr>
            <p:cNvPr id="306" name="pl306"/>
            <p:cNvSpPr/>
            <p:nvPr/>
          </p:nvSpPr>
          <p:spPr>
            <a:xfrm>
              <a:off x="4074702" y="14543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12043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9544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15793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13293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1079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321" name="pl321"/>
            <p:cNvSpPr/>
            <p:nvPr/>
          </p:nvSpPr>
          <p:spPr>
            <a:xfrm>
              <a:off x="4148347" y="1579300"/>
              <a:ext cx="1472887" cy="19995"/>
            </a:xfrm>
            <a:custGeom>
              <a:avLst/>
              <a:pathLst>
                <a:path w="1472887" h="19995">
                  <a:moveTo>
                    <a:pt x="0" y="0"/>
                  </a:moveTo>
                  <a:lnTo>
                    <a:pt x="210412" y="19995"/>
                  </a:lnTo>
                  <a:lnTo>
                    <a:pt x="420825" y="19995"/>
                  </a:lnTo>
                  <a:lnTo>
                    <a:pt x="631237" y="19995"/>
                  </a:lnTo>
                  <a:lnTo>
                    <a:pt x="841650" y="19995"/>
                  </a:lnTo>
                  <a:lnTo>
                    <a:pt x="1052062" y="19995"/>
                  </a:lnTo>
                  <a:lnTo>
                    <a:pt x="1262475" y="19995"/>
                  </a:lnTo>
                  <a:lnTo>
                    <a:pt x="1472887" y="19995"/>
                  </a:lnTo>
                </a:path>
              </a:pathLst>
            </a:custGeom>
            <a:ln w="40651" cap="flat">
              <a:solidFill>
                <a:srgbClr val="BEBEBE">
                  <a:alpha val="69803"/>
                </a:srgbClr>
              </a:solidFill>
              <a:prstDash val="solid"/>
              <a:round/>
            </a:ln>
          </p:spPr>
          <p:txBody>
            <a:bodyPr/>
            <a:lstStyle/>
            <a:p/>
          </p:txBody>
        </p:sp>
        <p:sp>
          <p:nvSpPr>
            <p:cNvPr id="322" name="pl322"/>
            <p:cNvSpPr/>
            <p:nvPr/>
          </p:nvSpPr>
          <p:spPr>
            <a:xfrm>
              <a:off x="4148347" y="1579300"/>
              <a:ext cx="1472887" cy="19995"/>
            </a:xfrm>
            <a:custGeom>
              <a:avLst/>
              <a:pathLst>
                <a:path w="1472887" h="19995">
                  <a:moveTo>
                    <a:pt x="0" y="0"/>
                  </a:moveTo>
                  <a:lnTo>
                    <a:pt x="210412" y="19995"/>
                  </a:lnTo>
                  <a:lnTo>
                    <a:pt x="420825" y="19995"/>
                  </a:lnTo>
                  <a:lnTo>
                    <a:pt x="631237" y="19995"/>
                  </a:lnTo>
                  <a:lnTo>
                    <a:pt x="841650" y="19995"/>
                  </a:lnTo>
                  <a:lnTo>
                    <a:pt x="1052062" y="19995"/>
                  </a:lnTo>
                  <a:lnTo>
                    <a:pt x="1262475" y="19995"/>
                  </a:lnTo>
                  <a:lnTo>
                    <a:pt x="1472887" y="19995"/>
                  </a:lnTo>
                </a:path>
              </a:pathLst>
            </a:custGeom>
            <a:ln w="35231" cap="flat">
              <a:solidFill>
                <a:srgbClr val="BEBEBE">
                  <a:alpha val="69803"/>
                </a:srgbClr>
              </a:solidFill>
              <a:prstDash val="solid"/>
              <a:round/>
            </a:ln>
          </p:spPr>
          <p:txBody>
            <a:bodyPr/>
            <a:lstStyle/>
            <a:p/>
          </p:txBody>
        </p:sp>
        <p:sp>
          <p:nvSpPr>
            <p:cNvPr id="323" name="pl323"/>
            <p:cNvSpPr/>
            <p:nvPr/>
          </p:nvSpPr>
          <p:spPr>
            <a:xfrm>
              <a:off x="4148347"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1579300"/>
              <a:ext cx="1472887" cy="19995"/>
            </a:xfrm>
            <a:custGeom>
              <a:avLst/>
              <a:pathLst>
                <a:path w="1472887" h="19995">
                  <a:moveTo>
                    <a:pt x="0" y="0"/>
                  </a:moveTo>
                  <a:lnTo>
                    <a:pt x="210412" y="19995"/>
                  </a:lnTo>
                  <a:lnTo>
                    <a:pt x="420825" y="19995"/>
                  </a:lnTo>
                  <a:lnTo>
                    <a:pt x="631237" y="19995"/>
                  </a:lnTo>
                  <a:lnTo>
                    <a:pt x="841650" y="19995"/>
                  </a:lnTo>
                  <a:lnTo>
                    <a:pt x="1052062" y="19995"/>
                  </a:lnTo>
                  <a:lnTo>
                    <a:pt x="1262475" y="19995"/>
                  </a:lnTo>
                  <a:lnTo>
                    <a:pt x="1472887" y="19995"/>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1579300"/>
              <a:ext cx="1472887" cy="19995"/>
            </a:xfrm>
            <a:custGeom>
              <a:avLst/>
              <a:pathLst>
                <a:path w="1472887" h="19995">
                  <a:moveTo>
                    <a:pt x="0" y="0"/>
                  </a:moveTo>
                  <a:lnTo>
                    <a:pt x="210412" y="19995"/>
                  </a:lnTo>
                  <a:lnTo>
                    <a:pt x="420825" y="19995"/>
                  </a:lnTo>
                  <a:lnTo>
                    <a:pt x="631237" y="19995"/>
                  </a:lnTo>
                  <a:lnTo>
                    <a:pt x="841650" y="19995"/>
                  </a:lnTo>
                  <a:lnTo>
                    <a:pt x="1052062" y="19995"/>
                  </a:lnTo>
                  <a:lnTo>
                    <a:pt x="1262475" y="19995"/>
                  </a:lnTo>
                  <a:lnTo>
                    <a:pt x="1472887" y="19995"/>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157930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14162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8" name="tx328"/>
            <p:cNvSpPr/>
            <p:nvPr/>
          </p:nvSpPr>
          <p:spPr>
            <a:xfrm>
              <a:off x="4310570"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9" name="tx329"/>
            <p:cNvSpPr/>
            <p:nvPr/>
          </p:nvSpPr>
          <p:spPr>
            <a:xfrm>
              <a:off x="4520983"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0" name="tx330"/>
            <p:cNvSpPr/>
            <p:nvPr/>
          </p:nvSpPr>
          <p:spPr>
            <a:xfrm>
              <a:off x="4731395"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1" name="tx331"/>
            <p:cNvSpPr/>
            <p:nvPr/>
          </p:nvSpPr>
          <p:spPr>
            <a:xfrm>
              <a:off x="4941808"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2" name="tx332"/>
            <p:cNvSpPr/>
            <p:nvPr/>
          </p:nvSpPr>
          <p:spPr>
            <a:xfrm>
              <a:off x="5152221"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3" name="tx333"/>
            <p:cNvSpPr/>
            <p:nvPr/>
          </p:nvSpPr>
          <p:spPr>
            <a:xfrm>
              <a:off x="5362633"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4" name="tx334"/>
            <p:cNvSpPr/>
            <p:nvPr/>
          </p:nvSpPr>
          <p:spPr>
            <a:xfrm>
              <a:off x="5573046" y="14362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5" name="rc335"/>
            <p:cNvSpPr/>
            <p:nvPr/>
          </p:nvSpPr>
          <p:spPr>
            <a:xfrm>
              <a:off x="4074702" y="1918229"/>
              <a:ext cx="1620176" cy="758823"/>
            </a:xfrm>
            <a:prstGeom prst="rect">
              <a:avLst/>
            </a:prstGeom>
            <a:solidFill>
              <a:srgbClr val="EBEBEB">
                <a:alpha val="100000"/>
              </a:srgbClr>
            </a:solidFill>
          </p:spPr>
          <p:txBody>
            <a:bodyPr/>
            <a:lstStyle/>
            <a:p/>
          </p:txBody>
        </p:sp>
        <p:sp>
          <p:nvSpPr>
            <p:cNvPr id="336" name="pl336"/>
            <p:cNvSpPr/>
            <p:nvPr/>
          </p:nvSpPr>
          <p:spPr>
            <a:xfrm>
              <a:off x="4074702" y="249759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22476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1997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26225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23726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21226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351" name="pl351"/>
            <p:cNvSpPr/>
            <p:nvPr/>
          </p:nvSpPr>
          <p:spPr>
            <a:xfrm>
              <a:off x="4148347" y="2292642"/>
              <a:ext cx="1472887" cy="129969"/>
            </a:xfrm>
            <a:custGeom>
              <a:avLst/>
              <a:pathLst>
                <a:path w="1472887" h="129969">
                  <a:moveTo>
                    <a:pt x="0" y="89979"/>
                  </a:moveTo>
                  <a:lnTo>
                    <a:pt x="210412" y="99976"/>
                  </a:lnTo>
                  <a:lnTo>
                    <a:pt x="420825" y="49988"/>
                  </a:lnTo>
                  <a:lnTo>
                    <a:pt x="631237" y="59986"/>
                  </a:lnTo>
                  <a:lnTo>
                    <a:pt x="841650" y="0"/>
                  </a:lnTo>
                  <a:lnTo>
                    <a:pt x="1052062" y="99976"/>
                  </a:lnTo>
                  <a:lnTo>
                    <a:pt x="1262475" y="129969"/>
                  </a:lnTo>
                  <a:lnTo>
                    <a:pt x="1472887" y="19995"/>
                  </a:lnTo>
                </a:path>
              </a:pathLst>
            </a:custGeom>
            <a:ln w="40651" cap="flat">
              <a:solidFill>
                <a:srgbClr val="BEBEBE">
                  <a:alpha val="69803"/>
                </a:srgbClr>
              </a:solidFill>
              <a:prstDash val="solid"/>
              <a:round/>
            </a:ln>
          </p:spPr>
          <p:txBody>
            <a:bodyPr/>
            <a:lstStyle/>
            <a:p/>
          </p:txBody>
        </p:sp>
        <p:sp>
          <p:nvSpPr>
            <p:cNvPr id="352" name="pl352"/>
            <p:cNvSpPr/>
            <p:nvPr/>
          </p:nvSpPr>
          <p:spPr>
            <a:xfrm>
              <a:off x="4148347" y="2292642"/>
              <a:ext cx="1472887" cy="129969"/>
            </a:xfrm>
            <a:custGeom>
              <a:avLst/>
              <a:pathLst>
                <a:path w="1472887" h="129969">
                  <a:moveTo>
                    <a:pt x="0" y="89979"/>
                  </a:moveTo>
                  <a:lnTo>
                    <a:pt x="210412" y="99976"/>
                  </a:lnTo>
                  <a:lnTo>
                    <a:pt x="420825" y="49988"/>
                  </a:lnTo>
                  <a:lnTo>
                    <a:pt x="631237" y="59986"/>
                  </a:lnTo>
                  <a:lnTo>
                    <a:pt x="841650" y="0"/>
                  </a:lnTo>
                  <a:lnTo>
                    <a:pt x="1052062" y="99976"/>
                  </a:lnTo>
                  <a:lnTo>
                    <a:pt x="1262475" y="129969"/>
                  </a:lnTo>
                  <a:lnTo>
                    <a:pt x="1472887" y="19995"/>
                  </a:lnTo>
                </a:path>
              </a:pathLst>
            </a:custGeom>
            <a:ln w="35231" cap="flat">
              <a:solidFill>
                <a:srgbClr val="BEBEBE">
                  <a:alpha val="69803"/>
                </a:srgbClr>
              </a:solidFill>
              <a:prstDash val="solid"/>
              <a:round/>
            </a:ln>
          </p:spPr>
          <p:txBody>
            <a:bodyPr/>
            <a:lstStyle/>
            <a:p/>
          </p:txBody>
        </p:sp>
        <p:sp>
          <p:nvSpPr>
            <p:cNvPr id="353" name="pl353"/>
            <p:cNvSpPr/>
            <p:nvPr/>
          </p:nvSpPr>
          <p:spPr>
            <a:xfrm>
              <a:off x="4148347"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2292642"/>
              <a:ext cx="1472887" cy="129969"/>
            </a:xfrm>
            <a:custGeom>
              <a:avLst/>
              <a:pathLst>
                <a:path w="1472887" h="129969">
                  <a:moveTo>
                    <a:pt x="0" y="89979"/>
                  </a:moveTo>
                  <a:lnTo>
                    <a:pt x="210412" y="99976"/>
                  </a:lnTo>
                  <a:lnTo>
                    <a:pt x="420825" y="49988"/>
                  </a:lnTo>
                  <a:lnTo>
                    <a:pt x="631237" y="59986"/>
                  </a:lnTo>
                  <a:lnTo>
                    <a:pt x="841650" y="0"/>
                  </a:lnTo>
                  <a:lnTo>
                    <a:pt x="1052062" y="99976"/>
                  </a:lnTo>
                  <a:lnTo>
                    <a:pt x="1262475" y="129969"/>
                  </a:lnTo>
                  <a:lnTo>
                    <a:pt x="1472887" y="19995"/>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2292642"/>
              <a:ext cx="1472887" cy="129969"/>
            </a:xfrm>
            <a:custGeom>
              <a:avLst/>
              <a:pathLst>
                <a:path w="1472887" h="129969">
                  <a:moveTo>
                    <a:pt x="0" y="89979"/>
                  </a:moveTo>
                  <a:lnTo>
                    <a:pt x="210412" y="99976"/>
                  </a:lnTo>
                  <a:lnTo>
                    <a:pt x="420825" y="49988"/>
                  </a:lnTo>
                  <a:lnTo>
                    <a:pt x="631237" y="59986"/>
                  </a:lnTo>
                  <a:lnTo>
                    <a:pt x="841650" y="0"/>
                  </a:lnTo>
                  <a:lnTo>
                    <a:pt x="1052062" y="99976"/>
                  </a:lnTo>
                  <a:lnTo>
                    <a:pt x="1262475" y="129969"/>
                  </a:lnTo>
                  <a:lnTo>
                    <a:pt x="1472887" y="19995"/>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262256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088088" y="221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58" name="tx358"/>
            <p:cNvSpPr/>
            <p:nvPr/>
          </p:nvSpPr>
          <p:spPr>
            <a:xfrm>
              <a:off x="4298500" y="2229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59" name="tx359"/>
            <p:cNvSpPr/>
            <p:nvPr/>
          </p:nvSpPr>
          <p:spPr>
            <a:xfrm>
              <a:off x="4508913" y="2179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60" name="tx360"/>
            <p:cNvSpPr/>
            <p:nvPr/>
          </p:nvSpPr>
          <p:spPr>
            <a:xfrm>
              <a:off x="4719325" y="2189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61" name="tx361"/>
            <p:cNvSpPr/>
            <p:nvPr/>
          </p:nvSpPr>
          <p:spPr>
            <a:xfrm>
              <a:off x="4929738" y="212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362" name="tx362"/>
            <p:cNvSpPr/>
            <p:nvPr/>
          </p:nvSpPr>
          <p:spPr>
            <a:xfrm>
              <a:off x="5140150" y="2229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63" name="tx363"/>
            <p:cNvSpPr/>
            <p:nvPr/>
          </p:nvSpPr>
          <p:spPr>
            <a:xfrm>
              <a:off x="5350563" y="2259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64" name="tx364"/>
            <p:cNvSpPr/>
            <p:nvPr/>
          </p:nvSpPr>
          <p:spPr>
            <a:xfrm>
              <a:off x="5560976" y="214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65" name="rc365"/>
            <p:cNvSpPr/>
            <p:nvPr/>
          </p:nvSpPr>
          <p:spPr>
            <a:xfrm>
              <a:off x="4074702" y="2961495"/>
              <a:ext cx="1620176" cy="758823"/>
            </a:xfrm>
            <a:prstGeom prst="rect">
              <a:avLst/>
            </a:prstGeom>
            <a:solidFill>
              <a:srgbClr val="EBEBEB">
                <a:alpha val="100000"/>
              </a:srgbClr>
            </a:solidFill>
          </p:spPr>
          <p:txBody>
            <a:bodyPr/>
            <a:lstStyle/>
            <a:p/>
          </p:txBody>
        </p:sp>
        <p:sp>
          <p:nvSpPr>
            <p:cNvPr id="366" name="pl366"/>
            <p:cNvSpPr/>
            <p:nvPr/>
          </p:nvSpPr>
          <p:spPr>
            <a:xfrm>
              <a:off x="4074702" y="3540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329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30409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36658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34158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3165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381" name="pl381"/>
            <p:cNvSpPr/>
            <p:nvPr/>
          </p:nvSpPr>
          <p:spPr>
            <a:xfrm>
              <a:off x="4148347" y="3555857"/>
              <a:ext cx="1472887" cy="69983"/>
            </a:xfrm>
            <a:custGeom>
              <a:avLst/>
              <a:pathLst>
                <a:path w="1472887" h="69983">
                  <a:moveTo>
                    <a:pt x="0" y="59986"/>
                  </a:moveTo>
                  <a:lnTo>
                    <a:pt x="210412" y="59986"/>
                  </a:lnTo>
                  <a:lnTo>
                    <a:pt x="420825" y="49988"/>
                  </a:lnTo>
                  <a:lnTo>
                    <a:pt x="631237" y="59986"/>
                  </a:lnTo>
                  <a:lnTo>
                    <a:pt x="841650" y="69983"/>
                  </a:lnTo>
                  <a:lnTo>
                    <a:pt x="1052062" y="0"/>
                  </a:lnTo>
                  <a:lnTo>
                    <a:pt x="1262475" y="69983"/>
                  </a:lnTo>
                  <a:lnTo>
                    <a:pt x="1472887" y="49988"/>
                  </a:lnTo>
                </a:path>
              </a:pathLst>
            </a:custGeom>
            <a:ln w="40651" cap="flat">
              <a:solidFill>
                <a:srgbClr val="BEBEBE">
                  <a:alpha val="69803"/>
                </a:srgbClr>
              </a:solidFill>
              <a:prstDash val="solid"/>
              <a:round/>
            </a:ln>
          </p:spPr>
          <p:txBody>
            <a:bodyPr/>
            <a:lstStyle/>
            <a:p/>
          </p:txBody>
        </p:sp>
        <p:sp>
          <p:nvSpPr>
            <p:cNvPr id="382" name="pl382"/>
            <p:cNvSpPr/>
            <p:nvPr/>
          </p:nvSpPr>
          <p:spPr>
            <a:xfrm>
              <a:off x="4148347" y="3555857"/>
              <a:ext cx="1472887" cy="69983"/>
            </a:xfrm>
            <a:custGeom>
              <a:avLst/>
              <a:pathLst>
                <a:path w="1472887" h="69983">
                  <a:moveTo>
                    <a:pt x="0" y="59986"/>
                  </a:moveTo>
                  <a:lnTo>
                    <a:pt x="210412" y="59986"/>
                  </a:lnTo>
                  <a:lnTo>
                    <a:pt x="420825" y="49988"/>
                  </a:lnTo>
                  <a:lnTo>
                    <a:pt x="631237" y="59986"/>
                  </a:lnTo>
                  <a:lnTo>
                    <a:pt x="841650" y="69983"/>
                  </a:lnTo>
                  <a:lnTo>
                    <a:pt x="1052062" y="0"/>
                  </a:lnTo>
                  <a:lnTo>
                    <a:pt x="1262475" y="69983"/>
                  </a:lnTo>
                  <a:lnTo>
                    <a:pt x="1472887" y="49988"/>
                  </a:lnTo>
                </a:path>
              </a:pathLst>
            </a:custGeom>
            <a:ln w="35231" cap="flat">
              <a:solidFill>
                <a:srgbClr val="BEBEBE">
                  <a:alpha val="69803"/>
                </a:srgbClr>
              </a:solidFill>
              <a:prstDash val="solid"/>
              <a:round/>
            </a:ln>
          </p:spPr>
          <p:txBody>
            <a:bodyPr/>
            <a:lstStyle/>
            <a:p/>
          </p:txBody>
        </p:sp>
        <p:sp>
          <p:nvSpPr>
            <p:cNvPr id="383" name="pl383"/>
            <p:cNvSpPr/>
            <p:nvPr/>
          </p:nvSpPr>
          <p:spPr>
            <a:xfrm>
              <a:off x="4148347"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3555857"/>
              <a:ext cx="1472887" cy="69983"/>
            </a:xfrm>
            <a:custGeom>
              <a:avLst/>
              <a:pathLst>
                <a:path w="1472887" h="69983">
                  <a:moveTo>
                    <a:pt x="0" y="59986"/>
                  </a:moveTo>
                  <a:lnTo>
                    <a:pt x="210412" y="59986"/>
                  </a:lnTo>
                  <a:lnTo>
                    <a:pt x="420825" y="49988"/>
                  </a:lnTo>
                  <a:lnTo>
                    <a:pt x="631237" y="59986"/>
                  </a:lnTo>
                  <a:lnTo>
                    <a:pt x="841650" y="69983"/>
                  </a:lnTo>
                  <a:lnTo>
                    <a:pt x="1052062" y="0"/>
                  </a:lnTo>
                  <a:lnTo>
                    <a:pt x="1262475" y="69983"/>
                  </a:lnTo>
                  <a:lnTo>
                    <a:pt x="1472887" y="49988"/>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3555857"/>
              <a:ext cx="1472887" cy="69983"/>
            </a:xfrm>
            <a:custGeom>
              <a:avLst/>
              <a:pathLst>
                <a:path w="1472887" h="69983">
                  <a:moveTo>
                    <a:pt x="0" y="59986"/>
                  </a:moveTo>
                  <a:lnTo>
                    <a:pt x="210412" y="59986"/>
                  </a:lnTo>
                  <a:lnTo>
                    <a:pt x="420825" y="49988"/>
                  </a:lnTo>
                  <a:lnTo>
                    <a:pt x="631237" y="59986"/>
                  </a:lnTo>
                  <a:lnTo>
                    <a:pt x="841650" y="69983"/>
                  </a:lnTo>
                  <a:lnTo>
                    <a:pt x="1052062" y="0"/>
                  </a:lnTo>
                  <a:lnTo>
                    <a:pt x="1262475" y="69983"/>
                  </a:lnTo>
                  <a:lnTo>
                    <a:pt x="1472887" y="49988"/>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36658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118217" y="3452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8" name="tx388"/>
            <p:cNvSpPr/>
            <p:nvPr/>
          </p:nvSpPr>
          <p:spPr>
            <a:xfrm>
              <a:off x="4328630" y="3452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9" name="tx389"/>
            <p:cNvSpPr/>
            <p:nvPr/>
          </p:nvSpPr>
          <p:spPr>
            <a:xfrm>
              <a:off x="4539042" y="3442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0" name="tx390"/>
            <p:cNvSpPr/>
            <p:nvPr/>
          </p:nvSpPr>
          <p:spPr>
            <a:xfrm>
              <a:off x="4749455" y="3452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1" name="tx391"/>
            <p:cNvSpPr/>
            <p:nvPr/>
          </p:nvSpPr>
          <p:spPr>
            <a:xfrm>
              <a:off x="4959867" y="34628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2" name="tx392"/>
            <p:cNvSpPr/>
            <p:nvPr/>
          </p:nvSpPr>
          <p:spPr>
            <a:xfrm>
              <a:off x="5144174" y="339282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3" name="tx393"/>
            <p:cNvSpPr/>
            <p:nvPr/>
          </p:nvSpPr>
          <p:spPr>
            <a:xfrm>
              <a:off x="5380692" y="34628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4" name="tx394"/>
            <p:cNvSpPr/>
            <p:nvPr/>
          </p:nvSpPr>
          <p:spPr>
            <a:xfrm>
              <a:off x="5591105" y="3442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5" name="rc395"/>
            <p:cNvSpPr/>
            <p:nvPr/>
          </p:nvSpPr>
          <p:spPr>
            <a:xfrm>
              <a:off x="4074702" y="4004760"/>
              <a:ext cx="1620176" cy="758823"/>
            </a:xfrm>
            <a:prstGeom prst="rect">
              <a:avLst/>
            </a:prstGeom>
            <a:solidFill>
              <a:srgbClr val="EBEBEB">
                <a:alpha val="100000"/>
              </a:srgbClr>
            </a:solidFill>
          </p:spPr>
          <p:txBody>
            <a:bodyPr/>
            <a:lstStyle/>
            <a:p/>
          </p:txBody>
        </p:sp>
        <p:sp>
          <p:nvSpPr>
            <p:cNvPr id="396" name="pl396"/>
            <p:cNvSpPr/>
            <p:nvPr/>
          </p:nvSpPr>
          <p:spPr>
            <a:xfrm>
              <a:off x="4074702" y="45841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4074702" y="43341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4074702" y="40842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4074702" y="47090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4074702" y="4459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4074702" y="42092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148347"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411" name="pl411"/>
            <p:cNvSpPr/>
            <p:nvPr/>
          </p:nvSpPr>
          <p:spPr>
            <a:xfrm>
              <a:off x="4148347" y="4559131"/>
              <a:ext cx="1472887" cy="129969"/>
            </a:xfrm>
            <a:custGeom>
              <a:avLst/>
              <a:pathLst>
                <a:path w="1472887" h="129969">
                  <a:moveTo>
                    <a:pt x="0" y="59986"/>
                  </a:moveTo>
                  <a:lnTo>
                    <a:pt x="210412" y="0"/>
                  </a:lnTo>
                  <a:lnTo>
                    <a:pt x="420825" y="39990"/>
                  </a:lnTo>
                  <a:lnTo>
                    <a:pt x="631237" y="9997"/>
                  </a:lnTo>
                  <a:lnTo>
                    <a:pt x="841650" y="29993"/>
                  </a:lnTo>
                  <a:lnTo>
                    <a:pt x="1052062" y="109974"/>
                  </a:lnTo>
                  <a:lnTo>
                    <a:pt x="1262475" y="129969"/>
                  </a:lnTo>
                  <a:lnTo>
                    <a:pt x="1472887" y="129969"/>
                  </a:lnTo>
                </a:path>
              </a:pathLst>
            </a:custGeom>
            <a:ln w="40651" cap="flat">
              <a:solidFill>
                <a:srgbClr val="BEBEBE">
                  <a:alpha val="69803"/>
                </a:srgbClr>
              </a:solidFill>
              <a:prstDash val="solid"/>
              <a:round/>
            </a:ln>
          </p:spPr>
          <p:txBody>
            <a:bodyPr/>
            <a:lstStyle/>
            <a:p/>
          </p:txBody>
        </p:sp>
        <p:sp>
          <p:nvSpPr>
            <p:cNvPr id="412" name="pl412"/>
            <p:cNvSpPr/>
            <p:nvPr/>
          </p:nvSpPr>
          <p:spPr>
            <a:xfrm>
              <a:off x="4148347" y="4559131"/>
              <a:ext cx="1472887" cy="129969"/>
            </a:xfrm>
            <a:custGeom>
              <a:avLst/>
              <a:pathLst>
                <a:path w="1472887" h="129969">
                  <a:moveTo>
                    <a:pt x="0" y="59986"/>
                  </a:moveTo>
                  <a:lnTo>
                    <a:pt x="210412" y="0"/>
                  </a:lnTo>
                  <a:lnTo>
                    <a:pt x="420825" y="39990"/>
                  </a:lnTo>
                  <a:lnTo>
                    <a:pt x="631237" y="9997"/>
                  </a:lnTo>
                  <a:lnTo>
                    <a:pt x="841650" y="29993"/>
                  </a:lnTo>
                  <a:lnTo>
                    <a:pt x="1052062" y="109974"/>
                  </a:lnTo>
                  <a:lnTo>
                    <a:pt x="1262475" y="129969"/>
                  </a:lnTo>
                  <a:lnTo>
                    <a:pt x="1472887" y="129969"/>
                  </a:lnTo>
                </a:path>
              </a:pathLst>
            </a:custGeom>
            <a:ln w="35231" cap="flat">
              <a:solidFill>
                <a:srgbClr val="BEBEBE">
                  <a:alpha val="69803"/>
                </a:srgbClr>
              </a:solidFill>
              <a:prstDash val="solid"/>
              <a:round/>
            </a:ln>
          </p:spPr>
          <p:txBody>
            <a:bodyPr/>
            <a:lstStyle/>
            <a:p/>
          </p:txBody>
        </p:sp>
        <p:sp>
          <p:nvSpPr>
            <p:cNvPr id="413" name="pl413"/>
            <p:cNvSpPr/>
            <p:nvPr/>
          </p:nvSpPr>
          <p:spPr>
            <a:xfrm>
              <a:off x="4148347"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414" name="pl414"/>
            <p:cNvSpPr/>
            <p:nvPr/>
          </p:nvSpPr>
          <p:spPr>
            <a:xfrm>
              <a:off x="4148347" y="4559131"/>
              <a:ext cx="1472887" cy="129969"/>
            </a:xfrm>
            <a:custGeom>
              <a:avLst/>
              <a:pathLst>
                <a:path w="1472887" h="129969">
                  <a:moveTo>
                    <a:pt x="0" y="59986"/>
                  </a:moveTo>
                  <a:lnTo>
                    <a:pt x="210412" y="0"/>
                  </a:lnTo>
                  <a:lnTo>
                    <a:pt x="420825" y="39990"/>
                  </a:lnTo>
                  <a:lnTo>
                    <a:pt x="631237" y="9997"/>
                  </a:lnTo>
                  <a:lnTo>
                    <a:pt x="841650" y="29993"/>
                  </a:lnTo>
                  <a:lnTo>
                    <a:pt x="1052062" y="109974"/>
                  </a:lnTo>
                  <a:lnTo>
                    <a:pt x="1262475" y="129969"/>
                  </a:lnTo>
                  <a:lnTo>
                    <a:pt x="1472887" y="129969"/>
                  </a:lnTo>
                </a:path>
              </a:pathLst>
            </a:custGeom>
            <a:ln w="40651" cap="flat">
              <a:solidFill>
                <a:srgbClr val="000000">
                  <a:alpha val="100000"/>
                </a:srgbClr>
              </a:solidFill>
              <a:prstDash val="solid"/>
              <a:round/>
            </a:ln>
          </p:spPr>
          <p:txBody>
            <a:bodyPr/>
            <a:lstStyle/>
            <a:p/>
          </p:txBody>
        </p:sp>
        <p:sp>
          <p:nvSpPr>
            <p:cNvPr id="415" name="pl415"/>
            <p:cNvSpPr/>
            <p:nvPr/>
          </p:nvSpPr>
          <p:spPr>
            <a:xfrm>
              <a:off x="4148347" y="4559131"/>
              <a:ext cx="1472887" cy="129969"/>
            </a:xfrm>
            <a:custGeom>
              <a:avLst/>
              <a:pathLst>
                <a:path w="1472887" h="129969">
                  <a:moveTo>
                    <a:pt x="0" y="59986"/>
                  </a:moveTo>
                  <a:lnTo>
                    <a:pt x="210412" y="0"/>
                  </a:lnTo>
                  <a:lnTo>
                    <a:pt x="420825" y="39990"/>
                  </a:lnTo>
                  <a:lnTo>
                    <a:pt x="631237" y="9997"/>
                  </a:lnTo>
                  <a:lnTo>
                    <a:pt x="841650" y="29993"/>
                  </a:lnTo>
                  <a:lnTo>
                    <a:pt x="1052062" y="109974"/>
                  </a:lnTo>
                  <a:lnTo>
                    <a:pt x="1262475" y="129969"/>
                  </a:lnTo>
                  <a:lnTo>
                    <a:pt x="1472887" y="129969"/>
                  </a:lnTo>
                </a:path>
              </a:pathLst>
            </a:custGeom>
            <a:ln w="35231" cap="flat">
              <a:solidFill>
                <a:srgbClr val="F26A21">
                  <a:alpha val="100000"/>
                </a:srgbClr>
              </a:solidFill>
              <a:prstDash val="solid"/>
              <a:round/>
            </a:ln>
          </p:spPr>
          <p:txBody>
            <a:bodyPr/>
            <a:lstStyle/>
            <a:p/>
          </p:txBody>
        </p:sp>
        <p:sp>
          <p:nvSpPr>
            <p:cNvPr id="416" name="pl416"/>
            <p:cNvSpPr/>
            <p:nvPr/>
          </p:nvSpPr>
          <p:spPr>
            <a:xfrm>
              <a:off x="4074702" y="47090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4118217" y="44560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18" name="tx418"/>
            <p:cNvSpPr/>
            <p:nvPr/>
          </p:nvSpPr>
          <p:spPr>
            <a:xfrm>
              <a:off x="4298500"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19" name="tx419"/>
            <p:cNvSpPr/>
            <p:nvPr/>
          </p:nvSpPr>
          <p:spPr>
            <a:xfrm>
              <a:off x="4512936" y="4436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0" name="tx420"/>
            <p:cNvSpPr/>
            <p:nvPr/>
          </p:nvSpPr>
          <p:spPr>
            <a:xfrm>
              <a:off x="4719325" y="4406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21" name="tx421"/>
            <p:cNvSpPr/>
            <p:nvPr/>
          </p:nvSpPr>
          <p:spPr>
            <a:xfrm>
              <a:off x="4929738" y="4426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22" name="tx422"/>
            <p:cNvSpPr/>
            <p:nvPr/>
          </p:nvSpPr>
          <p:spPr>
            <a:xfrm>
              <a:off x="5170280" y="450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3" name="tx423"/>
            <p:cNvSpPr/>
            <p:nvPr/>
          </p:nvSpPr>
          <p:spPr>
            <a:xfrm>
              <a:off x="5380692" y="45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4" name="tx424"/>
            <p:cNvSpPr/>
            <p:nvPr/>
          </p:nvSpPr>
          <p:spPr>
            <a:xfrm>
              <a:off x="5591105" y="45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5" name="rc425"/>
            <p:cNvSpPr/>
            <p:nvPr/>
          </p:nvSpPr>
          <p:spPr>
            <a:xfrm>
              <a:off x="4074702" y="5048025"/>
              <a:ext cx="1620176" cy="758823"/>
            </a:xfrm>
            <a:prstGeom prst="rect">
              <a:avLst/>
            </a:prstGeom>
            <a:solidFill>
              <a:srgbClr val="EBEBEB">
                <a:alpha val="100000"/>
              </a:srgbClr>
            </a:solidFill>
          </p:spPr>
          <p:txBody>
            <a:bodyPr/>
            <a:lstStyle/>
            <a:p/>
          </p:txBody>
        </p:sp>
        <p:sp>
          <p:nvSpPr>
            <p:cNvPr id="426" name="pl426"/>
            <p:cNvSpPr/>
            <p:nvPr/>
          </p:nvSpPr>
          <p:spPr>
            <a:xfrm>
              <a:off x="4074702" y="56273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4074702" y="53774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4074702" y="51275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4074702" y="57523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4074702" y="5502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4074702" y="52524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4148347"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441" name="pl441"/>
            <p:cNvSpPr/>
            <p:nvPr/>
          </p:nvSpPr>
          <p:spPr>
            <a:xfrm>
              <a:off x="4148347" y="5652385"/>
              <a:ext cx="1472887" cy="79981"/>
            </a:xfrm>
            <a:custGeom>
              <a:avLst/>
              <a:pathLst>
                <a:path w="1472887" h="79981">
                  <a:moveTo>
                    <a:pt x="0" y="0"/>
                  </a:moveTo>
                  <a:lnTo>
                    <a:pt x="210412" y="79981"/>
                  </a:lnTo>
                  <a:lnTo>
                    <a:pt x="420825" y="39990"/>
                  </a:lnTo>
                  <a:lnTo>
                    <a:pt x="631237" y="29993"/>
                  </a:lnTo>
                  <a:lnTo>
                    <a:pt x="841650" y="79981"/>
                  </a:lnTo>
                  <a:lnTo>
                    <a:pt x="1052062" y="79981"/>
                  </a:lnTo>
                  <a:lnTo>
                    <a:pt x="1262475" y="79981"/>
                  </a:lnTo>
                  <a:lnTo>
                    <a:pt x="1472887" y="79981"/>
                  </a:lnTo>
                </a:path>
              </a:pathLst>
            </a:custGeom>
            <a:ln w="40651" cap="flat">
              <a:solidFill>
                <a:srgbClr val="BEBEBE">
                  <a:alpha val="69803"/>
                </a:srgbClr>
              </a:solidFill>
              <a:prstDash val="solid"/>
              <a:round/>
            </a:ln>
          </p:spPr>
          <p:txBody>
            <a:bodyPr/>
            <a:lstStyle/>
            <a:p/>
          </p:txBody>
        </p:sp>
        <p:sp>
          <p:nvSpPr>
            <p:cNvPr id="442" name="pl442"/>
            <p:cNvSpPr/>
            <p:nvPr/>
          </p:nvSpPr>
          <p:spPr>
            <a:xfrm>
              <a:off x="4148347" y="5652385"/>
              <a:ext cx="1472887" cy="79981"/>
            </a:xfrm>
            <a:custGeom>
              <a:avLst/>
              <a:pathLst>
                <a:path w="1472887" h="79981">
                  <a:moveTo>
                    <a:pt x="0" y="0"/>
                  </a:moveTo>
                  <a:lnTo>
                    <a:pt x="210412" y="79981"/>
                  </a:lnTo>
                  <a:lnTo>
                    <a:pt x="420825" y="39990"/>
                  </a:lnTo>
                  <a:lnTo>
                    <a:pt x="631237" y="29993"/>
                  </a:lnTo>
                  <a:lnTo>
                    <a:pt x="841650" y="79981"/>
                  </a:lnTo>
                  <a:lnTo>
                    <a:pt x="1052062" y="79981"/>
                  </a:lnTo>
                  <a:lnTo>
                    <a:pt x="1262475" y="79981"/>
                  </a:lnTo>
                  <a:lnTo>
                    <a:pt x="1472887" y="79981"/>
                  </a:lnTo>
                </a:path>
              </a:pathLst>
            </a:custGeom>
            <a:ln w="35231" cap="flat">
              <a:solidFill>
                <a:srgbClr val="BEBEBE">
                  <a:alpha val="69803"/>
                </a:srgbClr>
              </a:solidFill>
              <a:prstDash val="solid"/>
              <a:round/>
            </a:ln>
          </p:spPr>
          <p:txBody>
            <a:bodyPr/>
            <a:lstStyle/>
            <a:p/>
          </p:txBody>
        </p:sp>
        <p:sp>
          <p:nvSpPr>
            <p:cNvPr id="443" name="pl443"/>
            <p:cNvSpPr/>
            <p:nvPr/>
          </p:nvSpPr>
          <p:spPr>
            <a:xfrm>
              <a:off x="4148347"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444" name="pl444"/>
            <p:cNvSpPr/>
            <p:nvPr/>
          </p:nvSpPr>
          <p:spPr>
            <a:xfrm>
              <a:off x="4148347" y="5652385"/>
              <a:ext cx="1472887" cy="79981"/>
            </a:xfrm>
            <a:custGeom>
              <a:avLst/>
              <a:pathLst>
                <a:path w="1472887" h="79981">
                  <a:moveTo>
                    <a:pt x="0" y="0"/>
                  </a:moveTo>
                  <a:lnTo>
                    <a:pt x="210412" y="79981"/>
                  </a:lnTo>
                  <a:lnTo>
                    <a:pt x="420825" y="39990"/>
                  </a:lnTo>
                  <a:lnTo>
                    <a:pt x="631237" y="29993"/>
                  </a:lnTo>
                  <a:lnTo>
                    <a:pt x="841650" y="79981"/>
                  </a:lnTo>
                  <a:lnTo>
                    <a:pt x="1052062" y="79981"/>
                  </a:lnTo>
                  <a:lnTo>
                    <a:pt x="1262475" y="79981"/>
                  </a:lnTo>
                  <a:lnTo>
                    <a:pt x="1472887" y="79981"/>
                  </a:lnTo>
                </a:path>
              </a:pathLst>
            </a:custGeom>
            <a:ln w="40651" cap="flat">
              <a:solidFill>
                <a:srgbClr val="000000">
                  <a:alpha val="100000"/>
                </a:srgbClr>
              </a:solidFill>
              <a:prstDash val="solid"/>
              <a:round/>
            </a:ln>
          </p:spPr>
          <p:txBody>
            <a:bodyPr/>
            <a:lstStyle/>
            <a:p/>
          </p:txBody>
        </p:sp>
        <p:sp>
          <p:nvSpPr>
            <p:cNvPr id="445" name="pl445"/>
            <p:cNvSpPr/>
            <p:nvPr/>
          </p:nvSpPr>
          <p:spPr>
            <a:xfrm>
              <a:off x="4148347" y="5652385"/>
              <a:ext cx="1472887" cy="79981"/>
            </a:xfrm>
            <a:custGeom>
              <a:avLst/>
              <a:pathLst>
                <a:path w="1472887" h="79981">
                  <a:moveTo>
                    <a:pt x="0" y="0"/>
                  </a:moveTo>
                  <a:lnTo>
                    <a:pt x="210412" y="79981"/>
                  </a:lnTo>
                  <a:lnTo>
                    <a:pt x="420825" y="39990"/>
                  </a:lnTo>
                  <a:lnTo>
                    <a:pt x="631237" y="29993"/>
                  </a:lnTo>
                  <a:lnTo>
                    <a:pt x="841650" y="79981"/>
                  </a:lnTo>
                  <a:lnTo>
                    <a:pt x="1052062" y="79981"/>
                  </a:lnTo>
                  <a:lnTo>
                    <a:pt x="1262475" y="79981"/>
                  </a:lnTo>
                  <a:lnTo>
                    <a:pt x="1472887" y="79981"/>
                  </a:lnTo>
                </a:path>
              </a:pathLst>
            </a:custGeom>
            <a:ln w="35231" cap="flat">
              <a:solidFill>
                <a:srgbClr val="F26A21">
                  <a:alpha val="100000"/>
                </a:srgbClr>
              </a:solidFill>
              <a:prstDash val="solid"/>
              <a:round/>
            </a:ln>
          </p:spPr>
          <p:txBody>
            <a:bodyPr/>
            <a:lstStyle/>
            <a:p/>
          </p:txBody>
        </p:sp>
        <p:sp>
          <p:nvSpPr>
            <p:cNvPr id="446" name="pl446"/>
            <p:cNvSpPr/>
            <p:nvPr/>
          </p:nvSpPr>
          <p:spPr>
            <a:xfrm>
              <a:off x="4074702" y="57523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4088088" y="5489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48" name="tx448"/>
            <p:cNvSpPr/>
            <p:nvPr/>
          </p:nvSpPr>
          <p:spPr>
            <a:xfrm>
              <a:off x="4328630"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9" name="tx449"/>
            <p:cNvSpPr/>
            <p:nvPr/>
          </p:nvSpPr>
          <p:spPr>
            <a:xfrm>
              <a:off x="4539042" y="55293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50" name="tx450"/>
            <p:cNvSpPr/>
            <p:nvPr/>
          </p:nvSpPr>
          <p:spPr>
            <a:xfrm>
              <a:off x="4749455" y="55193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1" name="tx451"/>
            <p:cNvSpPr/>
            <p:nvPr/>
          </p:nvSpPr>
          <p:spPr>
            <a:xfrm>
              <a:off x="4959867"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2" name="tx452"/>
            <p:cNvSpPr/>
            <p:nvPr/>
          </p:nvSpPr>
          <p:spPr>
            <a:xfrm>
              <a:off x="5170280"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3" name="tx453"/>
            <p:cNvSpPr/>
            <p:nvPr/>
          </p:nvSpPr>
          <p:spPr>
            <a:xfrm>
              <a:off x="5380692"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4" name="tx454"/>
            <p:cNvSpPr/>
            <p:nvPr/>
          </p:nvSpPr>
          <p:spPr>
            <a:xfrm>
              <a:off x="5591105" y="5569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5" name="rc455"/>
            <p:cNvSpPr/>
            <p:nvPr/>
          </p:nvSpPr>
          <p:spPr>
            <a:xfrm>
              <a:off x="5764468" y="874964"/>
              <a:ext cx="1620176" cy="758823"/>
            </a:xfrm>
            <a:prstGeom prst="rect">
              <a:avLst/>
            </a:prstGeom>
            <a:solidFill>
              <a:srgbClr val="EBEBEB">
                <a:alpha val="100000"/>
              </a:srgbClr>
            </a:solidFill>
          </p:spPr>
          <p:txBody>
            <a:bodyPr/>
            <a:lstStyle/>
            <a:p/>
          </p:txBody>
        </p:sp>
        <p:sp>
          <p:nvSpPr>
            <p:cNvPr id="456" name="pl456"/>
            <p:cNvSpPr/>
            <p:nvPr/>
          </p:nvSpPr>
          <p:spPr>
            <a:xfrm>
              <a:off x="5764468" y="14543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12043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9544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15793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13293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1079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471" name="pl471"/>
            <p:cNvSpPr/>
            <p:nvPr/>
          </p:nvSpPr>
          <p:spPr>
            <a:xfrm>
              <a:off x="5838112" y="1399342"/>
              <a:ext cx="1472887" cy="69983"/>
            </a:xfrm>
            <a:custGeom>
              <a:avLst/>
              <a:pathLst>
                <a:path w="1472887" h="69983">
                  <a:moveTo>
                    <a:pt x="0" y="0"/>
                  </a:moveTo>
                  <a:lnTo>
                    <a:pt x="210412" y="29993"/>
                  </a:lnTo>
                  <a:lnTo>
                    <a:pt x="420825" y="29993"/>
                  </a:lnTo>
                  <a:lnTo>
                    <a:pt x="631237" y="39990"/>
                  </a:lnTo>
                  <a:lnTo>
                    <a:pt x="841650" y="69983"/>
                  </a:lnTo>
                  <a:lnTo>
                    <a:pt x="1052062" y="59986"/>
                  </a:lnTo>
                  <a:lnTo>
                    <a:pt x="1262475" y="49988"/>
                  </a:lnTo>
                  <a:lnTo>
                    <a:pt x="1472887" y="49988"/>
                  </a:lnTo>
                </a:path>
              </a:pathLst>
            </a:custGeom>
            <a:ln w="40651" cap="flat">
              <a:solidFill>
                <a:srgbClr val="BEBEBE">
                  <a:alpha val="69803"/>
                </a:srgbClr>
              </a:solidFill>
              <a:prstDash val="solid"/>
              <a:round/>
            </a:ln>
          </p:spPr>
          <p:txBody>
            <a:bodyPr/>
            <a:lstStyle/>
            <a:p/>
          </p:txBody>
        </p:sp>
        <p:sp>
          <p:nvSpPr>
            <p:cNvPr id="472" name="pl472"/>
            <p:cNvSpPr/>
            <p:nvPr/>
          </p:nvSpPr>
          <p:spPr>
            <a:xfrm>
              <a:off x="5838112" y="1399342"/>
              <a:ext cx="1472887" cy="69983"/>
            </a:xfrm>
            <a:custGeom>
              <a:avLst/>
              <a:pathLst>
                <a:path w="1472887" h="69983">
                  <a:moveTo>
                    <a:pt x="0" y="0"/>
                  </a:moveTo>
                  <a:lnTo>
                    <a:pt x="210412" y="29993"/>
                  </a:lnTo>
                  <a:lnTo>
                    <a:pt x="420825" y="29993"/>
                  </a:lnTo>
                  <a:lnTo>
                    <a:pt x="631237" y="39990"/>
                  </a:lnTo>
                  <a:lnTo>
                    <a:pt x="841650" y="69983"/>
                  </a:lnTo>
                  <a:lnTo>
                    <a:pt x="1052062" y="59986"/>
                  </a:lnTo>
                  <a:lnTo>
                    <a:pt x="1262475" y="49988"/>
                  </a:lnTo>
                  <a:lnTo>
                    <a:pt x="1472887" y="49988"/>
                  </a:lnTo>
                </a:path>
              </a:pathLst>
            </a:custGeom>
            <a:ln w="35231" cap="flat">
              <a:solidFill>
                <a:srgbClr val="BEBEBE">
                  <a:alpha val="69803"/>
                </a:srgbClr>
              </a:solidFill>
              <a:prstDash val="solid"/>
              <a:round/>
            </a:ln>
          </p:spPr>
          <p:txBody>
            <a:bodyPr/>
            <a:lstStyle/>
            <a:p/>
          </p:txBody>
        </p:sp>
        <p:sp>
          <p:nvSpPr>
            <p:cNvPr id="473" name="pl473"/>
            <p:cNvSpPr/>
            <p:nvPr/>
          </p:nvSpPr>
          <p:spPr>
            <a:xfrm>
              <a:off x="5838112"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1399342"/>
              <a:ext cx="1472887" cy="69983"/>
            </a:xfrm>
            <a:custGeom>
              <a:avLst/>
              <a:pathLst>
                <a:path w="1472887" h="69983">
                  <a:moveTo>
                    <a:pt x="0" y="0"/>
                  </a:moveTo>
                  <a:lnTo>
                    <a:pt x="210412" y="29993"/>
                  </a:lnTo>
                  <a:lnTo>
                    <a:pt x="420825" y="29993"/>
                  </a:lnTo>
                  <a:lnTo>
                    <a:pt x="631237" y="39990"/>
                  </a:lnTo>
                  <a:lnTo>
                    <a:pt x="841650" y="69983"/>
                  </a:lnTo>
                  <a:lnTo>
                    <a:pt x="1052062" y="59986"/>
                  </a:lnTo>
                  <a:lnTo>
                    <a:pt x="1262475" y="49988"/>
                  </a:lnTo>
                  <a:lnTo>
                    <a:pt x="1472887" y="49988"/>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1399342"/>
              <a:ext cx="1472887" cy="69983"/>
            </a:xfrm>
            <a:custGeom>
              <a:avLst/>
              <a:pathLst>
                <a:path w="1472887" h="69983">
                  <a:moveTo>
                    <a:pt x="0" y="0"/>
                  </a:moveTo>
                  <a:lnTo>
                    <a:pt x="210412" y="29993"/>
                  </a:lnTo>
                  <a:lnTo>
                    <a:pt x="420825" y="29993"/>
                  </a:lnTo>
                  <a:lnTo>
                    <a:pt x="631237" y="39990"/>
                  </a:lnTo>
                  <a:lnTo>
                    <a:pt x="841650" y="69983"/>
                  </a:lnTo>
                  <a:lnTo>
                    <a:pt x="1052062" y="59986"/>
                  </a:lnTo>
                  <a:lnTo>
                    <a:pt x="1262475" y="49988"/>
                  </a:lnTo>
                  <a:lnTo>
                    <a:pt x="1472887" y="49988"/>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157930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777853" y="1236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78" name="tx478"/>
            <p:cNvSpPr/>
            <p:nvPr/>
          </p:nvSpPr>
          <p:spPr>
            <a:xfrm>
              <a:off x="5988266" y="1266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79" name="tx479"/>
            <p:cNvSpPr/>
            <p:nvPr/>
          </p:nvSpPr>
          <p:spPr>
            <a:xfrm>
              <a:off x="6198679" y="1266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80" name="tx480"/>
            <p:cNvSpPr/>
            <p:nvPr/>
          </p:nvSpPr>
          <p:spPr>
            <a:xfrm>
              <a:off x="6409091" y="1276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81" name="tx481"/>
            <p:cNvSpPr/>
            <p:nvPr/>
          </p:nvSpPr>
          <p:spPr>
            <a:xfrm>
              <a:off x="6623527" y="13062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82" name="tx482"/>
            <p:cNvSpPr/>
            <p:nvPr/>
          </p:nvSpPr>
          <p:spPr>
            <a:xfrm>
              <a:off x="6829916" y="1296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83" name="tx483"/>
            <p:cNvSpPr/>
            <p:nvPr/>
          </p:nvSpPr>
          <p:spPr>
            <a:xfrm>
              <a:off x="7040329" y="1286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84" name="tx484"/>
            <p:cNvSpPr/>
            <p:nvPr/>
          </p:nvSpPr>
          <p:spPr>
            <a:xfrm>
              <a:off x="7250741" y="1286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85" name="rc485"/>
            <p:cNvSpPr/>
            <p:nvPr/>
          </p:nvSpPr>
          <p:spPr>
            <a:xfrm>
              <a:off x="5764468" y="1918229"/>
              <a:ext cx="1620176" cy="758823"/>
            </a:xfrm>
            <a:prstGeom prst="rect">
              <a:avLst/>
            </a:prstGeom>
            <a:solidFill>
              <a:srgbClr val="EBEBEB">
                <a:alpha val="100000"/>
              </a:srgbClr>
            </a:solidFill>
          </p:spPr>
          <p:txBody>
            <a:bodyPr/>
            <a:lstStyle/>
            <a:p/>
          </p:txBody>
        </p:sp>
        <p:sp>
          <p:nvSpPr>
            <p:cNvPr id="486" name="pl486"/>
            <p:cNvSpPr/>
            <p:nvPr/>
          </p:nvSpPr>
          <p:spPr>
            <a:xfrm>
              <a:off x="5764468" y="249759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22476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1997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26225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23726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21226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501" name="pl501"/>
            <p:cNvSpPr/>
            <p:nvPr/>
          </p:nvSpPr>
          <p:spPr>
            <a:xfrm>
              <a:off x="5838112" y="2272647"/>
              <a:ext cx="1472887" cy="129969"/>
            </a:xfrm>
            <a:custGeom>
              <a:avLst/>
              <a:pathLst>
                <a:path w="1472887" h="129969">
                  <a:moveTo>
                    <a:pt x="0" y="129969"/>
                  </a:moveTo>
                  <a:lnTo>
                    <a:pt x="210412" y="119972"/>
                  </a:lnTo>
                  <a:lnTo>
                    <a:pt x="420825" y="99976"/>
                  </a:lnTo>
                  <a:lnTo>
                    <a:pt x="631237" y="29993"/>
                  </a:lnTo>
                  <a:lnTo>
                    <a:pt x="841650" y="39990"/>
                  </a:lnTo>
                  <a:lnTo>
                    <a:pt x="1052062" y="0"/>
                  </a:lnTo>
                  <a:lnTo>
                    <a:pt x="1262475" y="19995"/>
                  </a:lnTo>
                  <a:lnTo>
                    <a:pt x="1472887" y="19995"/>
                  </a:lnTo>
                </a:path>
              </a:pathLst>
            </a:custGeom>
            <a:ln w="40651" cap="flat">
              <a:solidFill>
                <a:srgbClr val="BEBEBE">
                  <a:alpha val="69803"/>
                </a:srgbClr>
              </a:solidFill>
              <a:prstDash val="solid"/>
              <a:round/>
            </a:ln>
          </p:spPr>
          <p:txBody>
            <a:bodyPr/>
            <a:lstStyle/>
            <a:p/>
          </p:txBody>
        </p:sp>
        <p:sp>
          <p:nvSpPr>
            <p:cNvPr id="502" name="pl502"/>
            <p:cNvSpPr/>
            <p:nvPr/>
          </p:nvSpPr>
          <p:spPr>
            <a:xfrm>
              <a:off x="5838112" y="2272647"/>
              <a:ext cx="1472887" cy="129969"/>
            </a:xfrm>
            <a:custGeom>
              <a:avLst/>
              <a:pathLst>
                <a:path w="1472887" h="129969">
                  <a:moveTo>
                    <a:pt x="0" y="129969"/>
                  </a:moveTo>
                  <a:lnTo>
                    <a:pt x="210412" y="119972"/>
                  </a:lnTo>
                  <a:lnTo>
                    <a:pt x="420825" y="99976"/>
                  </a:lnTo>
                  <a:lnTo>
                    <a:pt x="631237" y="29993"/>
                  </a:lnTo>
                  <a:lnTo>
                    <a:pt x="841650" y="39990"/>
                  </a:lnTo>
                  <a:lnTo>
                    <a:pt x="1052062" y="0"/>
                  </a:lnTo>
                  <a:lnTo>
                    <a:pt x="1262475" y="19995"/>
                  </a:lnTo>
                  <a:lnTo>
                    <a:pt x="1472887" y="19995"/>
                  </a:lnTo>
                </a:path>
              </a:pathLst>
            </a:custGeom>
            <a:ln w="35231" cap="flat">
              <a:solidFill>
                <a:srgbClr val="BEBEBE">
                  <a:alpha val="69803"/>
                </a:srgbClr>
              </a:solidFill>
              <a:prstDash val="solid"/>
              <a:round/>
            </a:ln>
          </p:spPr>
          <p:txBody>
            <a:bodyPr/>
            <a:lstStyle/>
            <a:p/>
          </p:txBody>
        </p:sp>
        <p:sp>
          <p:nvSpPr>
            <p:cNvPr id="503" name="pl503"/>
            <p:cNvSpPr/>
            <p:nvPr/>
          </p:nvSpPr>
          <p:spPr>
            <a:xfrm>
              <a:off x="5838112"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2272647"/>
              <a:ext cx="1472887" cy="129969"/>
            </a:xfrm>
            <a:custGeom>
              <a:avLst/>
              <a:pathLst>
                <a:path w="1472887" h="129969">
                  <a:moveTo>
                    <a:pt x="0" y="129969"/>
                  </a:moveTo>
                  <a:lnTo>
                    <a:pt x="210412" y="119972"/>
                  </a:lnTo>
                  <a:lnTo>
                    <a:pt x="420825" y="99976"/>
                  </a:lnTo>
                  <a:lnTo>
                    <a:pt x="631237" y="29993"/>
                  </a:lnTo>
                  <a:lnTo>
                    <a:pt x="841650" y="39990"/>
                  </a:lnTo>
                  <a:lnTo>
                    <a:pt x="1052062" y="0"/>
                  </a:lnTo>
                  <a:lnTo>
                    <a:pt x="1262475" y="19995"/>
                  </a:lnTo>
                  <a:lnTo>
                    <a:pt x="1472887" y="19995"/>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2272647"/>
              <a:ext cx="1472887" cy="129969"/>
            </a:xfrm>
            <a:custGeom>
              <a:avLst/>
              <a:pathLst>
                <a:path w="1472887" h="129969">
                  <a:moveTo>
                    <a:pt x="0" y="129969"/>
                  </a:moveTo>
                  <a:lnTo>
                    <a:pt x="210412" y="119972"/>
                  </a:lnTo>
                  <a:lnTo>
                    <a:pt x="420825" y="99976"/>
                  </a:lnTo>
                  <a:lnTo>
                    <a:pt x="631237" y="29993"/>
                  </a:lnTo>
                  <a:lnTo>
                    <a:pt x="841650" y="39990"/>
                  </a:lnTo>
                  <a:lnTo>
                    <a:pt x="1052062" y="0"/>
                  </a:lnTo>
                  <a:lnTo>
                    <a:pt x="1262475" y="19995"/>
                  </a:lnTo>
                  <a:lnTo>
                    <a:pt x="1472887" y="19995"/>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262256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777853" y="2239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08" name="tx508"/>
            <p:cNvSpPr/>
            <p:nvPr/>
          </p:nvSpPr>
          <p:spPr>
            <a:xfrm>
              <a:off x="5988266" y="2229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09" name="tx509"/>
            <p:cNvSpPr/>
            <p:nvPr/>
          </p:nvSpPr>
          <p:spPr>
            <a:xfrm>
              <a:off x="6198679"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10" name="tx510"/>
            <p:cNvSpPr/>
            <p:nvPr/>
          </p:nvSpPr>
          <p:spPr>
            <a:xfrm>
              <a:off x="6409091" y="2139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11" name="tx511"/>
            <p:cNvSpPr/>
            <p:nvPr/>
          </p:nvSpPr>
          <p:spPr>
            <a:xfrm>
              <a:off x="6619504" y="214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512" name="tx512"/>
            <p:cNvSpPr/>
            <p:nvPr/>
          </p:nvSpPr>
          <p:spPr>
            <a:xfrm>
              <a:off x="6829916" y="2109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13" name="tx513"/>
            <p:cNvSpPr/>
            <p:nvPr/>
          </p:nvSpPr>
          <p:spPr>
            <a:xfrm>
              <a:off x="7040329" y="212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14" name="tx514"/>
            <p:cNvSpPr/>
            <p:nvPr/>
          </p:nvSpPr>
          <p:spPr>
            <a:xfrm>
              <a:off x="7250741" y="212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15" name="rc515"/>
            <p:cNvSpPr/>
            <p:nvPr/>
          </p:nvSpPr>
          <p:spPr>
            <a:xfrm>
              <a:off x="5764468" y="2961495"/>
              <a:ext cx="1620176" cy="758823"/>
            </a:xfrm>
            <a:prstGeom prst="rect">
              <a:avLst/>
            </a:prstGeom>
            <a:solidFill>
              <a:srgbClr val="EBEBEB">
                <a:alpha val="100000"/>
              </a:srgbClr>
            </a:solidFill>
          </p:spPr>
          <p:txBody>
            <a:bodyPr/>
            <a:lstStyle/>
            <a:p/>
          </p:txBody>
        </p:sp>
        <p:sp>
          <p:nvSpPr>
            <p:cNvPr id="516" name="pl516"/>
            <p:cNvSpPr/>
            <p:nvPr/>
          </p:nvSpPr>
          <p:spPr>
            <a:xfrm>
              <a:off x="5764468" y="3540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5764468" y="329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5764468" y="30409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5764468" y="36658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5764468" y="34158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5764468" y="3165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838112"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531" name="pl531"/>
            <p:cNvSpPr/>
            <p:nvPr/>
          </p:nvSpPr>
          <p:spPr>
            <a:xfrm>
              <a:off x="5838112" y="3375898"/>
              <a:ext cx="1472887" cy="79981"/>
            </a:xfrm>
            <a:custGeom>
              <a:avLst/>
              <a:pathLst>
                <a:path w="1472887" h="79981">
                  <a:moveTo>
                    <a:pt x="0" y="39990"/>
                  </a:moveTo>
                  <a:lnTo>
                    <a:pt x="210412" y="39990"/>
                  </a:lnTo>
                  <a:lnTo>
                    <a:pt x="420825" y="29993"/>
                  </a:lnTo>
                  <a:lnTo>
                    <a:pt x="631237" y="19995"/>
                  </a:lnTo>
                  <a:lnTo>
                    <a:pt x="841650" y="9997"/>
                  </a:lnTo>
                  <a:lnTo>
                    <a:pt x="1052062" y="0"/>
                  </a:lnTo>
                  <a:lnTo>
                    <a:pt x="1262475" y="69983"/>
                  </a:lnTo>
                  <a:lnTo>
                    <a:pt x="1472887" y="79981"/>
                  </a:lnTo>
                </a:path>
              </a:pathLst>
            </a:custGeom>
            <a:ln w="40651" cap="flat">
              <a:solidFill>
                <a:srgbClr val="BEBEBE">
                  <a:alpha val="69803"/>
                </a:srgbClr>
              </a:solidFill>
              <a:prstDash val="solid"/>
              <a:round/>
            </a:ln>
          </p:spPr>
          <p:txBody>
            <a:bodyPr/>
            <a:lstStyle/>
            <a:p/>
          </p:txBody>
        </p:sp>
        <p:sp>
          <p:nvSpPr>
            <p:cNvPr id="532" name="pl532"/>
            <p:cNvSpPr/>
            <p:nvPr/>
          </p:nvSpPr>
          <p:spPr>
            <a:xfrm>
              <a:off x="5838112" y="3375898"/>
              <a:ext cx="1472887" cy="79981"/>
            </a:xfrm>
            <a:custGeom>
              <a:avLst/>
              <a:pathLst>
                <a:path w="1472887" h="79981">
                  <a:moveTo>
                    <a:pt x="0" y="39990"/>
                  </a:moveTo>
                  <a:lnTo>
                    <a:pt x="210412" y="39990"/>
                  </a:lnTo>
                  <a:lnTo>
                    <a:pt x="420825" y="29993"/>
                  </a:lnTo>
                  <a:lnTo>
                    <a:pt x="631237" y="19995"/>
                  </a:lnTo>
                  <a:lnTo>
                    <a:pt x="841650" y="9997"/>
                  </a:lnTo>
                  <a:lnTo>
                    <a:pt x="1052062" y="0"/>
                  </a:lnTo>
                  <a:lnTo>
                    <a:pt x="1262475" y="69983"/>
                  </a:lnTo>
                  <a:lnTo>
                    <a:pt x="1472887" y="79981"/>
                  </a:lnTo>
                </a:path>
              </a:pathLst>
            </a:custGeom>
            <a:ln w="35231" cap="flat">
              <a:solidFill>
                <a:srgbClr val="BEBEBE">
                  <a:alpha val="69803"/>
                </a:srgbClr>
              </a:solidFill>
              <a:prstDash val="solid"/>
              <a:round/>
            </a:ln>
          </p:spPr>
          <p:txBody>
            <a:bodyPr/>
            <a:lstStyle/>
            <a:p/>
          </p:txBody>
        </p:sp>
        <p:sp>
          <p:nvSpPr>
            <p:cNvPr id="533" name="pl533"/>
            <p:cNvSpPr/>
            <p:nvPr/>
          </p:nvSpPr>
          <p:spPr>
            <a:xfrm>
              <a:off x="5838112"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534" name="pl534"/>
            <p:cNvSpPr/>
            <p:nvPr/>
          </p:nvSpPr>
          <p:spPr>
            <a:xfrm>
              <a:off x="5838112" y="3375898"/>
              <a:ext cx="1472887" cy="79981"/>
            </a:xfrm>
            <a:custGeom>
              <a:avLst/>
              <a:pathLst>
                <a:path w="1472887" h="79981">
                  <a:moveTo>
                    <a:pt x="0" y="39990"/>
                  </a:moveTo>
                  <a:lnTo>
                    <a:pt x="210412" y="39990"/>
                  </a:lnTo>
                  <a:lnTo>
                    <a:pt x="420825" y="29993"/>
                  </a:lnTo>
                  <a:lnTo>
                    <a:pt x="631237" y="19995"/>
                  </a:lnTo>
                  <a:lnTo>
                    <a:pt x="841650" y="9997"/>
                  </a:lnTo>
                  <a:lnTo>
                    <a:pt x="1052062" y="0"/>
                  </a:lnTo>
                  <a:lnTo>
                    <a:pt x="1262475" y="69983"/>
                  </a:lnTo>
                  <a:lnTo>
                    <a:pt x="1472887" y="79981"/>
                  </a:lnTo>
                </a:path>
              </a:pathLst>
            </a:custGeom>
            <a:ln w="40651" cap="flat">
              <a:solidFill>
                <a:srgbClr val="000000">
                  <a:alpha val="100000"/>
                </a:srgbClr>
              </a:solidFill>
              <a:prstDash val="solid"/>
              <a:round/>
            </a:ln>
          </p:spPr>
          <p:txBody>
            <a:bodyPr/>
            <a:lstStyle/>
            <a:p/>
          </p:txBody>
        </p:sp>
        <p:sp>
          <p:nvSpPr>
            <p:cNvPr id="535" name="pl535"/>
            <p:cNvSpPr/>
            <p:nvPr/>
          </p:nvSpPr>
          <p:spPr>
            <a:xfrm>
              <a:off x="5838112" y="3375898"/>
              <a:ext cx="1472887" cy="79981"/>
            </a:xfrm>
            <a:custGeom>
              <a:avLst/>
              <a:pathLst>
                <a:path w="1472887" h="79981">
                  <a:moveTo>
                    <a:pt x="0" y="39990"/>
                  </a:moveTo>
                  <a:lnTo>
                    <a:pt x="210412" y="39990"/>
                  </a:lnTo>
                  <a:lnTo>
                    <a:pt x="420825" y="29993"/>
                  </a:lnTo>
                  <a:lnTo>
                    <a:pt x="631237" y="19995"/>
                  </a:lnTo>
                  <a:lnTo>
                    <a:pt x="841650" y="9997"/>
                  </a:lnTo>
                  <a:lnTo>
                    <a:pt x="1052062" y="0"/>
                  </a:lnTo>
                  <a:lnTo>
                    <a:pt x="1262475" y="69983"/>
                  </a:lnTo>
                  <a:lnTo>
                    <a:pt x="1472887" y="79981"/>
                  </a:lnTo>
                </a:path>
              </a:pathLst>
            </a:custGeom>
            <a:ln w="35231" cap="flat">
              <a:solidFill>
                <a:srgbClr val="F26A21">
                  <a:alpha val="100000"/>
                </a:srgbClr>
              </a:solidFill>
              <a:prstDash val="solid"/>
              <a:round/>
            </a:ln>
          </p:spPr>
          <p:txBody>
            <a:bodyPr/>
            <a:lstStyle/>
            <a:p/>
          </p:txBody>
        </p:sp>
        <p:sp>
          <p:nvSpPr>
            <p:cNvPr id="536" name="pl536"/>
            <p:cNvSpPr/>
            <p:nvPr/>
          </p:nvSpPr>
          <p:spPr>
            <a:xfrm>
              <a:off x="5764468" y="36658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5777853" y="325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38" name="tx538"/>
            <p:cNvSpPr/>
            <p:nvPr/>
          </p:nvSpPr>
          <p:spPr>
            <a:xfrm>
              <a:off x="5988266" y="325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39" name="tx539"/>
            <p:cNvSpPr/>
            <p:nvPr/>
          </p:nvSpPr>
          <p:spPr>
            <a:xfrm>
              <a:off x="6198679" y="324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540" name="tx540"/>
            <p:cNvSpPr/>
            <p:nvPr/>
          </p:nvSpPr>
          <p:spPr>
            <a:xfrm>
              <a:off x="6409091" y="323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541" name="tx541"/>
            <p:cNvSpPr/>
            <p:nvPr/>
          </p:nvSpPr>
          <p:spPr>
            <a:xfrm>
              <a:off x="6619504" y="3222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42" name="tx542"/>
            <p:cNvSpPr/>
            <p:nvPr/>
          </p:nvSpPr>
          <p:spPr>
            <a:xfrm>
              <a:off x="6829916" y="32128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43" name="tx543"/>
            <p:cNvSpPr/>
            <p:nvPr/>
          </p:nvSpPr>
          <p:spPr>
            <a:xfrm>
              <a:off x="7040329" y="3282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44" name="tx544"/>
            <p:cNvSpPr/>
            <p:nvPr/>
          </p:nvSpPr>
          <p:spPr>
            <a:xfrm>
              <a:off x="7250741" y="329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45" name="rc545"/>
            <p:cNvSpPr/>
            <p:nvPr/>
          </p:nvSpPr>
          <p:spPr>
            <a:xfrm>
              <a:off x="5764468" y="4004760"/>
              <a:ext cx="1620176" cy="758823"/>
            </a:xfrm>
            <a:prstGeom prst="rect">
              <a:avLst/>
            </a:prstGeom>
            <a:solidFill>
              <a:srgbClr val="EBEBEB">
                <a:alpha val="100000"/>
              </a:srgbClr>
            </a:solidFill>
          </p:spPr>
          <p:txBody>
            <a:bodyPr/>
            <a:lstStyle/>
            <a:p/>
          </p:txBody>
        </p:sp>
        <p:sp>
          <p:nvSpPr>
            <p:cNvPr id="546" name="pl546"/>
            <p:cNvSpPr/>
            <p:nvPr/>
          </p:nvSpPr>
          <p:spPr>
            <a:xfrm>
              <a:off x="5764468" y="45841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5764468" y="43341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5764468" y="40842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5764468" y="47090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5764468" y="4459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5764468" y="42092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838112"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561" name="pl561"/>
            <p:cNvSpPr/>
            <p:nvPr/>
          </p:nvSpPr>
          <p:spPr>
            <a:xfrm>
              <a:off x="5838112" y="4389171"/>
              <a:ext cx="1472887" cy="179958"/>
            </a:xfrm>
            <a:custGeom>
              <a:avLst/>
              <a:pathLst>
                <a:path w="1472887" h="179958">
                  <a:moveTo>
                    <a:pt x="0" y="169960"/>
                  </a:moveTo>
                  <a:lnTo>
                    <a:pt x="210412" y="179958"/>
                  </a:lnTo>
                  <a:lnTo>
                    <a:pt x="420825" y="169960"/>
                  </a:lnTo>
                  <a:lnTo>
                    <a:pt x="631237" y="169960"/>
                  </a:lnTo>
                  <a:lnTo>
                    <a:pt x="841650" y="0"/>
                  </a:lnTo>
                  <a:lnTo>
                    <a:pt x="1052062" y="169960"/>
                  </a:lnTo>
                  <a:lnTo>
                    <a:pt x="1262475" y="169960"/>
                  </a:lnTo>
                  <a:lnTo>
                    <a:pt x="1472887" y="179958"/>
                  </a:lnTo>
                </a:path>
              </a:pathLst>
            </a:custGeom>
            <a:ln w="40651" cap="flat">
              <a:solidFill>
                <a:srgbClr val="BEBEBE">
                  <a:alpha val="69803"/>
                </a:srgbClr>
              </a:solidFill>
              <a:prstDash val="solid"/>
              <a:round/>
            </a:ln>
          </p:spPr>
          <p:txBody>
            <a:bodyPr/>
            <a:lstStyle/>
            <a:p/>
          </p:txBody>
        </p:sp>
        <p:sp>
          <p:nvSpPr>
            <p:cNvPr id="562" name="pl562"/>
            <p:cNvSpPr/>
            <p:nvPr/>
          </p:nvSpPr>
          <p:spPr>
            <a:xfrm>
              <a:off x="5838112" y="4389171"/>
              <a:ext cx="1472887" cy="179958"/>
            </a:xfrm>
            <a:custGeom>
              <a:avLst/>
              <a:pathLst>
                <a:path w="1472887" h="179958">
                  <a:moveTo>
                    <a:pt x="0" y="169960"/>
                  </a:moveTo>
                  <a:lnTo>
                    <a:pt x="210412" y="179958"/>
                  </a:lnTo>
                  <a:lnTo>
                    <a:pt x="420825" y="169960"/>
                  </a:lnTo>
                  <a:lnTo>
                    <a:pt x="631237" y="169960"/>
                  </a:lnTo>
                  <a:lnTo>
                    <a:pt x="841650" y="0"/>
                  </a:lnTo>
                  <a:lnTo>
                    <a:pt x="1052062" y="169960"/>
                  </a:lnTo>
                  <a:lnTo>
                    <a:pt x="1262475" y="169960"/>
                  </a:lnTo>
                  <a:lnTo>
                    <a:pt x="1472887" y="179958"/>
                  </a:lnTo>
                </a:path>
              </a:pathLst>
            </a:custGeom>
            <a:ln w="35231" cap="flat">
              <a:solidFill>
                <a:srgbClr val="BEBEBE">
                  <a:alpha val="69803"/>
                </a:srgbClr>
              </a:solidFill>
              <a:prstDash val="solid"/>
              <a:round/>
            </a:ln>
          </p:spPr>
          <p:txBody>
            <a:bodyPr/>
            <a:lstStyle/>
            <a:p/>
          </p:txBody>
        </p:sp>
        <p:sp>
          <p:nvSpPr>
            <p:cNvPr id="563" name="pl563"/>
            <p:cNvSpPr/>
            <p:nvPr/>
          </p:nvSpPr>
          <p:spPr>
            <a:xfrm>
              <a:off x="5838112"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564" name="pl564"/>
            <p:cNvSpPr/>
            <p:nvPr/>
          </p:nvSpPr>
          <p:spPr>
            <a:xfrm>
              <a:off x="5838112" y="4389171"/>
              <a:ext cx="1472887" cy="179958"/>
            </a:xfrm>
            <a:custGeom>
              <a:avLst/>
              <a:pathLst>
                <a:path w="1472887" h="179958">
                  <a:moveTo>
                    <a:pt x="0" y="169960"/>
                  </a:moveTo>
                  <a:lnTo>
                    <a:pt x="210412" y="179958"/>
                  </a:lnTo>
                  <a:lnTo>
                    <a:pt x="420825" y="169960"/>
                  </a:lnTo>
                  <a:lnTo>
                    <a:pt x="631237" y="169960"/>
                  </a:lnTo>
                  <a:lnTo>
                    <a:pt x="841650" y="0"/>
                  </a:lnTo>
                  <a:lnTo>
                    <a:pt x="1052062" y="169960"/>
                  </a:lnTo>
                  <a:lnTo>
                    <a:pt x="1262475" y="169960"/>
                  </a:lnTo>
                  <a:lnTo>
                    <a:pt x="1472887" y="179958"/>
                  </a:lnTo>
                </a:path>
              </a:pathLst>
            </a:custGeom>
            <a:ln w="40651" cap="flat">
              <a:solidFill>
                <a:srgbClr val="000000">
                  <a:alpha val="100000"/>
                </a:srgbClr>
              </a:solidFill>
              <a:prstDash val="solid"/>
              <a:round/>
            </a:ln>
          </p:spPr>
          <p:txBody>
            <a:bodyPr/>
            <a:lstStyle/>
            <a:p/>
          </p:txBody>
        </p:sp>
        <p:sp>
          <p:nvSpPr>
            <p:cNvPr id="565" name="pl565"/>
            <p:cNvSpPr/>
            <p:nvPr/>
          </p:nvSpPr>
          <p:spPr>
            <a:xfrm>
              <a:off x="5838112" y="4389171"/>
              <a:ext cx="1472887" cy="179958"/>
            </a:xfrm>
            <a:custGeom>
              <a:avLst/>
              <a:pathLst>
                <a:path w="1472887" h="179958">
                  <a:moveTo>
                    <a:pt x="0" y="169960"/>
                  </a:moveTo>
                  <a:lnTo>
                    <a:pt x="210412" y="179958"/>
                  </a:lnTo>
                  <a:lnTo>
                    <a:pt x="420825" y="169960"/>
                  </a:lnTo>
                  <a:lnTo>
                    <a:pt x="631237" y="169960"/>
                  </a:lnTo>
                  <a:lnTo>
                    <a:pt x="841650" y="0"/>
                  </a:lnTo>
                  <a:lnTo>
                    <a:pt x="1052062" y="169960"/>
                  </a:lnTo>
                  <a:lnTo>
                    <a:pt x="1262475" y="169960"/>
                  </a:lnTo>
                  <a:lnTo>
                    <a:pt x="1472887" y="179958"/>
                  </a:lnTo>
                </a:path>
              </a:pathLst>
            </a:custGeom>
            <a:ln w="35231" cap="flat">
              <a:solidFill>
                <a:srgbClr val="F26A21">
                  <a:alpha val="100000"/>
                </a:srgbClr>
              </a:solidFill>
              <a:prstDash val="solid"/>
              <a:round/>
            </a:ln>
          </p:spPr>
          <p:txBody>
            <a:bodyPr/>
            <a:lstStyle/>
            <a:p/>
          </p:txBody>
        </p:sp>
        <p:sp>
          <p:nvSpPr>
            <p:cNvPr id="566" name="pl566"/>
            <p:cNvSpPr/>
            <p:nvPr/>
          </p:nvSpPr>
          <p:spPr>
            <a:xfrm>
              <a:off x="5764468" y="47090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5777853"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8" name="tx568"/>
            <p:cNvSpPr/>
            <p:nvPr/>
          </p:nvSpPr>
          <p:spPr>
            <a:xfrm>
              <a:off x="5988266" y="4406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9" name="tx569"/>
            <p:cNvSpPr/>
            <p:nvPr/>
          </p:nvSpPr>
          <p:spPr>
            <a:xfrm>
              <a:off x="6198679"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0" name="tx570"/>
            <p:cNvSpPr/>
            <p:nvPr/>
          </p:nvSpPr>
          <p:spPr>
            <a:xfrm>
              <a:off x="6409091"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1" name="tx571"/>
            <p:cNvSpPr/>
            <p:nvPr/>
          </p:nvSpPr>
          <p:spPr>
            <a:xfrm>
              <a:off x="6619504" y="4226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72" name="tx572"/>
            <p:cNvSpPr/>
            <p:nvPr/>
          </p:nvSpPr>
          <p:spPr>
            <a:xfrm>
              <a:off x="6829916"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3" name="tx573"/>
            <p:cNvSpPr/>
            <p:nvPr/>
          </p:nvSpPr>
          <p:spPr>
            <a:xfrm>
              <a:off x="7040329" y="4396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4" name="tx574"/>
            <p:cNvSpPr/>
            <p:nvPr/>
          </p:nvSpPr>
          <p:spPr>
            <a:xfrm>
              <a:off x="7250741" y="4406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75" name="rc575"/>
            <p:cNvSpPr/>
            <p:nvPr/>
          </p:nvSpPr>
          <p:spPr>
            <a:xfrm>
              <a:off x="5764468" y="5048025"/>
              <a:ext cx="1620176" cy="758823"/>
            </a:xfrm>
            <a:prstGeom prst="rect">
              <a:avLst/>
            </a:prstGeom>
            <a:solidFill>
              <a:srgbClr val="EBEBEB">
                <a:alpha val="100000"/>
              </a:srgbClr>
            </a:solidFill>
          </p:spPr>
          <p:txBody>
            <a:bodyPr/>
            <a:lstStyle/>
            <a:p/>
          </p:txBody>
        </p:sp>
        <p:sp>
          <p:nvSpPr>
            <p:cNvPr id="576" name="pl576"/>
            <p:cNvSpPr/>
            <p:nvPr/>
          </p:nvSpPr>
          <p:spPr>
            <a:xfrm>
              <a:off x="5764468" y="56273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5764468" y="53774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5764468" y="51275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5764468" y="57523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5764468" y="5502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5764468" y="525247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5838112"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591" name="pl591"/>
            <p:cNvSpPr/>
            <p:nvPr/>
          </p:nvSpPr>
          <p:spPr>
            <a:xfrm>
              <a:off x="5838112" y="5582401"/>
              <a:ext cx="1472887" cy="39990"/>
            </a:xfrm>
            <a:custGeom>
              <a:avLst/>
              <a:pathLst>
                <a:path w="1472887" h="39990">
                  <a:moveTo>
                    <a:pt x="0" y="0"/>
                  </a:moveTo>
                  <a:lnTo>
                    <a:pt x="210412" y="39990"/>
                  </a:lnTo>
                  <a:lnTo>
                    <a:pt x="420825" y="0"/>
                  </a:lnTo>
                  <a:lnTo>
                    <a:pt x="631237" y="19995"/>
                  </a:lnTo>
                  <a:lnTo>
                    <a:pt x="841650" y="29993"/>
                  </a:lnTo>
                  <a:lnTo>
                    <a:pt x="1052062" y="0"/>
                  </a:lnTo>
                  <a:lnTo>
                    <a:pt x="1262475" y="19995"/>
                  </a:lnTo>
                  <a:lnTo>
                    <a:pt x="1472887" y="19995"/>
                  </a:lnTo>
                </a:path>
              </a:pathLst>
            </a:custGeom>
            <a:ln w="40651" cap="flat">
              <a:solidFill>
                <a:srgbClr val="BEBEBE">
                  <a:alpha val="69803"/>
                </a:srgbClr>
              </a:solidFill>
              <a:prstDash val="solid"/>
              <a:round/>
            </a:ln>
          </p:spPr>
          <p:txBody>
            <a:bodyPr/>
            <a:lstStyle/>
            <a:p/>
          </p:txBody>
        </p:sp>
        <p:sp>
          <p:nvSpPr>
            <p:cNvPr id="592" name="pl592"/>
            <p:cNvSpPr/>
            <p:nvPr/>
          </p:nvSpPr>
          <p:spPr>
            <a:xfrm>
              <a:off x="5838112" y="5582401"/>
              <a:ext cx="1472887" cy="39990"/>
            </a:xfrm>
            <a:custGeom>
              <a:avLst/>
              <a:pathLst>
                <a:path w="1472887" h="39990">
                  <a:moveTo>
                    <a:pt x="0" y="0"/>
                  </a:moveTo>
                  <a:lnTo>
                    <a:pt x="210412" y="39990"/>
                  </a:lnTo>
                  <a:lnTo>
                    <a:pt x="420825" y="0"/>
                  </a:lnTo>
                  <a:lnTo>
                    <a:pt x="631237" y="19995"/>
                  </a:lnTo>
                  <a:lnTo>
                    <a:pt x="841650" y="29993"/>
                  </a:lnTo>
                  <a:lnTo>
                    <a:pt x="1052062" y="0"/>
                  </a:lnTo>
                  <a:lnTo>
                    <a:pt x="1262475" y="19995"/>
                  </a:lnTo>
                  <a:lnTo>
                    <a:pt x="1472887" y="19995"/>
                  </a:lnTo>
                </a:path>
              </a:pathLst>
            </a:custGeom>
            <a:ln w="35231" cap="flat">
              <a:solidFill>
                <a:srgbClr val="BEBEBE">
                  <a:alpha val="69803"/>
                </a:srgbClr>
              </a:solidFill>
              <a:prstDash val="solid"/>
              <a:round/>
            </a:ln>
          </p:spPr>
          <p:txBody>
            <a:bodyPr/>
            <a:lstStyle/>
            <a:p/>
          </p:txBody>
        </p:sp>
        <p:sp>
          <p:nvSpPr>
            <p:cNvPr id="593" name="pl593"/>
            <p:cNvSpPr/>
            <p:nvPr/>
          </p:nvSpPr>
          <p:spPr>
            <a:xfrm>
              <a:off x="5838112" y="5532413"/>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594" name="pl594"/>
            <p:cNvSpPr/>
            <p:nvPr/>
          </p:nvSpPr>
          <p:spPr>
            <a:xfrm>
              <a:off x="5838112" y="5582401"/>
              <a:ext cx="1472887" cy="39990"/>
            </a:xfrm>
            <a:custGeom>
              <a:avLst/>
              <a:pathLst>
                <a:path w="1472887" h="39990">
                  <a:moveTo>
                    <a:pt x="0" y="0"/>
                  </a:moveTo>
                  <a:lnTo>
                    <a:pt x="210412" y="39990"/>
                  </a:lnTo>
                  <a:lnTo>
                    <a:pt x="420825" y="0"/>
                  </a:lnTo>
                  <a:lnTo>
                    <a:pt x="631237" y="19995"/>
                  </a:lnTo>
                  <a:lnTo>
                    <a:pt x="841650" y="29993"/>
                  </a:lnTo>
                  <a:lnTo>
                    <a:pt x="1052062" y="0"/>
                  </a:lnTo>
                  <a:lnTo>
                    <a:pt x="1262475" y="19995"/>
                  </a:lnTo>
                  <a:lnTo>
                    <a:pt x="1472887" y="19995"/>
                  </a:lnTo>
                </a:path>
              </a:pathLst>
            </a:custGeom>
            <a:ln w="40651" cap="flat">
              <a:solidFill>
                <a:srgbClr val="000000">
                  <a:alpha val="100000"/>
                </a:srgbClr>
              </a:solidFill>
              <a:prstDash val="solid"/>
              <a:round/>
            </a:ln>
          </p:spPr>
          <p:txBody>
            <a:bodyPr/>
            <a:lstStyle/>
            <a:p/>
          </p:txBody>
        </p:sp>
        <p:sp>
          <p:nvSpPr>
            <p:cNvPr id="595" name="pl595"/>
            <p:cNvSpPr/>
            <p:nvPr/>
          </p:nvSpPr>
          <p:spPr>
            <a:xfrm>
              <a:off x="5838112" y="5582401"/>
              <a:ext cx="1472887" cy="39990"/>
            </a:xfrm>
            <a:custGeom>
              <a:avLst/>
              <a:pathLst>
                <a:path w="1472887" h="39990">
                  <a:moveTo>
                    <a:pt x="0" y="0"/>
                  </a:moveTo>
                  <a:lnTo>
                    <a:pt x="210412" y="39990"/>
                  </a:lnTo>
                  <a:lnTo>
                    <a:pt x="420825" y="0"/>
                  </a:lnTo>
                  <a:lnTo>
                    <a:pt x="631237" y="19995"/>
                  </a:lnTo>
                  <a:lnTo>
                    <a:pt x="841650" y="29993"/>
                  </a:lnTo>
                  <a:lnTo>
                    <a:pt x="1052062" y="0"/>
                  </a:lnTo>
                  <a:lnTo>
                    <a:pt x="1262475" y="19995"/>
                  </a:lnTo>
                  <a:lnTo>
                    <a:pt x="1472887" y="19995"/>
                  </a:lnTo>
                </a:path>
              </a:pathLst>
            </a:custGeom>
            <a:ln w="35231" cap="flat">
              <a:solidFill>
                <a:srgbClr val="F26A21">
                  <a:alpha val="100000"/>
                </a:srgbClr>
              </a:solidFill>
              <a:prstDash val="solid"/>
              <a:round/>
            </a:ln>
          </p:spPr>
          <p:txBody>
            <a:bodyPr/>
            <a:lstStyle/>
            <a:p/>
          </p:txBody>
        </p:sp>
        <p:sp>
          <p:nvSpPr>
            <p:cNvPr id="596" name="pl596"/>
            <p:cNvSpPr/>
            <p:nvPr/>
          </p:nvSpPr>
          <p:spPr>
            <a:xfrm>
              <a:off x="5764468" y="57523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5777853" y="5419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98" name="tx598"/>
            <p:cNvSpPr/>
            <p:nvPr/>
          </p:nvSpPr>
          <p:spPr>
            <a:xfrm>
              <a:off x="5988266" y="5459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9" name="tx599"/>
            <p:cNvSpPr/>
            <p:nvPr/>
          </p:nvSpPr>
          <p:spPr>
            <a:xfrm>
              <a:off x="6198679" y="5419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0" name="tx600"/>
            <p:cNvSpPr/>
            <p:nvPr/>
          </p:nvSpPr>
          <p:spPr>
            <a:xfrm>
              <a:off x="6409091" y="5439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01" name="tx601"/>
            <p:cNvSpPr/>
            <p:nvPr/>
          </p:nvSpPr>
          <p:spPr>
            <a:xfrm>
              <a:off x="6619504" y="544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02" name="tx602"/>
            <p:cNvSpPr/>
            <p:nvPr/>
          </p:nvSpPr>
          <p:spPr>
            <a:xfrm>
              <a:off x="6829916" y="5419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3" name="tx603"/>
            <p:cNvSpPr/>
            <p:nvPr/>
          </p:nvSpPr>
          <p:spPr>
            <a:xfrm>
              <a:off x="7040329" y="5439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04" name="tx604"/>
            <p:cNvSpPr/>
            <p:nvPr/>
          </p:nvSpPr>
          <p:spPr>
            <a:xfrm>
              <a:off x="7250741" y="5439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05" name="rc605"/>
            <p:cNvSpPr/>
            <p:nvPr/>
          </p:nvSpPr>
          <p:spPr>
            <a:xfrm>
              <a:off x="7454234" y="874964"/>
              <a:ext cx="1620176" cy="758823"/>
            </a:xfrm>
            <a:prstGeom prst="rect">
              <a:avLst/>
            </a:prstGeom>
            <a:solidFill>
              <a:srgbClr val="EBEBEB">
                <a:alpha val="100000"/>
              </a:srgbClr>
            </a:solidFill>
          </p:spPr>
          <p:txBody>
            <a:bodyPr/>
            <a:lstStyle/>
            <a:p/>
          </p:txBody>
        </p:sp>
        <p:sp>
          <p:nvSpPr>
            <p:cNvPr id="606" name="pl606"/>
            <p:cNvSpPr/>
            <p:nvPr/>
          </p:nvSpPr>
          <p:spPr>
            <a:xfrm>
              <a:off x="7454234" y="14543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120438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9544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15793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13293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1079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621" name="pl621"/>
            <p:cNvSpPr/>
            <p:nvPr/>
          </p:nvSpPr>
          <p:spPr>
            <a:xfrm>
              <a:off x="7527878" y="1309363"/>
              <a:ext cx="1472887" cy="69983"/>
            </a:xfrm>
            <a:custGeom>
              <a:avLst/>
              <a:pathLst>
                <a:path w="1472887" h="69983">
                  <a:moveTo>
                    <a:pt x="0" y="19995"/>
                  </a:moveTo>
                  <a:lnTo>
                    <a:pt x="210412" y="9997"/>
                  </a:lnTo>
                  <a:lnTo>
                    <a:pt x="420825" y="19995"/>
                  </a:lnTo>
                  <a:lnTo>
                    <a:pt x="631237" y="9997"/>
                  </a:lnTo>
                  <a:lnTo>
                    <a:pt x="841650" y="0"/>
                  </a:lnTo>
                  <a:lnTo>
                    <a:pt x="1052062" y="69983"/>
                  </a:lnTo>
                  <a:lnTo>
                    <a:pt x="1262475" y="59986"/>
                  </a:lnTo>
                  <a:lnTo>
                    <a:pt x="1472887" y="19995"/>
                  </a:lnTo>
                </a:path>
              </a:pathLst>
            </a:custGeom>
            <a:ln w="40651" cap="flat">
              <a:solidFill>
                <a:srgbClr val="BEBEBE">
                  <a:alpha val="69803"/>
                </a:srgbClr>
              </a:solidFill>
              <a:prstDash val="solid"/>
              <a:round/>
            </a:ln>
          </p:spPr>
          <p:txBody>
            <a:bodyPr/>
            <a:lstStyle/>
            <a:p/>
          </p:txBody>
        </p:sp>
        <p:sp>
          <p:nvSpPr>
            <p:cNvPr id="622" name="pl622"/>
            <p:cNvSpPr/>
            <p:nvPr/>
          </p:nvSpPr>
          <p:spPr>
            <a:xfrm>
              <a:off x="7527878" y="1309363"/>
              <a:ext cx="1472887" cy="69983"/>
            </a:xfrm>
            <a:custGeom>
              <a:avLst/>
              <a:pathLst>
                <a:path w="1472887" h="69983">
                  <a:moveTo>
                    <a:pt x="0" y="19995"/>
                  </a:moveTo>
                  <a:lnTo>
                    <a:pt x="210412" y="9997"/>
                  </a:lnTo>
                  <a:lnTo>
                    <a:pt x="420825" y="19995"/>
                  </a:lnTo>
                  <a:lnTo>
                    <a:pt x="631237" y="9997"/>
                  </a:lnTo>
                  <a:lnTo>
                    <a:pt x="841650" y="0"/>
                  </a:lnTo>
                  <a:lnTo>
                    <a:pt x="1052062" y="69983"/>
                  </a:lnTo>
                  <a:lnTo>
                    <a:pt x="1262475" y="59986"/>
                  </a:lnTo>
                  <a:lnTo>
                    <a:pt x="1472887" y="19995"/>
                  </a:lnTo>
                </a:path>
              </a:pathLst>
            </a:custGeom>
            <a:ln w="35231" cap="flat">
              <a:solidFill>
                <a:srgbClr val="BEBEBE">
                  <a:alpha val="69803"/>
                </a:srgbClr>
              </a:solidFill>
              <a:prstDash val="solid"/>
              <a:round/>
            </a:ln>
          </p:spPr>
          <p:txBody>
            <a:bodyPr/>
            <a:lstStyle/>
            <a:p/>
          </p:txBody>
        </p:sp>
        <p:sp>
          <p:nvSpPr>
            <p:cNvPr id="623" name="pl623"/>
            <p:cNvSpPr/>
            <p:nvPr/>
          </p:nvSpPr>
          <p:spPr>
            <a:xfrm>
              <a:off x="7527878" y="1359351"/>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1309363"/>
              <a:ext cx="1472887" cy="69983"/>
            </a:xfrm>
            <a:custGeom>
              <a:avLst/>
              <a:pathLst>
                <a:path w="1472887" h="69983">
                  <a:moveTo>
                    <a:pt x="0" y="19995"/>
                  </a:moveTo>
                  <a:lnTo>
                    <a:pt x="210412" y="9997"/>
                  </a:lnTo>
                  <a:lnTo>
                    <a:pt x="420825" y="19995"/>
                  </a:lnTo>
                  <a:lnTo>
                    <a:pt x="631237" y="9997"/>
                  </a:lnTo>
                  <a:lnTo>
                    <a:pt x="841650" y="0"/>
                  </a:lnTo>
                  <a:lnTo>
                    <a:pt x="1052062" y="69983"/>
                  </a:lnTo>
                  <a:lnTo>
                    <a:pt x="1262475" y="59986"/>
                  </a:lnTo>
                  <a:lnTo>
                    <a:pt x="1472887" y="19995"/>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1309363"/>
              <a:ext cx="1472887" cy="69983"/>
            </a:xfrm>
            <a:custGeom>
              <a:avLst/>
              <a:pathLst>
                <a:path w="1472887" h="69983">
                  <a:moveTo>
                    <a:pt x="0" y="19995"/>
                  </a:moveTo>
                  <a:lnTo>
                    <a:pt x="210412" y="9997"/>
                  </a:lnTo>
                  <a:lnTo>
                    <a:pt x="420825" y="19995"/>
                  </a:lnTo>
                  <a:lnTo>
                    <a:pt x="631237" y="9997"/>
                  </a:lnTo>
                  <a:lnTo>
                    <a:pt x="841650" y="0"/>
                  </a:lnTo>
                  <a:lnTo>
                    <a:pt x="1052062" y="69983"/>
                  </a:lnTo>
                  <a:lnTo>
                    <a:pt x="1262475" y="59986"/>
                  </a:lnTo>
                  <a:lnTo>
                    <a:pt x="1472887" y="19995"/>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157930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67619" y="1166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28" name="tx628"/>
            <p:cNvSpPr/>
            <p:nvPr/>
          </p:nvSpPr>
          <p:spPr>
            <a:xfrm>
              <a:off x="7678032" y="1156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29" name="tx629"/>
            <p:cNvSpPr/>
            <p:nvPr/>
          </p:nvSpPr>
          <p:spPr>
            <a:xfrm>
              <a:off x="7888444" y="1166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0" name="tx630"/>
            <p:cNvSpPr/>
            <p:nvPr/>
          </p:nvSpPr>
          <p:spPr>
            <a:xfrm>
              <a:off x="8098857" y="1156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31" name="tx631"/>
            <p:cNvSpPr/>
            <p:nvPr/>
          </p:nvSpPr>
          <p:spPr>
            <a:xfrm>
              <a:off x="8309269" y="1146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632" name="tx632"/>
            <p:cNvSpPr/>
            <p:nvPr/>
          </p:nvSpPr>
          <p:spPr>
            <a:xfrm>
              <a:off x="8519682" y="1216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33" name="tx633"/>
            <p:cNvSpPr/>
            <p:nvPr/>
          </p:nvSpPr>
          <p:spPr>
            <a:xfrm>
              <a:off x="8730095" y="1206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34" name="tx634"/>
            <p:cNvSpPr/>
            <p:nvPr/>
          </p:nvSpPr>
          <p:spPr>
            <a:xfrm>
              <a:off x="8940507" y="1166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5" name="rc635"/>
            <p:cNvSpPr/>
            <p:nvPr/>
          </p:nvSpPr>
          <p:spPr>
            <a:xfrm>
              <a:off x="7454234" y="1918229"/>
              <a:ext cx="1620176" cy="758823"/>
            </a:xfrm>
            <a:prstGeom prst="rect">
              <a:avLst/>
            </a:prstGeom>
            <a:solidFill>
              <a:srgbClr val="EBEBEB">
                <a:alpha val="100000"/>
              </a:srgbClr>
            </a:solidFill>
          </p:spPr>
          <p:txBody>
            <a:bodyPr/>
            <a:lstStyle/>
            <a:p/>
          </p:txBody>
        </p:sp>
        <p:sp>
          <p:nvSpPr>
            <p:cNvPr id="636" name="pl636"/>
            <p:cNvSpPr/>
            <p:nvPr/>
          </p:nvSpPr>
          <p:spPr>
            <a:xfrm>
              <a:off x="7454234" y="249759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7" name="pl637"/>
            <p:cNvSpPr/>
            <p:nvPr/>
          </p:nvSpPr>
          <p:spPr>
            <a:xfrm>
              <a:off x="7454234" y="22476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8" name="pl638"/>
            <p:cNvSpPr/>
            <p:nvPr/>
          </p:nvSpPr>
          <p:spPr>
            <a:xfrm>
              <a:off x="7454234" y="1997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9" name="pl639"/>
            <p:cNvSpPr/>
            <p:nvPr/>
          </p:nvSpPr>
          <p:spPr>
            <a:xfrm>
              <a:off x="7454234" y="26225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0" name="pl640"/>
            <p:cNvSpPr/>
            <p:nvPr/>
          </p:nvSpPr>
          <p:spPr>
            <a:xfrm>
              <a:off x="7454234" y="23726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1" name="pl641"/>
            <p:cNvSpPr/>
            <p:nvPr/>
          </p:nvSpPr>
          <p:spPr>
            <a:xfrm>
              <a:off x="7454234" y="21226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2" name="pl64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527878"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651" name="pl651"/>
            <p:cNvSpPr/>
            <p:nvPr/>
          </p:nvSpPr>
          <p:spPr>
            <a:xfrm>
              <a:off x="7527878" y="2332633"/>
              <a:ext cx="1472887" cy="79981"/>
            </a:xfrm>
            <a:custGeom>
              <a:avLst/>
              <a:pathLst>
                <a:path w="1472887" h="79981">
                  <a:moveTo>
                    <a:pt x="0" y="0"/>
                  </a:moveTo>
                  <a:lnTo>
                    <a:pt x="210412" y="29993"/>
                  </a:lnTo>
                  <a:lnTo>
                    <a:pt x="420825" y="49988"/>
                  </a:lnTo>
                  <a:lnTo>
                    <a:pt x="631237" y="69983"/>
                  </a:lnTo>
                  <a:lnTo>
                    <a:pt x="841650" y="79981"/>
                  </a:lnTo>
                  <a:lnTo>
                    <a:pt x="1052062" y="49988"/>
                  </a:lnTo>
                  <a:lnTo>
                    <a:pt x="1262475" y="0"/>
                  </a:lnTo>
                  <a:lnTo>
                    <a:pt x="1472887" y="29993"/>
                  </a:lnTo>
                </a:path>
              </a:pathLst>
            </a:custGeom>
            <a:ln w="40651" cap="flat">
              <a:solidFill>
                <a:srgbClr val="BEBEBE">
                  <a:alpha val="69803"/>
                </a:srgbClr>
              </a:solidFill>
              <a:prstDash val="solid"/>
              <a:round/>
            </a:ln>
          </p:spPr>
          <p:txBody>
            <a:bodyPr/>
            <a:lstStyle/>
            <a:p/>
          </p:txBody>
        </p:sp>
        <p:sp>
          <p:nvSpPr>
            <p:cNvPr id="652" name="pl652"/>
            <p:cNvSpPr/>
            <p:nvPr/>
          </p:nvSpPr>
          <p:spPr>
            <a:xfrm>
              <a:off x="7527878" y="2332633"/>
              <a:ext cx="1472887" cy="79981"/>
            </a:xfrm>
            <a:custGeom>
              <a:avLst/>
              <a:pathLst>
                <a:path w="1472887" h="79981">
                  <a:moveTo>
                    <a:pt x="0" y="0"/>
                  </a:moveTo>
                  <a:lnTo>
                    <a:pt x="210412" y="29993"/>
                  </a:lnTo>
                  <a:lnTo>
                    <a:pt x="420825" y="49988"/>
                  </a:lnTo>
                  <a:lnTo>
                    <a:pt x="631237" y="69983"/>
                  </a:lnTo>
                  <a:lnTo>
                    <a:pt x="841650" y="79981"/>
                  </a:lnTo>
                  <a:lnTo>
                    <a:pt x="1052062" y="49988"/>
                  </a:lnTo>
                  <a:lnTo>
                    <a:pt x="1262475" y="0"/>
                  </a:lnTo>
                  <a:lnTo>
                    <a:pt x="1472887" y="29993"/>
                  </a:lnTo>
                </a:path>
              </a:pathLst>
            </a:custGeom>
            <a:ln w="35231" cap="flat">
              <a:solidFill>
                <a:srgbClr val="BEBEBE">
                  <a:alpha val="69803"/>
                </a:srgbClr>
              </a:solidFill>
              <a:prstDash val="solid"/>
              <a:round/>
            </a:ln>
          </p:spPr>
          <p:txBody>
            <a:bodyPr/>
            <a:lstStyle/>
            <a:p/>
          </p:txBody>
        </p:sp>
        <p:sp>
          <p:nvSpPr>
            <p:cNvPr id="653" name="pl653"/>
            <p:cNvSpPr/>
            <p:nvPr/>
          </p:nvSpPr>
          <p:spPr>
            <a:xfrm>
              <a:off x="7527878" y="2402617"/>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654" name="pl654"/>
            <p:cNvSpPr/>
            <p:nvPr/>
          </p:nvSpPr>
          <p:spPr>
            <a:xfrm>
              <a:off x="7527878" y="2332633"/>
              <a:ext cx="1472887" cy="79981"/>
            </a:xfrm>
            <a:custGeom>
              <a:avLst/>
              <a:pathLst>
                <a:path w="1472887" h="79981">
                  <a:moveTo>
                    <a:pt x="0" y="0"/>
                  </a:moveTo>
                  <a:lnTo>
                    <a:pt x="210412" y="29993"/>
                  </a:lnTo>
                  <a:lnTo>
                    <a:pt x="420825" y="49988"/>
                  </a:lnTo>
                  <a:lnTo>
                    <a:pt x="631237" y="69983"/>
                  </a:lnTo>
                  <a:lnTo>
                    <a:pt x="841650" y="79981"/>
                  </a:lnTo>
                  <a:lnTo>
                    <a:pt x="1052062" y="49988"/>
                  </a:lnTo>
                  <a:lnTo>
                    <a:pt x="1262475" y="0"/>
                  </a:lnTo>
                  <a:lnTo>
                    <a:pt x="1472887" y="29993"/>
                  </a:lnTo>
                </a:path>
              </a:pathLst>
            </a:custGeom>
            <a:ln w="40651" cap="flat">
              <a:solidFill>
                <a:srgbClr val="000000">
                  <a:alpha val="100000"/>
                </a:srgbClr>
              </a:solidFill>
              <a:prstDash val="solid"/>
              <a:round/>
            </a:ln>
          </p:spPr>
          <p:txBody>
            <a:bodyPr/>
            <a:lstStyle/>
            <a:p/>
          </p:txBody>
        </p:sp>
        <p:sp>
          <p:nvSpPr>
            <p:cNvPr id="655" name="pl655"/>
            <p:cNvSpPr/>
            <p:nvPr/>
          </p:nvSpPr>
          <p:spPr>
            <a:xfrm>
              <a:off x="7527878" y="2332633"/>
              <a:ext cx="1472887" cy="79981"/>
            </a:xfrm>
            <a:custGeom>
              <a:avLst/>
              <a:pathLst>
                <a:path w="1472887" h="79981">
                  <a:moveTo>
                    <a:pt x="0" y="0"/>
                  </a:moveTo>
                  <a:lnTo>
                    <a:pt x="210412" y="29993"/>
                  </a:lnTo>
                  <a:lnTo>
                    <a:pt x="420825" y="49988"/>
                  </a:lnTo>
                  <a:lnTo>
                    <a:pt x="631237" y="69983"/>
                  </a:lnTo>
                  <a:lnTo>
                    <a:pt x="841650" y="79981"/>
                  </a:lnTo>
                  <a:lnTo>
                    <a:pt x="1052062" y="49988"/>
                  </a:lnTo>
                  <a:lnTo>
                    <a:pt x="1262475" y="0"/>
                  </a:lnTo>
                  <a:lnTo>
                    <a:pt x="1472887" y="29993"/>
                  </a:lnTo>
                </a:path>
              </a:pathLst>
            </a:custGeom>
            <a:ln w="35231" cap="flat">
              <a:solidFill>
                <a:srgbClr val="F26A21">
                  <a:alpha val="100000"/>
                </a:srgbClr>
              </a:solidFill>
              <a:prstDash val="solid"/>
              <a:round/>
            </a:ln>
          </p:spPr>
          <p:txBody>
            <a:bodyPr/>
            <a:lstStyle/>
            <a:p/>
          </p:txBody>
        </p:sp>
        <p:sp>
          <p:nvSpPr>
            <p:cNvPr id="656" name="pl656"/>
            <p:cNvSpPr/>
            <p:nvPr/>
          </p:nvSpPr>
          <p:spPr>
            <a:xfrm>
              <a:off x="7454234" y="262256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57" name="tx657"/>
            <p:cNvSpPr/>
            <p:nvPr/>
          </p:nvSpPr>
          <p:spPr>
            <a:xfrm>
              <a:off x="7467619" y="2169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658" name="tx658"/>
            <p:cNvSpPr/>
            <p:nvPr/>
          </p:nvSpPr>
          <p:spPr>
            <a:xfrm>
              <a:off x="7678032" y="2199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59" name="tx659"/>
            <p:cNvSpPr/>
            <p:nvPr/>
          </p:nvSpPr>
          <p:spPr>
            <a:xfrm>
              <a:off x="7888444" y="221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60" name="tx660"/>
            <p:cNvSpPr/>
            <p:nvPr/>
          </p:nvSpPr>
          <p:spPr>
            <a:xfrm>
              <a:off x="8098857" y="2239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61" name="tx661"/>
            <p:cNvSpPr/>
            <p:nvPr/>
          </p:nvSpPr>
          <p:spPr>
            <a:xfrm>
              <a:off x="8309269" y="2249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62" name="tx662"/>
            <p:cNvSpPr/>
            <p:nvPr/>
          </p:nvSpPr>
          <p:spPr>
            <a:xfrm>
              <a:off x="8519682" y="221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63" name="tx663"/>
            <p:cNvSpPr/>
            <p:nvPr/>
          </p:nvSpPr>
          <p:spPr>
            <a:xfrm>
              <a:off x="8730095" y="2169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664" name="tx664"/>
            <p:cNvSpPr/>
            <p:nvPr/>
          </p:nvSpPr>
          <p:spPr>
            <a:xfrm>
              <a:off x="8940507" y="2199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65" name="rc665"/>
            <p:cNvSpPr/>
            <p:nvPr/>
          </p:nvSpPr>
          <p:spPr>
            <a:xfrm>
              <a:off x="7454234" y="2961495"/>
              <a:ext cx="1620176" cy="758823"/>
            </a:xfrm>
            <a:prstGeom prst="rect">
              <a:avLst/>
            </a:prstGeom>
            <a:solidFill>
              <a:srgbClr val="EBEBEB">
                <a:alpha val="100000"/>
              </a:srgbClr>
            </a:solidFill>
          </p:spPr>
          <p:txBody>
            <a:bodyPr/>
            <a:lstStyle/>
            <a:p/>
          </p:txBody>
        </p:sp>
        <p:sp>
          <p:nvSpPr>
            <p:cNvPr id="666" name="pl666"/>
            <p:cNvSpPr/>
            <p:nvPr/>
          </p:nvSpPr>
          <p:spPr>
            <a:xfrm>
              <a:off x="7454234" y="3540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7" name="pl667"/>
            <p:cNvSpPr/>
            <p:nvPr/>
          </p:nvSpPr>
          <p:spPr>
            <a:xfrm>
              <a:off x="7454234" y="329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8" name="pl668"/>
            <p:cNvSpPr/>
            <p:nvPr/>
          </p:nvSpPr>
          <p:spPr>
            <a:xfrm>
              <a:off x="7454234" y="30409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9" name="pl669"/>
            <p:cNvSpPr/>
            <p:nvPr/>
          </p:nvSpPr>
          <p:spPr>
            <a:xfrm>
              <a:off x="7454234" y="36658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0" name="pl670"/>
            <p:cNvSpPr/>
            <p:nvPr/>
          </p:nvSpPr>
          <p:spPr>
            <a:xfrm>
              <a:off x="7454234" y="34158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1" name="pl671"/>
            <p:cNvSpPr/>
            <p:nvPr/>
          </p:nvSpPr>
          <p:spPr>
            <a:xfrm>
              <a:off x="7454234" y="3165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2" name="pl67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527878"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681" name="pl681"/>
            <p:cNvSpPr/>
            <p:nvPr/>
          </p:nvSpPr>
          <p:spPr>
            <a:xfrm>
              <a:off x="7527878" y="3435884"/>
              <a:ext cx="1472887" cy="139967"/>
            </a:xfrm>
            <a:custGeom>
              <a:avLst/>
              <a:pathLst>
                <a:path w="1472887" h="139967">
                  <a:moveTo>
                    <a:pt x="0" y="79981"/>
                  </a:moveTo>
                  <a:lnTo>
                    <a:pt x="210412" y="139967"/>
                  </a:lnTo>
                  <a:lnTo>
                    <a:pt x="420825" y="59986"/>
                  </a:lnTo>
                  <a:lnTo>
                    <a:pt x="631237" y="0"/>
                  </a:lnTo>
                  <a:lnTo>
                    <a:pt x="841650" y="129969"/>
                  </a:lnTo>
                  <a:lnTo>
                    <a:pt x="1052062" y="99976"/>
                  </a:lnTo>
                  <a:lnTo>
                    <a:pt x="1262475" y="79981"/>
                  </a:lnTo>
                  <a:lnTo>
                    <a:pt x="1472887" y="0"/>
                  </a:lnTo>
                </a:path>
              </a:pathLst>
            </a:custGeom>
            <a:ln w="40651" cap="flat">
              <a:solidFill>
                <a:srgbClr val="BEBEBE">
                  <a:alpha val="69803"/>
                </a:srgbClr>
              </a:solidFill>
              <a:prstDash val="solid"/>
              <a:round/>
            </a:ln>
          </p:spPr>
          <p:txBody>
            <a:bodyPr/>
            <a:lstStyle/>
            <a:p/>
          </p:txBody>
        </p:sp>
        <p:sp>
          <p:nvSpPr>
            <p:cNvPr id="682" name="pl682"/>
            <p:cNvSpPr/>
            <p:nvPr/>
          </p:nvSpPr>
          <p:spPr>
            <a:xfrm>
              <a:off x="7527878" y="3435884"/>
              <a:ext cx="1472887" cy="139967"/>
            </a:xfrm>
            <a:custGeom>
              <a:avLst/>
              <a:pathLst>
                <a:path w="1472887" h="139967">
                  <a:moveTo>
                    <a:pt x="0" y="79981"/>
                  </a:moveTo>
                  <a:lnTo>
                    <a:pt x="210412" y="139967"/>
                  </a:lnTo>
                  <a:lnTo>
                    <a:pt x="420825" y="59986"/>
                  </a:lnTo>
                  <a:lnTo>
                    <a:pt x="631237" y="0"/>
                  </a:lnTo>
                  <a:lnTo>
                    <a:pt x="841650" y="129969"/>
                  </a:lnTo>
                  <a:lnTo>
                    <a:pt x="1052062" y="99976"/>
                  </a:lnTo>
                  <a:lnTo>
                    <a:pt x="1262475" y="79981"/>
                  </a:lnTo>
                  <a:lnTo>
                    <a:pt x="1472887" y="0"/>
                  </a:lnTo>
                </a:path>
              </a:pathLst>
            </a:custGeom>
            <a:ln w="35231" cap="flat">
              <a:solidFill>
                <a:srgbClr val="BEBEBE">
                  <a:alpha val="69803"/>
                </a:srgbClr>
              </a:solidFill>
              <a:prstDash val="solid"/>
              <a:round/>
            </a:ln>
          </p:spPr>
          <p:txBody>
            <a:bodyPr/>
            <a:lstStyle/>
            <a:p/>
          </p:txBody>
        </p:sp>
        <p:sp>
          <p:nvSpPr>
            <p:cNvPr id="683" name="pl683"/>
            <p:cNvSpPr/>
            <p:nvPr/>
          </p:nvSpPr>
          <p:spPr>
            <a:xfrm>
              <a:off x="7527878" y="3445882"/>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684" name="pl684"/>
            <p:cNvSpPr/>
            <p:nvPr/>
          </p:nvSpPr>
          <p:spPr>
            <a:xfrm>
              <a:off x="7527878" y="3435884"/>
              <a:ext cx="1472887" cy="139967"/>
            </a:xfrm>
            <a:custGeom>
              <a:avLst/>
              <a:pathLst>
                <a:path w="1472887" h="139967">
                  <a:moveTo>
                    <a:pt x="0" y="79981"/>
                  </a:moveTo>
                  <a:lnTo>
                    <a:pt x="210412" y="139967"/>
                  </a:lnTo>
                  <a:lnTo>
                    <a:pt x="420825" y="59986"/>
                  </a:lnTo>
                  <a:lnTo>
                    <a:pt x="631237" y="0"/>
                  </a:lnTo>
                  <a:lnTo>
                    <a:pt x="841650" y="129969"/>
                  </a:lnTo>
                  <a:lnTo>
                    <a:pt x="1052062" y="99976"/>
                  </a:lnTo>
                  <a:lnTo>
                    <a:pt x="1262475" y="79981"/>
                  </a:lnTo>
                  <a:lnTo>
                    <a:pt x="1472887" y="0"/>
                  </a:lnTo>
                </a:path>
              </a:pathLst>
            </a:custGeom>
            <a:ln w="40651" cap="flat">
              <a:solidFill>
                <a:srgbClr val="000000">
                  <a:alpha val="100000"/>
                </a:srgbClr>
              </a:solidFill>
              <a:prstDash val="solid"/>
              <a:round/>
            </a:ln>
          </p:spPr>
          <p:txBody>
            <a:bodyPr/>
            <a:lstStyle/>
            <a:p/>
          </p:txBody>
        </p:sp>
        <p:sp>
          <p:nvSpPr>
            <p:cNvPr id="685" name="pl685"/>
            <p:cNvSpPr/>
            <p:nvPr/>
          </p:nvSpPr>
          <p:spPr>
            <a:xfrm>
              <a:off x="7527878" y="3435884"/>
              <a:ext cx="1472887" cy="139967"/>
            </a:xfrm>
            <a:custGeom>
              <a:avLst/>
              <a:pathLst>
                <a:path w="1472887" h="139967">
                  <a:moveTo>
                    <a:pt x="0" y="79981"/>
                  </a:moveTo>
                  <a:lnTo>
                    <a:pt x="210412" y="139967"/>
                  </a:lnTo>
                  <a:lnTo>
                    <a:pt x="420825" y="59986"/>
                  </a:lnTo>
                  <a:lnTo>
                    <a:pt x="631237" y="0"/>
                  </a:lnTo>
                  <a:lnTo>
                    <a:pt x="841650" y="129969"/>
                  </a:lnTo>
                  <a:lnTo>
                    <a:pt x="1052062" y="99976"/>
                  </a:lnTo>
                  <a:lnTo>
                    <a:pt x="1262475" y="79981"/>
                  </a:lnTo>
                  <a:lnTo>
                    <a:pt x="1472887" y="0"/>
                  </a:lnTo>
                </a:path>
              </a:pathLst>
            </a:custGeom>
            <a:ln w="35231" cap="flat">
              <a:solidFill>
                <a:srgbClr val="F26A21">
                  <a:alpha val="100000"/>
                </a:srgbClr>
              </a:solidFill>
              <a:prstDash val="solid"/>
              <a:round/>
            </a:ln>
          </p:spPr>
          <p:txBody>
            <a:bodyPr/>
            <a:lstStyle/>
            <a:p/>
          </p:txBody>
        </p:sp>
        <p:sp>
          <p:nvSpPr>
            <p:cNvPr id="686" name="pl686"/>
            <p:cNvSpPr/>
            <p:nvPr/>
          </p:nvSpPr>
          <p:spPr>
            <a:xfrm>
              <a:off x="7454234" y="36658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87" name="tx687"/>
            <p:cNvSpPr/>
            <p:nvPr/>
          </p:nvSpPr>
          <p:spPr>
            <a:xfrm>
              <a:off x="7467619" y="3352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88" name="tx688"/>
            <p:cNvSpPr/>
            <p:nvPr/>
          </p:nvSpPr>
          <p:spPr>
            <a:xfrm>
              <a:off x="7708161" y="34128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89" name="tx689"/>
            <p:cNvSpPr/>
            <p:nvPr/>
          </p:nvSpPr>
          <p:spPr>
            <a:xfrm>
              <a:off x="7888444" y="3332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90" name="tx690"/>
            <p:cNvSpPr/>
            <p:nvPr/>
          </p:nvSpPr>
          <p:spPr>
            <a:xfrm>
              <a:off x="8098857" y="3272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91" name="tx691"/>
            <p:cNvSpPr/>
            <p:nvPr/>
          </p:nvSpPr>
          <p:spPr>
            <a:xfrm>
              <a:off x="8309269" y="3402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92" name="tx692"/>
            <p:cNvSpPr/>
            <p:nvPr/>
          </p:nvSpPr>
          <p:spPr>
            <a:xfrm>
              <a:off x="8519682" y="33728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93" name="tx693"/>
            <p:cNvSpPr/>
            <p:nvPr/>
          </p:nvSpPr>
          <p:spPr>
            <a:xfrm>
              <a:off x="8730095" y="3352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94" name="tx694"/>
            <p:cNvSpPr/>
            <p:nvPr/>
          </p:nvSpPr>
          <p:spPr>
            <a:xfrm>
              <a:off x="8940507" y="3272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95" name="rc695"/>
            <p:cNvSpPr/>
            <p:nvPr/>
          </p:nvSpPr>
          <p:spPr>
            <a:xfrm>
              <a:off x="7454234" y="4004760"/>
              <a:ext cx="1620176" cy="758823"/>
            </a:xfrm>
            <a:prstGeom prst="rect">
              <a:avLst/>
            </a:prstGeom>
            <a:solidFill>
              <a:srgbClr val="EBEBEB">
                <a:alpha val="100000"/>
              </a:srgbClr>
            </a:solidFill>
          </p:spPr>
          <p:txBody>
            <a:bodyPr/>
            <a:lstStyle/>
            <a:p/>
          </p:txBody>
        </p:sp>
        <p:sp>
          <p:nvSpPr>
            <p:cNvPr id="696" name="pl696"/>
            <p:cNvSpPr/>
            <p:nvPr/>
          </p:nvSpPr>
          <p:spPr>
            <a:xfrm>
              <a:off x="7454234" y="45841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7" name="pl697"/>
            <p:cNvSpPr/>
            <p:nvPr/>
          </p:nvSpPr>
          <p:spPr>
            <a:xfrm>
              <a:off x="7454234" y="43341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8" name="pl698"/>
            <p:cNvSpPr/>
            <p:nvPr/>
          </p:nvSpPr>
          <p:spPr>
            <a:xfrm>
              <a:off x="7454234" y="40842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9" name="pl699"/>
            <p:cNvSpPr/>
            <p:nvPr/>
          </p:nvSpPr>
          <p:spPr>
            <a:xfrm>
              <a:off x="7454234" y="47090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0" name="pl700"/>
            <p:cNvSpPr/>
            <p:nvPr/>
          </p:nvSpPr>
          <p:spPr>
            <a:xfrm>
              <a:off x="7454234" y="4459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1" name="pl701"/>
            <p:cNvSpPr/>
            <p:nvPr/>
          </p:nvSpPr>
          <p:spPr>
            <a:xfrm>
              <a:off x="7454234" y="42092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2" name="pl70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7527878"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BEBEBE">
                  <a:alpha val="69803"/>
                </a:srgbClr>
              </a:solidFill>
              <a:prstDash val="solid"/>
              <a:round/>
            </a:ln>
          </p:spPr>
          <p:txBody>
            <a:bodyPr/>
            <a:lstStyle/>
            <a:p/>
          </p:txBody>
        </p:sp>
        <p:sp>
          <p:nvSpPr>
            <p:cNvPr id="711" name="pl711"/>
            <p:cNvSpPr/>
            <p:nvPr/>
          </p:nvSpPr>
          <p:spPr>
            <a:xfrm>
              <a:off x="7527878" y="4469152"/>
              <a:ext cx="1472887" cy="99976"/>
            </a:xfrm>
            <a:custGeom>
              <a:avLst/>
              <a:pathLst>
                <a:path w="1472887" h="99976">
                  <a:moveTo>
                    <a:pt x="0" y="49988"/>
                  </a:moveTo>
                  <a:lnTo>
                    <a:pt x="210412" y="49988"/>
                  </a:lnTo>
                  <a:lnTo>
                    <a:pt x="420825" y="99976"/>
                  </a:lnTo>
                  <a:lnTo>
                    <a:pt x="631237" y="79981"/>
                  </a:lnTo>
                  <a:lnTo>
                    <a:pt x="841650" y="49988"/>
                  </a:lnTo>
                  <a:lnTo>
                    <a:pt x="1052062" y="0"/>
                  </a:lnTo>
                  <a:lnTo>
                    <a:pt x="1262475" y="39990"/>
                  </a:lnTo>
                  <a:lnTo>
                    <a:pt x="1472887" y="39990"/>
                  </a:lnTo>
                </a:path>
              </a:pathLst>
            </a:custGeom>
            <a:ln w="40651" cap="flat">
              <a:solidFill>
                <a:srgbClr val="BEBEBE">
                  <a:alpha val="69803"/>
                </a:srgbClr>
              </a:solidFill>
              <a:prstDash val="solid"/>
              <a:round/>
            </a:ln>
          </p:spPr>
          <p:txBody>
            <a:bodyPr/>
            <a:lstStyle/>
            <a:p/>
          </p:txBody>
        </p:sp>
        <p:sp>
          <p:nvSpPr>
            <p:cNvPr id="712" name="pl712"/>
            <p:cNvSpPr/>
            <p:nvPr/>
          </p:nvSpPr>
          <p:spPr>
            <a:xfrm>
              <a:off x="7527878" y="4469152"/>
              <a:ext cx="1472887" cy="99976"/>
            </a:xfrm>
            <a:custGeom>
              <a:avLst/>
              <a:pathLst>
                <a:path w="1472887" h="99976">
                  <a:moveTo>
                    <a:pt x="0" y="49988"/>
                  </a:moveTo>
                  <a:lnTo>
                    <a:pt x="210412" y="49988"/>
                  </a:lnTo>
                  <a:lnTo>
                    <a:pt x="420825" y="99976"/>
                  </a:lnTo>
                  <a:lnTo>
                    <a:pt x="631237" y="79981"/>
                  </a:lnTo>
                  <a:lnTo>
                    <a:pt x="841650" y="49988"/>
                  </a:lnTo>
                  <a:lnTo>
                    <a:pt x="1052062" y="0"/>
                  </a:lnTo>
                  <a:lnTo>
                    <a:pt x="1262475" y="39990"/>
                  </a:lnTo>
                  <a:lnTo>
                    <a:pt x="1472887" y="39990"/>
                  </a:lnTo>
                </a:path>
              </a:pathLst>
            </a:custGeom>
            <a:ln w="35231" cap="flat">
              <a:solidFill>
                <a:srgbClr val="BEBEBE">
                  <a:alpha val="69803"/>
                </a:srgbClr>
              </a:solidFill>
              <a:prstDash val="solid"/>
              <a:round/>
            </a:ln>
          </p:spPr>
          <p:txBody>
            <a:bodyPr/>
            <a:lstStyle/>
            <a:p/>
          </p:txBody>
        </p:sp>
        <p:sp>
          <p:nvSpPr>
            <p:cNvPr id="713" name="pl713"/>
            <p:cNvSpPr/>
            <p:nvPr/>
          </p:nvSpPr>
          <p:spPr>
            <a:xfrm>
              <a:off x="7527878" y="4489148"/>
              <a:ext cx="1472887" cy="39990"/>
            </a:xfrm>
            <a:custGeom>
              <a:avLst/>
              <a:pathLst>
                <a:path w="1472887" h="39990">
                  <a:moveTo>
                    <a:pt x="0" y="39990"/>
                  </a:moveTo>
                  <a:lnTo>
                    <a:pt x="210412" y="39990"/>
                  </a:lnTo>
                  <a:lnTo>
                    <a:pt x="420825" y="39990"/>
                  </a:lnTo>
                  <a:lnTo>
                    <a:pt x="631237" y="19995"/>
                  </a:lnTo>
                  <a:lnTo>
                    <a:pt x="841650" y="0"/>
                  </a:lnTo>
                  <a:lnTo>
                    <a:pt x="1052062" y="0"/>
                  </a:lnTo>
                  <a:lnTo>
                    <a:pt x="1262475" y="19995"/>
                  </a:lnTo>
                  <a:lnTo>
                    <a:pt x="1472887" y="9997"/>
                  </a:lnTo>
                </a:path>
              </a:pathLst>
            </a:custGeom>
            <a:ln w="20325" cap="flat">
              <a:solidFill>
                <a:srgbClr val="6B6B6B">
                  <a:alpha val="100000"/>
                </a:srgbClr>
              </a:solidFill>
              <a:prstDash val="solid"/>
              <a:round/>
            </a:ln>
          </p:spPr>
          <p:txBody>
            <a:bodyPr/>
            <a:lstStyle/>
            <a:p/>
          </p:txBody>
        </p:sp>
        <p:sp>
          <p:nvSpPr>
            <p:cNvPr id="714" name="pl714"/>
            <p:cNvSpPr/>
            <p:nvPr/>
          </p:nvSpPr>
          <p:spPr>
            <a:xfrm>
              <a:off x="7527878" y="4469152"/>
              <a:ext cx="1472887" cy="99976"/>
            </a:xfrm>
            <a:custGeom>
              <a:avLst/>
              <a:pathLst>
                <a:path w="1472887" h="99976">
                  <a:moveTo>
                    <a:pt x="0" y="49988"/>
                  </a:moveTo>
                  <a:lnTo>
                    <a:pt x="210412" y="49988"/>
                  </a:lnTo>
                  <a:lnTo>
                    <a:pt x="420825" y="99976"/>
                  </a:lnTo>
                  <a:lnTo>
                    <a:pt x="631237" y="79981"/>
                  </a:lnTo>
                  <a:lnTo>
                    <a:pt x="841650" y="49988"/>
                  </a:lnTo>
                  <a:lnTo>
                    <a:pt x="1052062" y="0"/>
                  </a:lnTo>
                  <a:lnTo>
                    <a:pt x="1262475" y="39990"/>
                  </a:lnTo>
                  <a:lnTo>
                    <a:pt x="1472887" y="39990"/>
                  </a:lnTo>
                </a:path>
              </a:pathLst>
            </a:custGeom>
            <a:ln w="40651" cap="flat">
              <a:solidFill>
                <a:srgbClr val="000000">
                  <a:alpha val="100000"/>
                </a:srgbClr>
              </a:solidFill>
              <a:prstDash val="solid"/>
              <a:round/>
            </a:ln>
          </p:spPr>
          <p:txBody>
            <a:bodyPr/>
            <a:lstStyle/>
            <a:p/>
          </p:txBody>
        </p:sp>
        <p:sp>
          <p:nvSpPr>
            <p:cNvPr id="715" name="pl715"/>
            <p:cNvSpPr/>
            <p:nvPr/>
          </p:nvSpPr>
          <p:spPr>
            <a:xfrm>
              <a:off x="7527878" y="4469152"/>
              <a:ext cx="1472887" cy="99976"/>
            </a:xfrm>
            <a:custGeom>
              <a:avLst/>
              <a:pathLst>
                <a:path w="1472887" h="99976">
                  <a:moveTo>
                    <a:pt x="0" y="49988"/>
                  </a:moveTo>
                  <a:lnTo>
                    <a:pt x="210412" y="49988"/>
                  </a:lnTo>
                  <a:lnTo>
                    <a:pt x="420825" y="99976"/>
                  </a:lnTo>
                  <a:lnTo>
                    <a:pt x="631237" y="79981"/>
                  </a:lnTo>
                  <a:lnTo>
                    <a:pt x="841650" y="49988"/>
                  </a:lnTo>
                  <a:lnTo>
                    <a:pt x="1052062" y="0"/>
                  </a:lnTo>
                  <a:lnTo>
                    <a:pt x="1262475" y="39990"/>
                  </a:lnTo>
                  <a:lnTo>
                    <a:pt x="1472887" y="39990"/>
                  </a:lnTo>
                </a:path>
              </a:pathLst>
            </a:custGeom>
            <a:ln w="35231" cap="flat">
              <a:solidFill>
                <a:srgbClr val="F26A21">
                  <a:alpha val="100000"/>
                </a:srgbClr>
              </a:solidFill>
              <a:prstDash val="solid"/>
              <a:round/>
            </a:ln>
          </p:spPr>
          <p:txBody>
            <a:bodyPr/>
            <a:lstStyle/>
            <a:p/>
          </p:txBody>
        </p:sp>
        <p:sp>
          <p:nvSpPr>
            <p:cNvPr id="716" name="pl716"/>
            <p:cNvSpPr/>
            <p:nvPr/>
          </p:nvSpPr>
          <p:spPr>
            <a:xfrm>
              <a:off x="7454234" y="47090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17" name="tx717"/>
            <p:cNvSpPr/>
            <p:nvPr/>
          </p:nvSpPr>
          <p:spPr>
            <a:xfrm>
              <a:off x="7467619" y="4356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18" name="tx718"/>
            <p:cNvSpPr/>
            <p:nvPr/>
          </p:nvSpPr>
          <p:spPr>
            <a:xfrm>
              <a:off x="7678032" y="4356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19" name="tx719"/>
            <p:cNvSpPr/>
            <p:nvPr/>
          </p:nvSpPr>
          <p:spPr>
            <a:xfrm>
              <a:off x="7888444" y="4406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720" name="tx720"/>
            <p:cNvSpPr/>
            <p:nvPr/>
          </p:nvSpPr>
          <p:spPr>
            <a:xfrm>
              <a:off x="8098857" y="4386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21" name="tx721"/>
            <p:cNvSpPr/>
            <p:nvPr/>
          </p:nvSpPr>
          <p:spPr>
            <a:xfrm>
              <a:off x="8309269" y="4356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22" name="tx722"/>
            <p:cNvSpPr/>
            <p:nvPr/>
          </p:nvSpPr>
          <p:spPr>
            <a:xfrm>
              <a:off x="8519682" y="4306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723" name="tx723"/>
            <p:cNvSpPr/>
            <p:nvPr/>
          </p:nvSpPr>
          <p:spPr>
            <a:xfrm>
              <a:off x="8730095" y="4346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24" name="tx724"/>
            <p:cNvSpPr/>
            <p:nvPr/>
          </p:nvSpPr>
          <p:spPr>
            <a:xfrm>
              <a:off x="8940507" y="4346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25" name="tx725"/>
            <p:cNvSpPr/>
            <p:nvPr/>
          </p:nvSpPr>
          <p:spPr>
            <a:xfrm>
              <a:off x="928410" y="490059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726" name="tx726"/>
            <p:cNvSpPr/>
            <p:nvPr/>
          </p:nvSpPr>
          <p:spPr>
            <a:xfrm>
              <a:off x="2989925" y="4900594"/>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727" name="tx727"/>
            <p:cNvSpPr/>
            <p:nvPr/>
          </p:nvSpPr>
          <p:spPr>
            <a:xfrm>
              <a:off x="4564751" y="490059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728" name="tx728"/>
            <p:cNvSpPr/>
            <p:nvPr/>
          </p:nvSpPr>
          <p:spPr>
            <a:xfrm>
              <a:off x="6453353" y="490059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729" name="tx729"/>
            <p:cNvSpPr/>
            <p:nvPr/>
          </p:nvSpPr>
          <p:spPr>
            <a:xfrm>
              <a:off x="1337512" y="3857329"/>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730" name="tx730"/>
            <p:cNvSpPr/>
            <p:nvPr/>
          </p:nvSpPr>
          <p:spPr>
            <a:xfrm>
              <a:off x="3092612" y="385732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31" name="tx731"/>
            <p:cNvSpPr/>
            <p:nvPr/>
          </p:nvSpPr>
          <p:spPr>
            <a:xfrm>
              <a:off x="4623867" y="385732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732" name="tx732"/>
            <p:cNvSpPr/>
            <p:nvPr/>
          </p:nvSpPr>
          <p:spPr>
            <a:xfrm>
              <a:off x="6441054" y="385732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33" name="tx733"/>
            <p:cNvSpPr/>
            <p:nvPr/>
          </p:nvSpPr>
          <p:spPr>
            <a:xfrm>
              <a:off x="8087340" y="38573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734" name="tx734"/>
            <p:cNvSpPr/>
            <p:nvPr/>
          </p:nvSpPr>
          <p:spPr>
            <a:xfrm>
              <a:off x="1337421" y="281406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735" name="tx735"/>
            <p:cNvSpPr/>
            <p:nvPr/>
          </p:nvSpPr>
          <p:spPr>
            <a:xfrm>
              <a:off x="2999343" y="2814063"/>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736" name="tx736"/>
            <p:cNvSpPr/>
            <p:nvPr/>
          </p:nvSpPr>
          <p:spPr>
            <a:xfrm>
              <a:off x="4716952" y="281406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737" name="tx737"/>
            <p:cNvSpPr/>
            <p:nvPr/>
          </p:nvSpPr>
          <p:spPr>
            <a:xfrm>
              <a:off x="6394328" y="2814063"/>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738" name="tx738"/>
            <p:cNvSpPr/>
            <p:nvPr/>
          </p:nvSpPr>
          <p:spPr>
            <a:xfrm>
              <a:off x="7897785" y="281406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739" name="tx739"/>
            <p:cNvSpPr/>
            <p:nvPr/>
          </p:nvSpPr>
          <p:spPr>
            <a:xfrm>
              <a:off x="1371665" y="177079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740" name="tx740"/>
            <p:cNvSpPr/>
            <p:nvPr/>
          </p:nvSpPr>
          <p:spPr>
            <a:xfrm>
              <a:off x="3030341" y="177079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741" name="tx741"/>
            <p:cNvSpPr/>
            <p:nvPr/>
          </p:nvSpPr>
          <p:spPr>
            <a:xfrm>
              <a:off x="4572797" y="1770798"/>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742" name="tx742"/>
            <p:cNvSpPr/>
            <p:nvPr/>
          </p:nvSpPr>
          <p:spPr>
            <a:xfrm>
              <a:off x="6453581" y="177079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743" name="tx743"/>
            <p:cNvSpPr/>
            <p:nvPr/>
          </p:nvSpPr>
          <p:spPr>
            <a:xfrm>
              <a:off x="7816906" y="17707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744" name="tx744"/>
            <p:cNvSpPr/>
            <p:nvPr/>
          </p:nvSpPr>
          <p:spPr>
            <a:xfrm>
              <a:off x="1362338"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745" name="tx745"/>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46" name="tx746"/>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747" name="tx747"/>
            <p:cNvSpPr/>
            <p:nvPr/>
          </p:nvSpPr>
          <p:spPr>
            <a:xfrm>
              <a:off x="6313632"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748" name="tx748"/>
            <p:cNvSpPr/>
            <p:nvPr/>
          </p:nvSpPr>
          <p:spPr>
            <a:xfrm>
              <a:off x="8146410"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49" name="pl749"/>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0" name="pl750"/>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1" name="pl751"/>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2" name="pl752"/>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3" name="pl753"/>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4" name="pl754"/>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5" name="pl755"/>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6" name="pl756"/>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58" name="tx758"/>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59" name="tx759"/>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0" name="tx760"/>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61" name="tx761"/>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62" name="tx762"/>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63" name="tx763"/>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64" name="tx764"/>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65" name="pl765"/>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6" name="pl766"/>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7" name="pl767"/>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8" name="pl768"/>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9" name="pl769"/>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0" name="pl770"/>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1" name="pl771"/>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2" name="pl772"/>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3" name="tx773"/>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74" name="tx774"/>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75" name="tx775"/>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76" name="tx776"/>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7" name="tx777"/>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8" name="tx778"/>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9" name="tx779"/>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80" name="tx780"/>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81" name="pl781"/>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2" name="pl782"/>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3" name="pl783"/>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4" name="pl784"/>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5" name="pl785"/>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6" name="pl786"/>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7" name="pl787"/>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8" name="pl788"/>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tx789"/>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0" name="tx790"/>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1" name="tx791"/>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2" name="tx792"/>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93" name="tx793"/>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94" name="tx794"/>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95" name="tx795"/>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96" name="tx796"/>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97" name="pl797"/>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8" name="pl798"/>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9" name="pl799"/>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0" name="pl800"/>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1" name="pl801"/>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2" name="pl802"/>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3" name="pl803"/>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4" name="pl804"/>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tx805"/>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06" name="tx806"/>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07" name="tx807"/>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8" name="tx808"/>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9" name="tx809"/>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0" name="tx810"/>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1" name="tx811"/>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2" name="tx812"/>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13" name="pl813"/>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4" name="pl814"/>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5" name="pl815"/>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6" name="pl816"/>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7" name="pl817"/>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8" name="pl818"/>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9" name="pl819"/>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0" name="pl820"/>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tx821"/>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2" name="tx822"/>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23" name="tx823"/>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24" name="tx824"/>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25" name="tx825"/>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26" name="tx826"/>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27" name="tx827"/>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28" name="tx828"/>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9" name="tx829"/>
            <p:cNvSpPr/>
            <p:nvPr/>
          </p:nvSpPr>
          <p:spPr>
            <a:xfrm>
              <a:off x="570361" y="153929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0" name="tx830"/>
            <p:cNvSpPr/>
            <p:nvPr/>
          </p:nvSpPr>
          <p:spPr>
            <a:xfrm>
              <a:off x="508182" y="12893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1" name="tx831"/>
            <p:cNvSpPr/>
            <p:nvPr/>
          </p:nvSpPr>
          <p:spPr>
            <a:xfrm>
              <a:off x="508182" y="1039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2" name="pl832"/>
            <p:cNvSpPr/>
            <p:nvPr/>
          </p:nvSpPr>
          <p:spPr>
            <a:xfrm>
              <a:off x="660376" y="15793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3" name="pl833"/>
            <p:cNvSpPr/>
            <p:nvPr/>
          </p:nvSpPr>
          <p:spPr>
            <a:xfrm>
              <a:off x="660376" y="13293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4" name="pl834"/>
            <p:cNvSpPr/>
            <p:nvPr/>
          </p:nvSpPr>
          <p:spPr>
            <a:xfrm>
              <a:off x="660376" y="10794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5" name="tx835"/>
            <p:cNvSpPr/>
            <p:nvPr/>
          </p:nvSpPr>
          <p:spPr>
            <a:xfrm>
              <a:off x="570361" y="258256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6" name="tx836"/>
            <p:cNvSpPr/>
            <p:nvPr/>
          </p:nvSpPr>
          <p:spPr>
            <a:xfrm>
              <a:off x="508182" y="23326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7" name="tx837"/>
            <p:cNvSpPr/>
            <p:nvPr/>
          </p:nvSpPr>
          <p:spPr>
            <a:xfrm>
              <a:off x="508182" y="20826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8" name="pl838"/>
            <p:cNvSpPr/>
            <p:nvPr/>
          </p:nvSpPr>
          <p:spPr>
            <a:xfrm>
              <a:off x="660376" y="26225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9" name="pl839"/>
            <p:cNvSpPr/>
            <p:nvPr/>
          </p:nvSpPr>
          <p:spPr>
            <a:xfrm>
              <a:off x="660376" y="23726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0" name="pl840"/>
            <p:cNvSpPr/>
            <p:nvPr/>
          </p:nvSpPr>
          <p:spPr>
            <a:xfrm>
              <a:off x="660376" y="21226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1" name="tx841"/>
            <p:cNvSpPr/>
            <p:nvPr/>
          </p:nvSpPr>
          <p:spPr>
            <a:xfrm>
              <a:off x="570361" y="36258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2" name="tx842"/>
            <p:cNvSpPr/>
            <p:nvPr/>
          </p:nvSpPr>
          <p:spPr>
            <a:xfrm>
              <a:off x="508182" y="33758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3" name="tx843"/>
            <p:cNvSpPr/>
            <p:nvPr/>
          </p:nvSpPr>
          <p:spPr>
            <a:xfrm>
              <a:off x="508182" y="31259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44" name="pl844"/>
            <p:cNvSpPr/>
            <p:nvPr/>
          </p:nvSpPr>
          <p:spPr>
            <a:xfrm>
              <a:off x="660376" y="36658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5" name="pl845"/>
            <p:cNvSpPr/>
            <p:nvPr/>
          </p:nvSpPr>
          <p:spPr>
            <a:xfrm>
              <a:off x="660376" y="34158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6" name="pl846"/>
            <p:cNvSpPr/>
            <p:nvPr/>
          </p:nvSpPr>
          <p:spPr>
            <a:xfrm>
              <a:off x="660376" y="31659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7" name="tx847"/>
            <p:cNvSpPr/>
            <p:nvPr/>
          </p:nvSpPr>
          <p:spPr>
            <a:xfrm>
              <a:off x="570361" y="46690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8" name="tx848"/>
            <p:cNvSpPr/>
            <p:nvPr/>
          </p:nvSpPr>
          <p:spPr>
            <a:xfrm>
              <a:off x="508182" y="44191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9" name="tx849"/>
            <p:cNvSpPr/>
            <p:nvPr/>
          </p:nvSpPr>
          <p:spPr>
            <a:xfrm>
              <a:off x="508182" y="41692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0" name="pl850"/>
            <p:cNvSpPr/>
            <p:nvPr/>
          </p:nvSpPr>
          <p:spPr>
            <a:xfrm>
              <a:off x="660376" y="47090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1" name="pl851"/>
            <p:cNvSpPr/>
            <p:nvPr/>
          </p:nvSpPr>
          <p:spPr>
            <a:xfrm>
              <a:off x="660376" y="44591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2" name="pl852"/>
            <p:cNvSpPr/>
            <p:nvPr/>
          </p:nvSpPr>
          <p:spPr>
            <a:xfrm>
              <a:off x="660376" y="42092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3" name="tx853"/>
            <p:cNvSpPr/>
            <p:nvPr/>
          </p:nvSpPr>
          <p:spPr>
            <a:xfrm>
              <a:off x="570361" y="571235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4" name="tx854"/>
            <p:cNvSpPr/>
            <p:nvPr/>
          </p:nvSpPr>
          <p:spPr>
            <a:xfrm>
              <a:off x="508182" y="54624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55" name="tx855"/>
            <p:cNvSpPr/>
            <p:nvPr/>
          </p:nvSpPr>
          <p:spPr>
            <a:xfrm>
              <a:off x="508182" y="52124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6" name="pl856"/>
            <p:cNvSpPr/>
            <p:nvPr/>
          </p:nvSpPr>
          <p:spPr>
            <a:xfrm>
              <a:off x="660376" y="57523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7" name="pl857"/>
            <p:cNvSpPr/>
            <p:nvPr/>
          </p:nvSpPr>
          <p:spPr>
            <a:xfrm>
              <a:off x="660376" y="5502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8" name="pl858"/>
            <p:cNvSpPr/>
            <p:nvPr/>
          </p:nvSpPr>
          <p:spPr>
            <a:xfrm>
              <a:off x="660376" y="52524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9" name="tx85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60" name="tx860"/>
            <p:cNvSpPr/>
            <p:nvPr/>
          </p:nvSpPr>
          <p:spPr>
            <a:xfrm>
              <a:off x="695171" y="435349"/>
              <a:ext cx="53042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WCAR, 2018-2025</a:t>
              </a:r>
            </a:p>
          </p:txBody>
        </p:sp>
        <p:sp>
          <p:nvSpPr>
            <p:cNvPr id="861" name="tx86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62" name="tx86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63" name="tx86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Benin had the highest drop-out with 40% of children who received DTP1 not receiving MCV1.
Sao Tome and Principe had the lowest DTP-MCV drop-out (0%).
14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300664"/>
              <a:ext cx="2135258" cy="317687"/>
            </a:xfrm>
            <a:custGeom>
              <a:avLst/>
              <a:pathLst>
                <a:path w="2135258" h="317687">
                  <a:moveTo>
                    <a:pt x="0" y="317687"/>
                  </a:moveTo>
                  <a:lnTo>
                    <a:pt x="85410" y="317687"/>
                  </a:lnTo>
                  <a:lnTo>
                    <a:pt x="170820" y="317687"/>
                  </a:lnTo>
                  <a:lnTo>
                    <a:pt x="256230" y="279564"/>
                  </a:lnTo>
                  <a:lnTo>
                    <a:pt x="341641" y="228734"/>
                  </a:lnTo>
                  <a:lnTo>
                    <a:pt x="427051" y="177904"/>
                  </a:lnTo>
                  <a:lnTo>
                    <a:pt x="512461" y="152489"/>
                  </a:lnTo>
                  <a:lnTo>
                    <a:pt x="597872" y="127074"/>
                  </a:lnTo>
                  <a:lnTo>
                    <a:pt x="683282" y="63537"/>
                  </a:lnTo>
                  <a:lnTo>
                    <a:pt x="768692" y="0"/>
                  </a:lnTo>
                  <a:lnTo>
                    <a:pt x="854103" y="76244"/>
                  </a:lnTo>
                  <a:lnTo>
                    <a:pt x="939513" y="152489"/>
                  </a:lnTo>
                  <a:lnTo>
                    <a:pt x="1024923" y="114367"/>
                  </a:lnTo>
                  <a:lnTo>
                    <a:pt x="1110334" y="152489"/>
                  </a:lnTo>
                  <a:lnTo>
                    <a:pt x="1195744" y="139782"/>
                  </a:lnTo>
                  <a:lnTo>
                    <a:pt x="1281154" y="127074"/>
                  </a:lnTo>
                  <a:lnTo>
                    <a:pt x="1366565" y="63537"/>
                  </a:lnTo>
                  <a:lnTo>
                    <a:pt x="1451975" y="38122"/>
                  </a:lnTo>
                  <a:lnTo>
                    <a:pt x="1537385" y="25414"/>
                  </a:lnTo>
                  <a:lnTo>
                    <a:pt x="1622796" y="12707"/>
                  </a:lnTo>
                  <a:lnTo>
                    <a:pt x="1708206" y="12707"/>
                  </a:lnTo>
                  <a:lnTo>
                    <a:pt x="1793616" y="101659"/>
                  </a:lnTo>
                  <a:lnTo>
                    <a:pt x="1879027" y="50829"/>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5276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25" name="tx25"/>
            <p:cNvSpPr/>
            <p:nvPr/>
          </p:nvSpPr>
          <p:spPr>
            <a:xfrm>
              <a:off x="3223923"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6" name="tx26"/>
            <p:cNvSpPr/>
            <p:nvPr/>
          </p:nvSpPr>
          <p:spPr>
            <a:xfrm>
              <a:off x="1428958"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7" name="tx27"/>
            <p:cNvSpPr/>
            <p:nvPr/>
          </p:nvSpPr>
          <p:spPr>
            <a:xfrm>
              <a:off x="1856010"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8" name="tx28"/>
            <p:cNvSpPr/>
            <p:nvPr/>
          </p:nvSpPr>
          <p:spPr>
            <a:xfrm>
              <a:off x="2283061"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9" name="tx29"/>
            <p:cNvSpPr/>
            <p:nvPr/>
          </p:nvSpPr>
          <p:spPr>
            <a:xfrm>
              <a:off x="2624702"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30" name="tx30"/>
            <p:cNvSpPr/>
            <p:nvPr/>
          </p:nvSpPr>
          <p:spPr>
            <a:xfrm>
              <a:off x="3051754"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211664"/>
              <a:ext cx="854103" cy="571836"/>
            </a:xfrm>
            <a:custGeom>
              <a:avLst/>
              <a:pathLst>
                <a:path w="854103" h="571836">
                  <a:moveTo>
                    <a:pt x="0" y="571836"/>
                  </a:moveTo>
                  <a:lnTo>
                    <a:pt x="85410" y="343102"/>
                  </a:lnTo>
                  <a:lnTo>
                    <a:pt x="170820" y="355809"/>
                  </a:lnTo>
                  <a:lnTo>
                    <a:pt x="256230" y="165197"/>
                  </a:lnTo>
                  <a:lnTo>
                    <a:pt x="341641" y="38122"/>
                  </a:lnTo>
                  <a:lnTo>
                    <a:pt x="427051" y="63537"/>
                  </a:lnTo>
                  <a:lnTo>
                    <a:pt x="512461" y="114367"/>
                  </a:lnTo>
                  <a:lnTo>
                    <a:pt x="597872" y="88952"/>
                  </a:lnTo>
                  <a:lnTo>
                    <a:pt x="683282" y="25414"/>
                  </a:lnTo>
                  <a:lnTo>
                    <a:pt x="768692" y="2541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6928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30</a:t>
              </a:r>
            </a:p>
          </p:txBody>
        </p:sp>
        <p:sp>
          <p:nvSpPr>
            <p:cNvPr id="52" name="tx52"/>
            <p:cNvSpPr/>
            <p:nvPr/>
          </p:nvSpPr>
          <p:spPr>
            <a:xfrm>
              <a:off x="3223923" y="3120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3" name="tx53"/>
            <p:cNvSpPr/>
            <p:nvPr/>
          </p:nvSpPr>
          <p:spPr>
            <a:xfrm>
              <a:off x="2624702"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54" name="tx54"/>
            <p:cNvSpPr/>
            <p:nvPr/>
          </p:nvSpPr>
          <p:spPr>
            <a:xfrm>
              <a:off x="3051754"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51398"/>
              <a:ext cx="2135258" cy="635374"/>
            </a:xfrm>
            <a:custGeom>
              <a:avLst/>
              <a:pathLst>
                <a:path w="2135258" h="635374">
                  <a:moveTo>
                    <a:pt x="0" y="635374"/>
                  </a:moveTo>
                  <a:lnTo>
                    <a:pt x="85410" y="635374"/>
                  </a:lnTo>
                  <a:lnTo>
                    <a:pt x="170820" y="635374"/>
                  </a:lnTo>
                  <a:lnTo>
                    <a:pt x="256230" y="635374"/>
                  </a:lnTo>
                  <a:lnTo>
                    <a:pt x="341641" y="635374"/>
                  </a:lnTo>
                  <a:lnTo>
                    <a:pt x="427051" y="635374"/>
                  </a:lnTo>
                  <a:lnTo>
                    <a:pt x="512461" y="635374"/>
                  </a:lnTo>
                  <a:lnTo>
                    <a:pt x="597872" y="635374"/>
                  </a:lnTo>
                  <a:lnTo>
                    <a:pt x="683282" y="635374"/>
                  </a:lnTo>
                  <a:lnTo>
                    <a:pt x="768692" y="635374"/>
                  </a:lnTo>
                  <a:lnTo>
                    <a:pt x="854103" y="635374"/>
                  </a:lnTo>
                  <a:lnTo>
                    <a:pt x="939513" y="635374"/>
                  </a:lnTo>
                  <a:lnTo>
                    <a:pt x="1024923" y="597251"/>
                  </a:lnTo>
                  <a:lnTo>
                    <a:pt x="1110334" y="597251"/>
                  </a:lnTo>
                  <a:lnTo>
                    <a:pt x="1195744" y="571836"/>
                  </a:lnTo>
                  <a:lnTo>
                    <a:pt x="1281154" y="533714"/>
                  </a:lnTo>
                  <a:lnTo>
                    <a:pt x="1366565" y="508299"/>
                  </a:lnTo>
                  <a:lnTo>
                    <a:pt x="1451975" y="495591"/>
                  </a:lnTo>
                  <a:lnTo>
                    <a:pt x="1537385" y="482884"/>
                  </a:lnTo>
                  <a:lnTo>
                    <a:pt x="1622796" y="432054"/>
                  </a:lnTo>
                  <a:lnTo>
                    <a:pt x="1708206" y="368517"/>
                  </a:lnTo>
                  <a:lnTo>
                    <a:pt x="1793616" y="330394"/>
                  </a:lnTo>
                  <a:lnTo>
                    <a:pt x="1879027" y="292272"/>
                  </a:lnTo>
                  <a:lnTo>
                    <a:pt x="1964437" y="165197"/>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52606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77" name="tx77"/>
            <p:cNvSpPr/>
            <p:nvPr/>
          </p:nvSpPr>
          <p:spPr>
            <a:xfrm>
              <a:off x="145607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8" name="tx78"/>
            <p:cNvSpPr/>
            <p:nvPr/>
          </p:nvSpPr>
          <p:spPr>
            <a:xfrm>
              <a:off x="188312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9" name="tx79"/>
            <p:cNvSpPr/>
            <p:nvPr/>
          </p:nvSpPr>
          <p:spPr>
            <a:xfrm>
              <a:off x="2310173"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80" name="tx80"/>
            <p:cNvSpPr/>
            <p:nvPr/>
          </p:nvSpPr>
          <p:spPr>
            <a:xfrm>
              <a:off x="2624702" y="56439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16</a:t>
              </a:r>
            </a:p>
          </p:txBody>
        </p:sp>
        <p:sp>
          <p:nvSpPr>
            <p:cNvPr id="81" name="tx81"/>
            <p:cNvSpPr/>
            <p:nvPr/>
          </p:nvSpPr>
          <p:spPr>
            <a:xfrm>
              <a:off x="3051754" y="52372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48</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313372"/>
              <a:ext cx="2135258" cy="304979"/>
            </a:xfrm>
            <a:custGeom>
              <a:avLst/>
              <a:pathLst>
                <a:path w="2135258" h="304979">
                  <a:moveTo>
                    <a:pt x="0" y="304979"/>
                  </a:moveTo>
                  <a:lnTo>
                    <a:pt x="85410" y="304979"/>
                  </a:lnTo>
                  <a:lnTo>
                    <a:pt x="170820" y="292272"/>
                  </a:lnTo>
                  <a:lnTo>
                    <a:pt x="256230" y="266857"/>
                  </a:lnTo>
                  <a:lnTo>
                    <a:pt x="341641" y="228734"/>
                  </a:lnTo>
                  <a:lnTo>
                    <a:pt x="427051" y="190612"/>
                  </a:lnTo>
                  <a:lnTo>
                    <a:pt x="512461" y="165197"/>
                  </a:lnTo>
                  <a:lnTo>
                    <a:pt x="597872" y="139782"/>
                  </a:lnTo>
                  <a:lnTo>
                    <a:pt x="683282" y="76244"/>
                  </a:lnTo>
                  <a:lnTo>
                    <a:pt x="768692" y="25414"/>
                  </a:lnTo>
                  <a:lnTo>
                    <a:pt x="854103" y="101659"/>
                  </a:lnTo>
                  <a:lnTo>
                    <a:pt x="939513" y="114367"/>
                  </a:lnTo>
                  <a:lnTo>
                    <a:pt x="1024923" y="127074"/>
                  </a:lnTo>
                  <a:lnTo>
                    <a:pt x="1110334" y="152489"/>
                  </a:lnTo>
                  <a:lnTo>
                    <a:pt x="1195744" y="139782"/>
                  </a:lnTo>
                  <a:lnTo>
                    <a:pt x="1281154" y="127074"/>
                  </a:lnTo>
                  <a:lnTo>
                    <a:pt x="1366565" y="63537"/>
                  </a:lnTo>
                  <a:lnTo>
                    <a:pt x="1451975" y="50829"/>
                  </a:lnTo>
                  <a:lnTo>
                    <a:pt x="1537385" y="25414"/>
                  </a:lnTo>
                  <a:lnTo>
                    <a:pt x="1622796" y="12707"/>
                  </a:lnTo>
                  <a:lnTo>
                    <a:pt x="1708206" y="25414"/>
                  </a:lnTo>
                  <a:lnTo>
                    <a:pt x="1793616" y="88952"/>
                  </a:lnTo>
                  <a:lnTo>
                    <a:pt x="1879027" y="50829"/>
                  </a:lnTo>
                  <a:lnTo>
                    <a:pt x="1964437" y="12707"/>
                  </a:lnTo>
                  <a:lnTo>
                    <a:pt x="2049847" y="0"/>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5276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103" name="tx103"/>
            <p:cNvSpPr/>
            <p:nvPr/>
          </p:nvSpPr>
          <p:spPr>
            <a:xfrm>
              <a:off x="6018101"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4" name="tx104"/>
            <p:cNvSpPr/>
            <p:nvPr/>
          </p:nvSpPr>
          <p:spPr>
            <a:xfrm>
              <a:off x="4223136" y="13644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105" name="tx105"/>
            <p:cNvSpPr/>
            <p:nvPr/>
          </p:nvSpPr>
          <p:spPr>
            <a:xfrm>
              <a:off x="4650188"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06" name="tx106"/>
            <p:cNvSpPr/>
            <p:nvPr/>
          </p:nvSpPr>
          <p:spPr>
            <a:xfrm>
              <a:off x="5077239"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07" name="tx107"/>
            <p:cNvSpPr/>
            <p:nvPr/>
          </p:nvSpPr>
          <p:spPr>
            <a:xfrm>
              <a:off x="5418881"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8" name="tx108"/>
            <p:cNvSpPr/>
            <p:nvPr/>
          </p:nvSpPr>
          <p:spPr>
            <a:xfrm>
              <a:off x="5845932"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14984"/>
              <a:ext cx="341641" cy="673496"/>
            </a:xfrm>
            <a:custGeom>
              <a:avLst/>
              <a:pathLst>
                <a:path w="341641" h="673496">
                  <a:moveTo>
                    <a:pt x="0" y="673496"/>
                  </a:moveTo>
                  <a:lnTo>
                    <a:pt x="85410" y="482884"/>
                  </a:lnTo>
                  <a:lnTo>
                    <a:pt x="170820" y="254149"/>
                  </a:lnTo>
                  <a:lnTo>
                    <a:pt x="256230" y="76244"/>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9778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130" name="tx130"/>
            <p:cNvSpPr/>
            <p:nvPr/>
          </p:nvSpPr>
          <p:spPr>
            <a:xfrm>
              <a:off x="6018101" y="3324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31" name="tx131"/>
            <p:cNvSpPr/>
            <p:nvPr/>
          </p:nvSpPr>
          <p:spPr>
            <a:xfrm>
              <a:off x="5845932" y="33516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35371"/>
              <a:ext cx="1451975" cy="851401"/>
            </a:xfrm>
            <a:custGeom>
              <a:avLst/>
              <a:pathLst>
                <a:path w="1451975" h="851401">
                  <a:moveTo>
                    <a:pt x="0" y="851401"/>
                  </a:moveTo>
                  <a:lnTo>
                    <a:pt x="85410" y="851401"/>
                  </a:lnTo>
                  <a:lnTo>
                    <a:pt x="170820" y="851401"/>
                  </a:lnTo>
                  <a:lnTo>
                    <a:pt x="256230" y="775156"/>
                  </a:lnTo>
                  <a:lnTo>
                    <a:pt x="341641" y="648081"/>
                  </a:lnTo>
                  <a:lnTo>
                    <a:pt x="427051" y="597251"/>
                  </a:lnTo>
                  <a:lnTo>
                    <a:pt x="512461" y="470176"/>
                  </a:lnTo>
                  <a:lnTo>
                    <a:pt x="597872" y="177904"/>
                  </a:lnTo>
                  <a:lnTo>
                    <a:pt x="683282" y="76244"/>
                  </a:lnTo>
                  <a:lnTo>
                    <a:pt x="768692" y="38122"/>
                  </a:lnTo>
                  <a:lnTo>
                    <a:pt x="854103" y="25414"/>
                  </a:lnTo>
                  <a:lnTo>
                    <a:pt x="939513" y="0"/>
                  </a:lnTo>
                  <a:lnTo>
                    <a:pt x="1024923" y="38122"/>
                  </a:lnTo>
                  <a:lnTo>
                    <a:pt x="1110334" y="114367"/>
                  </a:lnTo>
                  <a:lnTo>
                    <a:pt x="1195744" y="63537"/>
                  </a:lnTo>
                  <a:lnTo>
                    <a:pt x="1281154" y="38122"/>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446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173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56" name="tx156"/>
            <p:cNvSpPr/>
            <p:nvPr/>
          </p:nvSpPr>
          <p:spPr>
            <a:xfrm>
              <a:off x="5418881" y="49958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57" name="tx157"/>
            <p:cNvSpPr/>
            <p:nvPr/>
          </p:nvSpPr>
          <p:spPr>
            <a:xfrm>
              <a:off x="5845932" y="50212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427739"/>
              <a:ext cx="2135258" cy="406639"/>
            </a:xfrm>
            <a:custGeom>
              <a:avLst/>
              <a:pathLst>
                <a:path w="2135258" h="406639">
                  <a:moveTo>
                    <a:pt x="0" y="393931"/>
                  </a:moveTo>
                  <a:lnTo>
                    <a:pt x="85410" y="406639"/>
                  </a:lnTo>
                  <a:lnTo>
                    <a:pt x="170820" y="381224"/>
                  </a:lnTo>
                  <a:lnTo>
                    <a:pt x="256230" y="330394"/>
                  </a:lnTo>
                  <a:lnTo>
                    <a:pt x="341641" y="266857"/>
                  </a:lnTo>
                  <a:lnTo>
                    <a:pt x="427051" y="216027"/>
                  </a:lnTo>
                  <a:lnTo>
                    <a:pt x="512461" y="177904"/>
                  </a:lnTo>
                  <a:lnTo>
                    <a:pt x="597872" y="152489"/>
                  </a:lnTo>
                  <a:lnTo>
                    <a:pt x="683282" y="88952"/>
                  </a:lnTo>
                  <a:lnTo>
                    <a:pt x="768692" y="25414"/>
                  </a:lnTo>
                  <a:lnTo>
                    <a:pt x="854103" y="76244"/>
                  </a:lnTo>
                  <a:lnTo>
                    <a:pt x="939513" y="101659"/>
                  </a:lnTo>
                  <a:lnTo>
                    <a:pt x="1024923" y="127074"/>
                  </a:lnTo>
                  <a:lnTo>
                    <a:pt x="1110334" y="127074"/>
                  </a:lnTo>
                  <a:lnTo>
                    <a:pt x="1195744" y="114367"/>
                  </a:lnTo>
                  <a:lnTo>
                    <a:pt x="1281154" y="127074"/>
                  </a:lnTo>
                  <a:lnTo>
                    <a:pt x="1366565" y="63537"/>
                  </a:lnTo>
                  <a:lnTo>
                    <a:pt x="1451975" y="50829"/>
                  </a:lnTo>
                  <a:lnTo>
                    <a:pt x="1537385" y="25414"/>
                  </a:lnTo>
                  <a:lnTo>
                    <a:pt x="1622796" y="0"/>
                  </a:lnTo>
                  <a:lnTo>
                    <a:pt x="1708206" y="38122"/>
                  </a:lnTo>
                  <a:lnTo>
                    <a:pt x="1793616" y="88952"/>
                  </a:lnTo>
                  <a:lnTo>
                    <a:pt x="1879027" y="63537"/>
                  </a:lnTo>
                  <a:lnTo>
                    <a:pt x="1964437" y="25414"/>
                  </a:lnTo>
                  <a:lnTo>
                    <a:pt x="2049847" y="12707"/>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7309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179" name="tx179"/>
            <p:cNvSpPr/>
            <p:nvPr/>
          </p:nvSpPr>
          <p:spPr>
            <a:xfrm>
              <a:off x="8812279" y="1349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0" name="tx180"/>
            <p:cNvSpPr/>
            <p:nvPr/>
          </p:nvSpPr>
          <p:spPr>
            <a:xfrm>
              <a:off x="7017315" y="15042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181" name="tx181"/>
            <p:cNvSpPr/>
            <p:nvPr/>
          </p:nvSpPr>
          <p:spPr>
            <a:xfrm>
              <a:off x="7444366" y="13644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182" name="tx182"/>
            <p:cNvSpPr/>
            <p:nvPr/>
          </p:nvSpPr>
          <p:spPr>
            <a:xfrm>
              <a:off x="7871418" y="14152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83" name="tx183"/>
            <p:cNvSpPr/>
            <p:nvPr/>
          </p:nvSpPr>
          <p:spPr>
            <a:xfrm>
              <a:off x="8213059"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84" name="tx184"/>
            <p:cNvSpPr/>
            <p:nvPr/>
          </p:nvSpPr>
          <p:spPr>
            <a:xfrm>
              <a:off x="8640111"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300616"/>
              <a:ext cx="2135258" cy="343102"/>
            </a:xfrm>
            <a:custGeom>
              <a:avLst/>
              <a:pathLst>
                <a:path w="2135258" h="343102">
                  <a:moveTo>
                    <a:pt x="0" y="343102"/>
                  </a:moveTo>
                  <a:lnTo>
                    <a:pt x="85410" y="317687"/>
                  </a:lnTo>
                  <a:lnTo>
                    <a:pt x="170820" y="304979"/>
                  </a:lnTo>
                  <a:lnTo>
                    <a:pt x="256230" y="254149"/>
                  </a:lnTo>
                  <a:lnTo>
                    <a:pt x="341641" y="203319"/>
                  </a:lnTo>
                  <a:lnTo>
                    <a:pt x="427051" y="152489"/>
                  </a:lnTo>
                  <a:lnTo>
                    <a:pt x="512461" y="127074"/>
                  </a:lnTo>
                  <a:lnTo>
                    <a:pt x="597872" y="127074"/>
                  </a:lnTo>
                  <a:lnTo>
                    <a:pt x="683282" y="76244"/>
                  </a:lnTo>
                  <a:lnTo>
                    <a:pt x="768692" y="0"/>
                  </a:lnTo>
                  <a:lnTo>
                    <a:pt x="854103" y="38122"/>
                  </a:lnTo>
                  <a:lnTo>
                    <a:pt x="939513" y="76244"/>
                  </a:lnTo>
                  <a:lnTo>
                    <a:pt x="1024923" y="88952"/>
                  </a:lnTo>
                  <a:lnTo>
                    <a:pt x="1110334" y="88952"/>
                  </a:lnTo>
                  <a:lnTo>
                    <a:pt x="1195744" y="101659"/>
                  </a:lnTo>
                  <a:lnTo>
                    <a:pt x="1281154" y="101659"/>
                  </a:lnTo>
                  <a:lnTo>
                    <a:pt x="1366565" y="76244"/>
                  </a:lnTo>
                  <a:lnTo>
                    <a:pt x="1451975" y="50829"/>
                  </a:lnTo>
                  <a:lnTo>
                    <a:pt x="1537385" y="50829"/>
                  </a:lnTo>
                  <a:lnTo>
                    <a:pt x="1622796" y="38122"/>
                  </a:lnTo>
                  <a:lnTo>
                    <a:pt x="1708206" y="50829"/>
                  </a:lnTo>
                  <a:lnTo>
                    <a:pt x="1793616" y="101659"/>
                  </a:lnTo>
                  <a:lnTo>
                    <a:pt x="1879027" y="101659"/>
                  </a:lnTo>
                  <a:lnTo>
                    <a:pt x="1964437" y="76244"/>
                  </a:lnTo>
                  <a:lnTo>
                    <a:pt x="2049847" y="38122"/>
                  </a:lnTo>
                  <a:lnTo>
                    <a:pt x="2135258" y="50829"/>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5530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206" name="tx206"/>
            <p:cNvSpPr/>
            <p:nvPr/>
          </p:nvSpPr>
          <p:spPr>
            <a:xfrm>
              <a:off x="8812279" y="3260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207" name="tx207"/>
            <p:cNvSpPr/>
            <p:nvPr/>
          </p:nvSpPr>
          <p:spPr>
            <a:xfrm>
              <a:off x="7017315" y="33135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56</a:t>
              </a:r>
            </a:p>
          </p:txBody>
        </p:sp>
        <p:sp>
          <p:nvSpPr>
            <p:cNvPr id="208" name="tx208"/>
            <p:cNvSpPr/>
            <p:nvPr/>
          </p:nvSpPr>
          <p:spPr>
            <a:xfrm>
              <a:off x="7444366" y="3199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09" name="tx209"/>
            <p:cNvSpPr/>
            <p:nvPr/>
          </p:nvSpPr>
          <p:spPr>
            <a:xfrm>
              <a:off x="7871418" y="3262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10" name="tx210"/>
            <p:cNvSpPr/>
            <p:nvPr/>
          </p:nvSpPr>
          <p:spPr>
            <a:xfrm>
              <a:off x="8213059" y="3199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11" name="tx211"/>
            <p:cNvSpPr/>
            <p:nvPr/>
          </p:nvSpPr>
          <p:spPr>
            <a:xfrm>
              <a:off x="8640111" y="3199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75156"/>
            </a:xfrm>
            <a:custGeom>
              <a:avLst/>
              <a:pathLst>
                <a:path w="1622796" h="775156">
                  <a:moveTo>
                    <a:pt x="0" y="775156"/>
                  </a:moveTo>
                  <a:lnTo>
                    <a:pt x="85410" y="775156"/>
                  </a:lnTo>
                  <a:lnTo>
                    <a:pt x="170820" y="775156"/>
                  </a:lnTo>
                  <a:lnTo>
                    <a:pt x="256230" y="775156"/>
                  </a:lnTo>
                  <a:lnTo>
                    <a:pt x="341641" y="775156"/>
                  </a:lnTo>
                  <a:lnTo>
                    <a:pt x="427051" y="775156"/>
                  </a:lnTo>
                  <a:lnTo>
                    <a:pt x="512461" y="749741"/>
                  </a:lnTo>
                  <a:lnTo>
                    <a:pt x="597872" y="724326"/>
                  </a:lnTo>
                  <a:lnTo>
                    <a:pt x="683282" y="597251"/>
                  </a:lnTo>
                  <a:lnTo>
                    <a:pt x="768692" y="508299"/>
                  </a:lnTo>
                  <a:lnTo>
                    <a:pt x="854103" y="457469"/>
                  </a:lnTo>
                  <a:lnTo>
                    <a:pt x="939513" y="419346"/>
                  </a:lnTo>
                  <a:lnTo>
                    <a:pt x="1024923" y="419346"/>
                  </a:lnTo>
                  <a:lnTo>
                    <a:pt x="1110334" y="419346"/>
                  </a:lnTo>
                  <a:lnTo>
                    <a:pt x="1195744" y="343102"/>
                  </a:lnTo>
                  <a:lnTo>
                    <a:pt x="1281154" y="279564"/>
                  </a:lnTo>
                  <a:lnTo>
                    <a:pt x="1366565" y="177904"/>
                  </a:lnTo>
                  <a:lnTo>
                    <a:pt x="1451975" y="76244"/>
                  </a:lnTo>
                  <a:lnTo>
                    <a:pt x="1537385" y="0"/>
                  </a:lnTo>
                  <a:lnTo>
                    <a:pt x="1622796" y="12707"/>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336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80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236" name="tx236"/>
            <p:cNvSpPr/>
            <p:nvPr/>
          </p:nvSpPr>
          <p:spPr>
            <a:xfrm>
              <a:off x="8213059" y="54914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28</a:t>
              </a:r>
            </a:p>
          </p:txBody>
        </p:sp>
        <p:sp>
          <p:nvSpPr>
            <p:cNvPr id="237" name="tx237"/>
            <p:cNvSpPr/>
            <p:nvPr/>
          </p:nvSpPr>
          <p:spPr>
            <a:xfrm>
              <a:off x="8640111" y="50720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48204" y="435349"/>
              <a:ext cx="43394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WCAR,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(50%), followed by IPVC (59%).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62%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WCAR,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81% between 2024 and 2025.
• DTP3 coverage remained constant at 71% between 2024 and 2025.
• In WCAR, there were approximately the same number of zero-dose children in 2024 and 2025. This leaves 4 million children without vaccination, vulnerable to vaccine-preventable diseases and a further 2 million with only partial protection.
• In WCAR, 1 countries* accounted for over half (54.3%) of all zero-dose children.
• There were 6 (25%) countries that achieved DTP3 coverage of at least 90% (IA2030 target).
• MCV1 coverage declined 1 percentage point from 65% in 2024 to 64% in 2025. There were 7.6 million children who missed out on the first measles vaccination.
• MCV2 coverage increased 2 percentage points from 48% in 2024 to 50% in 2025.
• Last dose coverage of HPV vaccination (HPVc) among girls increased from 36% to 45%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(54.3%)</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888479"/>
              <a:ext cx="6265474" cy="1269982"/>
            </a:xfrm>
            <a:custGeom>
              <a:avLst/>
              <a:pathLst>
                <a:path w="6265474" h="1269982">
                  <a:moveTo>
                    <a:pt x="0" y="1230295"/>
                  </a:moveTo>
                  <a:lnTo>
                    <a:pt x="250618" y="1269982"/>
                  </a:lnTo>
                  <a:lnTo>
                    <a:pt x="501237" y="1190608"/>
                  </a:lnTo>
                  <a:lnTo>
                    <a:pt x="751856" y="1031861"/>
                  </a:lnTo>
                  <a:lnTo>
                    <a:pt x="1002475" y="833426"/>
                  </a:lnTo>
                  <a:lnTo>
                    <a:pt x="1253094" y="674678"/>
                  </a:lnTo>
                  <a:lnTo>
                    <a:pt x="1503713" y="555617"/>
                  </a:lnTo>
                  <a:lnTo>
                    <a:pt x="1754332" y="476243"/>
                  </a:lnTo>
                  <a:lnTo>
                    <a:pt x="2004951" y="277808"/>
                  </a:lnTo>
                  <a:lnTo>
                    <a:pt x="2255570" y="79373"/>
                  </a:lnTo>
                  <a:lnTo>
                    <a:pt x="2506189" y="238121"/>
                  </a:lnTo>
                  <a:lnTo>
                    <a:pt x="2756808" y="317495"/>
                  </a:lnTo>
                  <a:lnTo>
                    <a:pt x="3007427" y="396869"/>
                  </a:lnTo>
                  <a:lnTo>
                    <a:pt x="3258046" y="396869"/>
                  </a:lnTo>
                  <a:lnTo>
                    <a:pt x="3508665" y="357182"/>
                  </a:lnTo>
                  <a:lnTo>
                    <a:pt x="3759284" y="396869"/>
                  </a:lnTo>
                  <a:lnTo>
                    <a:pt x="4009903" y="198434"/>
                  </a:lnTo>
                  <a:lnTo>
                    <a:pt x="4260522" y="158747"/>
                  </a:lnTo>
                  <a:lnTo>
                    <a:pt x="4511141" y="79373"/>
                  </a:lnTo>
                  <a:lnTo>
                    <a:pt x="4761760" y="0"/>
                  </a:lnTo>
                  <a:lnTo>
                    <a:pt x="5012379" y="119060"/>
                  </a:lnTo>
                  <a:lnTo>
                    <a:pt x="5262998" y="277808"/>
                  </a:lnTo>
                  <a:lnTo>
                    <a:pt x="5513617" y="198434"/>
                  </a:lnTo>
                  <a:lnTo>
                    <a:pt x="5764236" y="79373"/>
                  </a:lnTo>
                  <a:lnTo>
                    <a:pt x="6014855" y="39686"/>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888479"/>
              <a:ext cx="6265474" cy="2857461"/>
            </a:xfrm>
            <a:custGeom>
              <a:avLst/>
              <a:pathLst>
                <a:path w="6265474" h="2857461">
                  <a:moveTo>
                    <a:pt x="0" y="2857461"/>
                  </a:moveTo>
                  <a:lnTo>
                    <a:pt x="250618" y="2817774"/>
                  </a:lnTo>
                  <a:lnTo>
                    <a:pt x="501237" y="2579652"/>
                  </a:lnTo>
                  <a:lnTo>
                    <a:pt x="751856" y="2381217"/>
                  </a:lnTo>
                  <a:lnTo>
                    <a:pt x="1002475" y="2182783"/>
                  </a:lnTo>
                  <a:lnTo>
                    <a:pt x="1253094" y="1785913"/>
                  </a:lnTo>
                  <a:lnTo>
                    <a:pt x="1503713" y="1508104"/>
                  </a:lnTo>
                  <a:lnTo>
                    <a:pt x="1754332" y="714365"/>
                  </a:lnTo>
                  <a:lnTo>
                    <a:pt x="2004951" y="476243"/>
                  </a:lnTo>
                  <a:lnTo>
                    <a:pt x="2255570" y="119060"/>
                  </a:lnTo>
                  <a:lnTo>
                    <a:pt x="2506189" y="357182"/>
                  </a:lnTo>
                  <a:lnTo>
                    <a:pt x="2756808" y="396869"/>
                  </a:lnTo>
                  <a:lnTo>
                    <a:pt x="3007427" y="396869"/>
                  </a:lnTo>
                  <a:lnTo>
                    <a:pt x="3258046" y="396869"/>
                  </a:lnTo>
                  <a:lnTo>
                    <a:pt x="3508665" y="357182"/>
                  </a:lnTo>
                  <a:lnTo>
                    <a:pt x="3759284" y="396869"/>
                  </a:lnTo>
                  <a:lnTo>
                    <a:pt x="4009903" y="198434"/>
                  </a:lnTo>
                  <a:lnTo>
                    <a:pt x="4260522" y="158747"/>
                  </a:lnTo>
                  <a:lnTo>
                    <a:pt x="4511141" y="79373"/>
                  </a:lnTo>
                  <a:lnTo>
                    <a:pt x="4761760" y="0"/>
                  </a:lnTo>
                  <a:lnTo>
                    <a:pt x="5012379" y="119060"/>
                  </a:lnTo>
                  <a:lnTo>
                    <a:pt x="5262998" y="277808"/>
                  </a:lnTo>
                  <a:lnTo>
                    <a:pt x="5513617" y="198434"/>
                  </a:lnTo>
                  <a:lnTo>
                    <a:pt x="5764236" y="79373"/>
                  </a:lnTo>
                  <a:lnTo>
                    <a:pt x="6014855" y="39686"/>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888479"/>
              <a:ext cx="6265474" cy="2857461"/>
            </a:xfrm>
            <a:custGeom>
              <a:avLst/>
              <a:pathLst>
                <a:path w="6265474" h="2857461">
                  <a:moveTo>
                    <a:pt x="0" y="2857461"/>
                  </a:moveTo>
                  <a:lnTo>
                    <a:pt x="250618" y="2857461"/>
                  </a:lnTo>
                  <a:lnTo>
                    <a:pt x="501237" y="2698713"/>
                  </a:lnTo>
                  <a:lnTo>
                    <a:pt x="751856" y="2698713"/>
                  </a:lnTo>
                  <a:lnTo>
                    <a:pt x="1002475" y="2698713"/>
                  </a:lnTo>
                  <a:lnTo>
                    <a:pt x="1253094" y="2619339"/>
                  </a:lnTo>
                  <a:lnTo>
                    <a:pt x="1503713" y="2381217"/>
                  </a:lnTo>
                  <a:lnTo>
                    <a:pt x="1754332" y="2262156"/>
                  </a:lnTo>
                  <a:lnTo>
                    <a:pt x="2004951" y="2143096"/>
                  </a:lnTo>
                  <a:lnTo>
                    <a:pt x="2255570" y="1071548"/>
                  </a:lnTo>
                  <a:lnTo>
                    <a:pt x="2506189" y="1111234"/>
                  </a:lnTo>
                  <a:lnTo>
                    <a:pt x="2756808" y="1071548"/>
                  </a:lnTo>
                  <a:lnTo>
                    <a:pt x="3007427" y="873113"/>
                  </a:lnTo>
                  <a:lnTo>
                    <a:pt x="3258046" y="634991"/>
                  </a:lnTo>
                  <a:lnTo>
                    <a:pt x="3508665" y="357182"/>
                  </a:lnTo>
                  <a:lnTo>
                    <a:pt x="3759284" y="396869"/>
                  </a:lnTo>
                  <a:lnTo>
                    <a:pt x="4009903" y="198434"/>
                  </a:lnTo>
                  <a:lnTo>
                    <a:pt x="4260522" y="158747"/>
                  </a:lnTo>
                  <a:lnTo>
                    <a:pt x="4511141" y="79373"/>
                  </a:lnTo>
                  <a:lnTo>
                    <a:pt x="4761760" y="0"/>
                  </a:lnTo>
                  <a:lnTo>
                    <a:pt x="5012379" y="119060"/>
                  </a:lnTo>
                  <a:lnTo>
                    <a:pt x="5262998" y="277808"/>
                  </a:lnTo>
                  <a:lnTo>
                    <a:pt x="5513617" y="198434"/>
                  </a:lnTo>
                  <a:lnTo>
                    <a:pt x="5764236" y="79373"/>
                  </a:lnTo>
                  <a:lnTo>
                    <a:pt x="6014855" y="39686"/>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960027"/>
              <a:ext cx="3759284" cy="1785913"/>
            </a:xfrm>
            <a:custGeom>
              <a:avLst/>
              <a:pathLst>
                <a:path w="3759284" h="1785913">
                  <a:moveTo>
                    <a:pt x="0" y="1785913"/>
                  </a:moveTo>
                  <a:lnTo>
                    <a:pt x="250618" y="1785913"/>
                  </a:lnTo>
                  <a:lnTo>
                    <a:pt x="501237" y="1785913"/>
                  </a:lnTo>
                  <a:lnTo>
                    <a:pt x="751856" y="1785913"/>
                  </a:lnTo>
                  <a:lnTo>
                    <a:pt x="1002475" y="1785913"/>
                  </a:lnTo>
                  <a:lnTo>
                    <a:pt x="1253094" y="1785913"/>
                  </a:lnTo>
                  <a:lnTo>
                    <a:pt x="1503713" y="1785913"/>
                  </a:lnTo>
                  <a:lnTo>
                    <a:pt x="1754332" y="1785913"/>
                  </a:lnTo>
                  <a:lnTo>
                    <a:pt x="2004951" y="1785913"/>
                  </a:lnTo>
                  <a:lnTo>
                    <a:pt x="2255570" y="1746226"/>
                  </a:lnTo>
                  <a:lnTo>
                    <a:pt x="2506189" y="1706539"/>
                  </a:lnTo>
                  <a:lnTo>
                    <a:pt x="2756808" y="1666852"/>
                  </a:lnTo>
                  <a:lnTo>
                    <a:pt x="3007427" y="1627165"/>
                  </a:lnTo>
                  <a:lnTo>
                    <a:pt x="3258046" y="873113"/>
                  </a:lnTo>
                  <a:lnTo>
                    <a:pt x="3508665" y="357182"/>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769418"/>
              <a:ext cx="2506189" cy="1785913"/>
            </a:xfrm>
            <a:custGeom>
              <a:avLst/>
              <a:pathLst>
                <a:path w="2506189" h="1785913">
                  <a:moveTo>
                    <a:pt x="0" y="1785913"/>
                  </a:moveTo>
                  <a:lnTo>
                    <a:pt x="250618" y="1071548"/>
                  </a:lnTo>
                  <a:lnTo>
                    <a:pt x="501237" y="1111234"/>
                  </a:lnTo>
                  <a:lnTo>
                    <a:pt x="751856" y="515930"/>
                  </a:lnTo>
                  <a:lnTo>
                    <a:pt x="1002475" y="119060"/>
                  </a:lnTo>
                  <a:lnTo>
                    <a:pt x="1253094" y="198434"/>
                  </a:lnTo>
                  <a:lnTo>
                    <a:pt x="1503713" y="357182"/>
                  </a:lnTo>
                  <a:lnTo>
                    <a:pt x="1754332" y="277808"/>
                  </a:lnTo>
                  <a:lnTo>
                    <a:pt x="2004951" y="79373"/>
                  </a:lnTo>
                  <a:lnTo>
                    <a:pt x="2255570" y="79373"/>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404409"/>
              <a:ext cx="1002475" cy="2103409"/>
            </a:xfrm>
            <a:custGeom>
              <a:avLst/>
              <a:pathLst>
                <a:path w="1002475" h="2103409">
                  <a:moveTo>
                    <a:pt x="0" y="2103409"/>
                  </a:moveTo>
                  <a:lnTo>
                    <a:pt x="250618" y="1508104"/>
                  </a:lnTo>
                  <a:lnTo>
                    <a:pt x="501237" y="793739"/>
                  </a:lnTo>
                  <a:lnTo>
                    <a:pt x="751856" y="238121"/>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3047227"/>
              <a:ext cx="6265474" cy="1071548"/>
            </a:xfrm>
            <a:custGeom>
              <a:avLst/>
              <a:pathLst>
                <a:path w="6265474" h="1071548">
                  <a:moveTo>
                    <a:pt x="0" y="1071548"/>
                  </a:moveTo>
                  <a:lnTo>
                    <a:pt x="250618" y="992174"/>
                  </a:lnTo>
                  <a:lnTo>
                    <a:pt x="501237" y="952487"/>
                  </a:lnTo>
                  <a:lnTo>
                    <a:pt x="751856" y="793739"/>
                  </a:lnTo>
                  <a:lnTo>
                    <a:pt x="1002475" y="634991"/>
                  </a:lnTo>
                  <a:lnTo>
                    <a:pt x="1253094" y="476243"/>
                  </a:lnTo>
                  <a:lnTo>
                    <a:pt x="1503713" y="396869"/>
                  </a:lnTo>
                  <a:lnTo>
                    <a:pt x="1754332" y="396869"/>
                  </a:lnTo>
                  <a:lnTo>
                    <a:pt x="2004951" y="238121"/>
                  </a:lnTo>
                  <a:lnTo>
                    <a:pt x="2255570" y="0"/>
                  </a:lnTo>
                  <a:lnTo>
                    <a:pt x="2506189" y="119060"/>
                  </a:lnTo>
                  <a:lnTo>
                    <a:pt x="2756808" y="238121"/>
                  </a:lnTo>
                  <a:lnTo>
                    <a:pt x="3007427" y="277808"/>
                  </a:lnTo>
                  <a:lnTo>
                    <a:pt x="3258046" y="277808"/>
                  </a:lnTo>
                  <a:lnTo>
                    <a:pt x="3508665" y="317495"/>
                  </a:lnTo>
                  <a:lnTo>
                    <a:pt x="3759284" y="317495"/>
                  </a:lnTo>
                  <a:lnTo>
                    <a:pt x="4009903" y="238121"/>
                  </a:lnTo>
                  <a:lnTo>
                    <a:pt x="4260522" y="158747"/>
                  </a:lnTo>
                  <a:lnTo>
                    <a:pt x="4511141" y="158747"/>
                  </a:lnTo>
                  <a:lnTo>
                    <a:pt x="4761760" y="119060"/>
                  </a:lnTo>
                  <a:lnTo>
                    <a:pt x="5012379" y="158747"/>
                  </a:lnTo>
                  <a:lnTo>
                    <a:pt x="5262998" y="317495"/>
                  </a:lnTo>
                  <a:lnTo>
                    <a:pt x="5513617" y="317495"/>
                  </a:lnTo>
                  <a:lnTo>
                    <a:pt x="5764236" y="238121"/>
                  </a:lnTo>
                  <a:lnTo>
                    <a:pt x="6014855" y="119060"/>
                  </a:lnTo>
                  <a:lnTo>
                    <a:pt x="6265474" y="158747"/>
                  </a:lnTo>
                </a:path>
              </a:pathLst>
            </a:custGeom>
            <a:ln w="27101" cap="flat">
              <a:solidFill>
                <a:srgbClr val="FFC20E">
                  <a:alpha val="100000"/>
                </a:srgbClr>
              </a:solidFill>
              <a:prstDash val="solid"/>
              <a:round/>
            </a:ln>
          </p:spPr>
          <p:txBody>
            <a:bodyPr/>
            <a:lstStyle/>
            <a:p/>
          </p:txBody>
        </p:sp>
        <p:sp>
          <p:nvSpPr>
            <p:cNvPr id="47" name="pl47"/>
            <p:cNvSpPr/>
            <p:nvPr/>
          </p:nvSpPr>
          <p:spPr>
            <a:xfrm>
              <a:off x="1179913" y="3761592"/>
              <a:ext cx="6265474" cy="1984348"/>
            </a:xfrm>
            <a:custGeom>
              <a:avLst/>
              <a:pathLst>
                <a:path w="6265474" h="1984348">
                  <a:moveTo>
                    <a:pt x="0" y="1984348"/>
                  </a:moveTo>
                  <a:lnTo>
                    <a:pt x="250618" y="1984348"/>
                  </a:lnTo>
                  <a:lnTo>
                    <a:pt x="501237" y="1984348"/>
                  </a:lnTo>
                  <a:lnTo>
                    <a:pt x="751856" y="1984348"/>
                  </a:lnTo>
                  <a:lnTo>
                    <a:pt x="1002475" y="1984348"/>
                  </a:lnTo>
                  <a:lnTo>
                    <a:pt x="1253094" y="1984348"/>
                  </a:lnTo>
                  <a:lnTo>
                    <a:pt x="1503713" y="1984348"/>
                  </a:lnTo>
                  <a:lnTo>
                    <a:pt x="1754332" y="1984348"/>
                  </a:lnTo>
                  <a:lnTo>
                    <a:pt x="2004951" y="1984348"/>
                  </a:lnTo>
                  <a:lnTo>
                    <a:pt x="2255570" y="1984348"/>
                  </a:lnTo>
                  <a:lnTo>
                    <a:pt x="2506189" y="1984348"/>
                  </a:lnTo>
                  <a:lnTo>
                    <a:pt x="2756808" y="1984348"/>
                  </a:lnTo>
                  <a:lnTo>
                    <a:pt x="3007427" y="1865287"/>
                  </a:lnTo>
                  <a:lnTo>
                    <a:pt x="3258046" y="1865287"/>
                  </a:lnTo>
                  <a:lnTo>
                    <a:pt x="3508665" y="1785913"/>
                  </a:lnTo>
                  <a:lnTo>
                    <a:pt x="3759284" y="1666852"/>
                  </a:lnTo>
                  <a:lnTo>
                    <a:pt x="4009903" y="1587478"/>
                  </a:lnTo>
                  <a:lnTo>
                    <a:pt x="4260522" y="1547791"/>
                  </a:lnTo>
                  <a:lnTo>
                    <a:pt x="4511141" y="1508104"/>
                  </a:lnTo>
                  <a:lnTo>
                    <a:pt x="4761760" y="1349356"/>
                  </a:lnTo>
                  <a:lnTo>
                    <a:pt x="5012379" y="1150921"/>
                  </a:lnTo>
                  <a:lnTo>
                    <a:pt x="5262998" y="1031861"/>
                  </a:lnTo>
                  <a:lnTo>
                    <a:pt x="5513617" y="912800"/>
                  </a:lnTo>
                  <a:lnTo>
                    <a:pt x="5764236" y="515930"/>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086914"/>
              <a:ext cx="4260522" cy="2659026"/>
            </a:xfrm>
            <a:custGeom>
              <a:avLst/>
              <a:pathLst>
                <a:path w="4260522" h="2659026">
                  <a:moveTo>
                    <a:pt x="0" y="2659026"/>
                  </a:moveTo>
                  <a:lnTo>
                    <a:pt x="250618" y="2659026"/>
                  </a:lnTo>
                  <a:lnTo>
                    <a:pt x="501237" y="2659026"/>
                  </a:lnTo>
                  <a:lnTo>
                    <a:pt x="751856" y="2420904"/>
                  </a:lnTo>
                  <a:lnTo>
                    <a:pt x="1002475" y="2024035"/>
                  </a:lnTo>
                  <a:lnTo>
                    <a:pt x="1253094" y="1865287"/>
                  </a:lnTo>
                  <a:lnTo>
                    <a:pt x="1503713" y="1468417"/>
                  </a:lnTo>
                  <a:lnTo>
                    <a:pt x="1754332" y="555617"/>
                  </a:lnTo>
                  <a:lnTo>
                    <a:pt x="2004951" y="238121"/>
                  </a:lnTo>
                  <a:lnTo>
                    <a:pt x="2255570" y="119060"/>
                  </a:lnTo>
                  <a:lnTo>
                    <a:pt x="2506189" y="79373"/>
                  </a:lnTo>
                  <a:lnTo>
                    <a:pt x="2756808" y="0"/>
                  </a:lnTo>
                  <a:lnTo>
                    <a:pt x="3007427" y="119060"/>
                  </a:lnTo>
                  <a:lnTo>
                    <a:pt x="3258046" y="357182"/>
                  </a:lnTo>
                  <a:lnTo>
                    <a:pt x="3508665" y="198434"/>
                  </a:lnTo>
                  <a:lnTo>
                    <a:pt x="3759284" y="119060"/>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420904"/>
            </a:xfrm>
            <a:custGeom>
              <a:avLst/>
              <a:pathLst>
                <a:path w="4761760" h="2420904">
                  <a:moveTo>
                    <a:pt x="0" y="2420904"/>
                  </a:moveTo>
                  <a:lnTo>
                    <a:pt x="250618" y="2420904"/>
                  </a:lnTo>
                  <a:lnTo>
                    <a:pt x="501237" y="2420904"/>
                  </a:lnTo>
                  <a:lnTo>
                    <a:pt x="751856" y="2420904"/>
                  </a:lnTo>
                  <a:lnTo>
                    <a:pt x="1002475" y="2420904"/>
                  </a:lnTo>
                  <a:lnTo>
                    <a:pt x="1253094" y="2420904"/>
                  </a:lnTo>
                  <a:lnTo>
                    <a:pt x="1503713" y="2341530"/>
                  </a:lnTo>
                  <a:lnTo>
                    <a:pt x="1754332" y="2262156"/>
                  </a:lnTo>
                  <a:lnTo>
                    <a:pt x="2004951" y="1865287"/>
                  </a:lnTo>
                  <a:lnTo>
                    <a:pt x="2255570" y="1587478"/>
                  </a:lnTo>
                  <a:lnTo>
                    <a:pt x="2506189" y="1428730"/>
                  </a:lnTo>
                  <a:lnTo>
                    <a:pt x="2756808" y="1309669"/>
                  </a:lnTo>
                  <a:lnTo>
                    <a:pt x="3007427" y="1309669"/>
                  </a:lnTo>
                  <a:lnTo>
                    <a:pt x="3258046" y="1309669"/>
                  </a:lnTo>
                  <a:lnTo>
                    <a:pt x="3508665" y="1071548"/>
                  </a:lnTo>
                  <a:lnTo>
                    <a:pt x="3759284" y="873113"/>
                  </a:lnTo>
                  <a:lnTo>
                    <a:pt x="4009903" y="555617"/>
                  </a:lnTo>
                  <a:lnTo>
                    <a:pt x="4260522" y="238121"/>
                  </a:lnTo>
                  <a:lnTo>
                    <a:pt x="4511141" y="0"/>
                  </a:lnTo>
                  <a:lnTo>
                    <a:pt x="4761760" y="39686"/>
                  </a:lnTo>
                </a:path>
              </a:pathLst>
            </a:custGeom>
            <a:ln w="27101" cap="flat">
              <a:solidFill>
                <a:srgbClr val="836FFF">
                  <a:alpha val="100000"/>
                </a:srgbClr>
              </a:solidFill>
              <a:prstDash val="solid"/>
              <a:round/>
            </a:ln>
          </p:spPr>
          <p:txBody>
            <a:bodyPr/>
            <a:lstStyle/>
            <a:p/>
          </p:txBody>
        </p:sp>
        <p:sp>
          <p:nvSpPr>
            <p:cNvPr id="50" name="pl50"/>
            <p:cNvSpPr/>
            <p:nvPr/>
          </p:nvSpPr>
          <p:spPr>
            <a:xfrm>
              <a:off x="1179913" y="4714079"/>
              <a:ext cx="6265474" cy="1031861"/>
            </a:xfrm>
            <a:custGeom>
              <a:avLst/>
              <a:pathLst>
                <a:path w="6265474" h="1031861">
                  <a:moveTo>
                    <a:pt x="0" y="1031861"/>
                  </a:moveTo>
                  <a:lnTo>
                    <a:pt x="250618" y="1031861"/>
                  </a:lnTo>
                  <a:lnTo>
                    <a:pt x="501237" y="1031861"/>
                  </a:lnTo>
                  <a:lnTo>
                    <a:pt x="751856" y="1031861"/>
                  </a:lnTo>
                  <a:lnTo>
                    <a:pt x="1002475" y="1031861"/>
                  </a:lnTo>
                  <a:lnTo>
                    <a:pt x="1253094" y="1031861"/>
                  </a:lnTo>
                  <a:lnTo>
                    <a:pt x="1503713" y="1031861"/>
                  </a:lnTo>
                  <a:lnTo>
                    <a:pt x="1754332" y="1031861"/>
                  </a:lnTo>
                  <a:lnTo>
                    <a:pt x="2004951" y="1031861"/>
                  </a:lnTo>
                  <a:lnTo>
                    <a:pt x="2255570" y="1031861"/>
                  </a:lnTo>
                  <a:lnTo>
                    <a:pt x="2506189" y="1031861"/>
                  </a:lnTo>
                  <a:lnTo>
                    <a:pt x="2756808" y="1031861"/>
                  </a:lnTo>
                  <a:lnTo>
                    <a:pt x="3007427" y="1031861"/>
                  </a:lnTo>
                  <a:lnTo>
                    <a:pt x="3258046" y="793739"/>
                  </a:lnTo>
                  <a:lnTo>
                    <a:pt x="3508665" y="793739"/>
                  </a:lnTo>
                  <a:lnTo>
                    <a:pt x="3759284" y="674678"/>
                  </a:lnTo>
                  <a:lnTo>
                    <a:pt x="4009903" y="634991"/>
                  </a:lnTo>
                  <a:lnTo>
                    <a:pt x="4260522" y="515930"/>
                  </a:lnTo>
                  <a:lnTo>
                    <a:pt x="4511141" y="317495"/>
                  </a:lnTo>
                  <a:lnTo>
                    <a:pt x="4761760" y="238121"/>
                  </a:lnTo>
                  <a:lnTo>
                    <a:pt x="5012379" y="238121"/>
                  </a:lnTo>
                  <a:lnTo>
                    <a:pt x="5262998" y="238121"/>
                  </a:lnTo>
                  <a:lnTo>
                    <a:pt x="5513617" y="238121"/>
                  </a:lnTo>
                  <a:lnTo>
                    <a:pt x="5764236" y="238121"/>
                  </a:lnTo>
                  <a:lnTo>
                    <a:pt x="6014855" y="158747"/>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285348"/>
              <a:ext cx="6265474" cy="1944661"/>
            </a:xfrm>
            <a:custGeom>
              <a:avLst/>
              <a:pathLst>
                <a:path w="6265474" h="1944661">
                  <a:moveTo>
                    <a:pt x="0" y="1944661"/>
                  </a:moveTo>
                  <a:lnTo>
                    <a:pt x="250618" y="1944661"/>
                  </a:lnTo>
                  <a:lnTo>
                    <a:pt x="501237" y="1904974"/>
                  </a:lnTo>
                  <a:lnTo>
                    <a:pt x="751856" y="1825600"/>
                  </a:lnTo>
                  <a:lnTo>
                    <a:pt x="1002475" y="1785913"/>
                  </a:lnTo>
                  <a:lnTo>
                    <a:pt x="1253094" y="1666852"/>
                  </a:lnTo>
                  <a:lnTo>
                    <a:pt x="1503713" y="1627165"/>
                  </a:lnTo>
                  <a:lnTo>
                    <a:pt x="1754332" y="1508104"/>
                  </a:lnTo>
                  <a:lnTo>
                    <a:pt x="2004951" y="1428730"/>
                  </a:lnTo>
                  <a:lnTo>
                    <a:pt x="2255570" y="1269982"/>
                  </a:lnTo>
                  <a:lnTo>
                    <a:pt x="2506189" y="1349356"/>
                  </a:lnTo>
                  <a:lnTo>
                    <a:pt x="2756808" y="1349356"/>
                  </a:lnTo>
                  <a:lnTo>
                    <a:pt x="3007427" y="1309669"/>
                  </a:lnTo>
                  <a:lnTo>
                    <a:pt x="3258046" y="1230295"/>
                  </a:lnTo>
                  <a:lnTo>
                    <a:pt x="3508665" y="1150921"/>
                  </a:lnTo>
                  <a:lnTo>
                    <a:pt x="3759284" y="952487"/>
                  </a:lnTo>
                  <a:lnTo>
                    <a:pt x="4009903" y="793739"/>
                  </a:lnTo>
                  <a:lnTo>
                    <a:pt x="4260522" y="714365"/>
                  </a:lnTo>
                  <a:lnTo>
                    <a:pt x="4511141" y="634991"/>
                  </a:lnTo>
                  <a:lnTo>
                    <a:pt x="4761760" y="555617"/>
                  </a:lnTo>
                  <a:lnTo>
                    <a:pt x="5012379" y="555617"/>
                  </a:lnTo>
                  <a:lnTo>
                    <a:pt x="5262998" y="634991"/>
                  </a:lnTo>
                  <a:lnTo>
                    <a:pt x="5513617" y="476243"/>
                  </a:lnTo>
                  <a:lnTo>
                    <a:pt x="5764236" y="238121"/>
                  </a:lnTo>
                  <a:lnTo>
                    <a:pt x="6014855" y="79373"/>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2051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2051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50861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9748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826" y="1874385"/>
              <a:ext cx="970543" cy="886412"/>
            </a:xfrm>
            <a:custGeom>
              <a:avLst/>
              <a:pathLst>
                <a:path w="970543" h="886412">
                  <a:moveTo>
                    <a:pt x="970543" y="0"/>
                  </a:moveTo>
                  <a:lnTo>
                    <a:pt x="0" y="886412"/>
                  </a:lnTo>
                </a:path>
              </a:pathLst>
            </a:custGeom>
          </p:spPr>
          <p:txBody>
            <a:bodyPr/>
            <a:lstStyle/>
            <a:p/>
          </p:txBody>
        </p:sp>
        <p:sp>
          <p:nvSpPr>
            <p:cNvPr id="79" name="pl79"/>
            <p:cNvSpPr/>
            <p:nvPr/>
          </p:nvSpPr>
          <p:spPr>
            <a:xfrm>
              <a:off x="7462169" y="2657836"/>
              <a:ext cx="981305" cy="265784"/>
            </a:xfrm>
            <a:custGeom>
              <a:avLst/>
              <a:pathLst>
                <a:path w="981305" h="265784">
                  <a:moveTo>
                    <a:pt x="981305" y="0"/>
                  </a:moveTo>
                  <a:lnTo>
                    <a:pt x="0" y="265784"/>
                  </a:lnTo>
                </a:path>
              </a:pathLst>
            </a:custGeom>
          </p:spPr>
          <p:txBody>
            <a:bodyPr/>
            <a:lstStyle/>
            <a:p/>
          </p:txBody>
        </p:sp>
        <p:sp>
          <p:nvSpPr>
            <p:cNvPr id="80" name="pl80"/>
            <p:cNvSpPr/>
            <p:nvPr/>
          </p:nvSpPr>
          <p:spPr>
            <a:xfrm>
              <a:off x="7455221" y="2138788"/>
              <a:ext cx="903854" cy="780881"/>
            </a:xfrm>
            <a:custGeom>
              <a:avLst/>
              <a:pathLst>
                <a:path w="903854" h="780881">
                  <a:moveTo>
                    <a:pt x="903854" y="0"/>
                  </a:moveTo>
                  <a:lnTo>
                    <a:pt x="0" y="780881"/>
                  </a:lnTo>
                </a:path>
              </a:pathLst>
            </a:custGeom>
          </p:spPr>
          <p:txBody>
            <a:bodyPr/>
            <a:lstStyle/>
            <a:p/>
          </p:txBody>
        </p:sp>
        <p:sp>
          <p:nvSpPr>
            <p:cNvPr id="81" name="pl81"/>
            <p:cNvSpPr/>
            <p:nvPr/>
          </p:nvSpPr>
          <p:spPr>
            <a:xfrm>
              <a:off x="7459040" y="2398711"/>
              <a:ext cx="1038566" cy="522584"/>
            </a:xfrm>
            <a:custGeom>
              <a:avLst/>
              <a:pathLst>
                <a:path w="1038566" h="522584">
                  <a:moveTo>
                    <a:pt x="1038566" y="0"/>
                  </a:moveTo>
                  <a:lnTo>
                    <a:pt x="0" y="522584"/>
                  </a:lnTo>
                </a:path>
              </a:pathLst>
            </a:custGeom>
          </p:spPr>
          <p:txBody>
            <a:bodyPr/>
            <a:lstStyle/>
            <a:p/>
          </p:txBody>
        </p:sp>
        <p:sp>
          <p:nvSpPr>
            <p:cNvPr id="82" name="pl82"/>
            <p:cNvSpPr/>
            <p:nvPr/>
          </p:nvSpPr>
          <p:spPr>
            <a:xfrm>
              <a:off x="7462930" y="2917708"/>
              <a:ext cx="793732" cy="165546"/>
            </a:xfrm>
            <a:custGeom>
              <a:avLst/>
              <a:pathLst>
                <a:path w="793732" h="165546">
                  <a:moveTo>
                    <a:pt x="793732" y="0"/>
                  </a:moveTo>
                  <a:lnTo>
                    <a:pt x="0" y="165546"/>
                  </a:lnTo>
                </a:path>
              </a:pathLst>
            </a:custGeom>
          </p:spPr>
          <p:txBody>
            <a:bodyPr/>
            <a:lstStyle/>
            <a:p/>
          </p:txBody>
        </p:sp>
        <p:sp>
          <p:nvSpPr>
            <p:cNvPr id="83" name="pl83"/>
            <p:cNvSpPr/>
            <p:nvPr/>
          </p:nvSpPr>
          <p:spPr>
            <a:xfrm>
              <a:off x="7464194" y="3173058"/>
              <a:ext cx="792468" cy="32153"/>
            </a:xfrm>
            <a:custGeom>
              <a:avLst/>
              <a:pathLst>
                <a:path w="792468" h="32153">
                  <a:moveTo>
                    <a:pt x="792468" y="0"/>
                  </a:moveTo>
                  <a:lnTo>
                    <a:pt x="0" y="32153"/>
                  </a:lnTo>
                </a:path>
              </a:pathLst>
            </a:custGeom>
          </p:spPr>
          <p:txBody>
            <a:bodyPr/>
            <a:lstStyle/>
            <a:p/>
          </p:txBody>
        </p:sp>
        <p:sp>
          <p:nvSpPr>
            <p:cNvPr id="84" name="pl84"/>
            <p:cNvSpPr/>
            <p:nvPr/>
          </p:nvSpPr>
          <p:spPr>
            <a:xfrm>
              <a:off x="7463594" y="3287951"/>
              <a:ext cx="991859" cy="141759"/>
            </a:xfrm>
            <a:custGeom>
              <a:avLst/>
              <a:pathLst>
                <a:path w="991859" h="141759">
                  <a:moveTo>
                    <a:pt x="991859" y="141759"/>
                  </a:moveTo>
                  <a:lnTo>
                    <a:pt x="0" y="0"/>
                  </a:lnTo>
                </a:path>
              </a:pathLst>
            </a:custGeom>
          </p:spPr>
          <p:txBody>
            <a:bodyPr/>
            <a:lstStyle/>
            <a:p/>
          </p:txBody>
        </p:sp>
        <p:sp>
          <p:nvSpPr>
            <p:cNvPr id="85" name="pl85"/>
            <p:cNvSpPr/>
            <p:nvPr/>
          </p:nvSpPr>
          <p:spPr>
            <a:xfrm>
              <a:off x="7460089" y="3370960"/>
              <a:ext cx="742349" cy="314931"/>
            </a:xfrm>
            <a:custGeom>
              <a:avLst/>
              <a:pathLst>
                <a:path w="742349" h="314931">
                  <a:moveTo>
                    <a:pt x="742349" y="314931"/>
                  </a:moveTo>
                  <a:lnTo>
                    <a:pt x="0" y="0"/>
                  </a:lnTo>
                </a:path>
              </a:pathLst>
            </a:custGeom>
          </p:spPr>
          <p:txBody>
            <a:bodyPr/>
            <a:lstStyle/>
            <a:p/>
          </p:txBody>
        </p:sp>
        <p:sp>
          <p:nvSpPr>
            <p:cNvPr id="86" name="pl86"/>
            <p:cNvSpPr/>
            <p:nvPr/>
          </p:nvSpPr>
          <p:spPr>
            <a:xfrm>
              <a:off x="7458444" y="3411595"/>
              <a:ext cx="972960" cy="535462"/>
            </a:xfrm>
            <a:custGeom>
              <a:avLst/>
              <a:pathLst>
                <a:path w="972960" h="535462">
                  <a:moveTo>
                    <a:pt x="972960" y="535462"/>
                  </a:moveTo>
                  <a:lnTo>
                    <a:pt x="0" y="0"/>
                  </a:lnTo>
                </a:path>
              </a:pathLst>
            </a:custGeom>
          </p:spPr>
          <p:txBody>
            <a:bodyPr/>
            <a:lstStyle/>
            <a:p/>
          </p:txBody>
        </p:sp>
        <p:sp>
          <p:nvSpPr>
            <p:cNvPr id="87" name="pl87"/>
            <p:cNvSpPr/>
            <p:nvPr/>
          </p:nvSpPr>
          <p:spPr>
            <a:xfrm>
              <a:off x="7455178" y="3770102"/>
              <a:ext cx="325539" cy="282950"/>
            </a:xfrm>
            <a:custGeom>
              <a:avLst/>
              <a:pathLst>
                <a:path w="325539" h="282950">
                  <a:moveTo>
                    <a:pt x="325539" y="282950"/>
                  </a:moveTo>
                  <a:lnTo>
                    <a:pt x="0" y="0"/>
                  </a:lnTo>
                </a:path>
              </a:pathLst>
            </a:custGeom>
          </p:spPr>
          <p:txBody>
            <a:bodyPr/>
            <a:lstStyle/>
            <a:p/>
          </p:txBody>
        </p:sp>
        <p:sp>
          <p:nvSpPr>
            <p:cNvPr id="88" name="pl88"/>
            <p:cNvSpPr/>
            <p:nvPr/>
          </p:nvSpPr>
          <p:spPr>
            <a:xfrm>
              <a:off x="7459269" y="3966767"/>
              <a:ext cx="923946" cy="448627"/>
            </a:xfrm>
            <a:custGeom>
              <a:avLst/>
              <a:pathLst>
                <a:path w="923946" h="448627">
                  <a:moveTo>
                    <a:pt x="923946" y="448627"/>
                  </a:moveTo>
                  <a:lnTo>
                    <a:pt x="0" y="0"/>
                  </a:lnTo>
                </a:path>
              </a:pathLst>
            </a:custGeom>
          </p:spPr>
          <p:txBody>
            <a:bodyPr/>
            <a:lstStyle/>
            <a:p/>
          </p:txBody>
        </p:sp>
        <p:sp>
          <p:nvSpPr>
            <p:cNvPr id="89" name="pl89"/>
            <p:cNvSpPr/>
            <p:nvPr/>
          </p:nvSpPr>
          <p:spPr>
            <a:xfrm>
              <a:off x="7464246" y="4714252"/>
              <a:ext cx="828534" cy="7594"/>
            </a:xfrm>
            <a:custGeom>
              <a:avLst/>
              <a:pathLst>
                <a:path w="828534" h="7594">
                  <a:moveTo>
                    <a:pt x="828534" y="7594"/>
                  </a:moveTo>
                  <a:lnTo>
                    <a:pt x="0" y="0"/>
                  </a:lnTo>
                </a:path>
              </a:pathLst>
            </a:custGeom>
          </p:spPr>
          <p:txBody>
            <a:bodyPr/>
            <a:lstStyle/>
            <a:p/>
          </p:txBody>
        </p:sp>
        <p:sp>
          <p:nvSpPr>
            <p:cNvPr id="90" name="pg90"/>
            <p:cNvSpPr/>
            <p:nvPr/>
          </p:nvSpPr>
          <p:spPr>
            <a:xfrm>
              <a:off x="8356789" y="1783957"/>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829677"/>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75%</a:t>
              </a:r>
            </a:p>
          </p:txBody>
        </p:sp>
        <p:sp>
          <p:nvSpPr>
            <p:cNvPr id="92" name="pg92"/>
            <p:cNvSpPr/>
            <p:nvPr/>
          </p:nvSpPr>
          <p:spPr>
            <a:xfrm>
              <a:off x="8374894" y="2568449"/>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614169"/>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71%</a:t>
              </a:r>
            </a:p>
          </p:txBody>
        </p:sp>
        <p:sp>
          <p:nvSpPr>
            <p:cNvPr id="94" name="pg94"/>
            <p:cNvSpPr/>
            <p:nvPr/>
          </p:nvSpPr>
          <p:spPr>
            <a:xfrm>
              <a:off x="8290495" y="2047786"/>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093506"/>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71%</a:t>
              </a:r>
            </a:p>
          </p:txBody>
        </p:sp>
        <p:sp>
          <p:nvSpPr>
            <p:cNvPr id="96" name="pg96"/>
            <p:cNvSpPr/>
            <p:nvPr/>
          </p:nvSpPr>
          <p:spPr>
            <a:xfrm>
              <a:off x="8429027" y="2308030"/>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353750"/>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71%</a:t>
              </a:r>
            </a:p>
          </p:txBody>
        </p:sp>
        <p:sp>
          <p:nvSpPr>
            <p:cNvPr id="98" name="pg98"/>
            <p:cNvSpPr/>
            <p:nvPr/>
          </p:nvSpPr>
          <p:spPr>
            <a:xfrm>
              <a:off x="8188083" y="2828652"/>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2874372"/>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67%</a:t>
              </a:r>
            </a:p>
          </p:txBody>
        </p:sp>
        <p:sp>
          <p:nvSpPr>
            <p:cNvPr id="100" name="pg100"/>
            <p:cNvSpPr/>
            <p:nvPr/>
          </p:nvSpPr>
          <p:spPr>
            <a:xfrm>
              <a:off x="8188083" y="308842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313414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64%</a:t>
              </a:r>
            </a:p>
          </p:txBody>
        </p:sp>
        <p:sp>
          <p:nvSpPr>
            <p:cNvPr id="102" name="pg102"/>
            <p:cNvSpPr/>
            <p:nvPr/>
          </p:nvSpPr>
          <p:spPr>
            <a:xfrm>
              <a:off x="8386873" y="3347654"/>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393374"/>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62%</a:t>
              </a:r>
            </a:p>
          </p:txBody>
        </p:sp>
        <p:sp>
          <p:nvSpPr>
            <p:cNvPr id="104" name="pg104"/>
            <p:cNvSpPr/>
            <p:nvPr/>
          </p:nvSpPr>
          <p:spPr>
            <a:xfrm>
              <a:off x="8133859" y="3609386"/>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655106"/>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60%</a:t>
              </a:r>
            </a:p>
          </p:txBody>
        </p:sp>
        <p:sp>
          <p:nvSpPr>
            <p:cNvPr id="106" name="pg106"/>
            <p:cNvSpPr/>
            <p:nvPr/>
          </p:nvSpPr>
          <p:spPr>
            <a:xfrm>
              <a:off x="8362824" y="3869105"/>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3914825"/>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59%</a:t>
              </a:r>
            </a:p>
          </p:txBody>
        </p:sp>
        <p:sp>
          <p:nvSpPr>
            <p:cNvPr id="108" name="pg108"/>
            <p:cNvSpPr/>
            <p:nvPr/>
          </p:nvSpPr>
          <p:spPr>
            <a:xfrm>
              <a:off x="7712137" y="3985210"/>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4030930"/>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50%</a:t>
              </a:r>
            </a:p>
          </p:txBody>
        </p:sp>
        <p:sp>
          <p:nvSpPr>
            <p:cNvPr id="110" name="pg110"/>
            <p:cNvSpPr/>
            <p:nvPr/>
          </p:nvSpPr>
          <p:spPr>
            <a:xfrm>
              <a:off x="8314635" y="4337676"/>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383396"/>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45%</a:t>
              </a:r>
            </a:p>
          </p:txBody>
        </p:sp>
        <p:sp>
          <p:nvSpPr>
            <p:cNvPr id="112" name="pg112"/>
            <p:cNvSpPr/>
            <p:nvPr/>
          </p:nvSpPr>
          <p:spPr>
            <a:xfrm>
              <a:off x="8224201" y="4637311"/>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683031"/>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26%</a:t>
              </a:r>
            </a:p>
          </p:txBody>
        </p:sp>
        <p:sp>
          <p:nvSpPr>
            <p:cNvPr id="114" name="pg114"/>
            <p:cNvSpPr/>
            <p:nvPr/>
          </p:nvSpPr>
          <p:spPr>
            <a:xfrm>
              <a:off x="1099677" y="528629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397" y="5332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13</a:t>
              </a:r>
            </a:p>
          </p:txBody>
        </p:sp>
        <p:sp>
          <p:nvSpPr>
            <p:cNvPr id="116" name="pg116"/>
            <p:cNvSpPr/>
            <p:nvPr/>
          </p:nvSpPr>
          <p:spPr>
            <a:xfrm>
              <a:off x="2352786" y="500847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6" y="505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8" name="pg118"/>
            <p:cNvSpPr/>
            <p:nvPr/>
          </p:nvSpPr>
          <p:spPr>
            <a:xfrm>
              <a:off x="3605878" y="469098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8" y="4736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20" name="pg120"/>
            <p:cNvSpPr/>
            <p:nvPr/>
          </p:nvSpPr>
          <p:spPr>
            <a:xfrm>
              <a:off x="4858973" y="429411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3" y="4339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38</a:t>
              </a:r>
            </a:p>
          </p:txBody>
        </p:sp>
        <p:sp>
          <p:nvSpPr>
            <p:cNvPr id="122" name="pg122"/>
            <p:cNvSpPr/>
            <p:nvPr/>
          </p:nvSpPr>
          <p:spPr>
            <a:xfrm>
              <a:off x="5861440" y="389724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0" y="3942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48</a:t>
              </a:r>
            </a:p>
          </p:txBody>
        </p:sp>
        <p:sp>
          <p:nvSpPr>
            <p:cNvPr id="124" name="pg124"/>
            <p:cNvSpPr/>
            <p:nvPr/>
          </p:nvSpPr>
          <p:spPr>
            <a:xfrm>
              <a:off x="7365153" y="334162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3" y="3387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62</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49767" y="1368037"/>
              <a:ext cx="277886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WCAR,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62%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62%.</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4006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87226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959274" y="51292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031779" y="49836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147787" y="48380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05790" y="46924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05790" y="4546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34792" y="44012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34792" y="42556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10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794" y="39645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63794" y="3818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78295" y="3673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21798" y="35277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321798" y="33821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336299" y="3236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50800" y="30909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65301" y="29454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65301" y="2799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79802" y="26542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94303" y="25086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394303" y="23630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22174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2071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523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993551"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5" name="tx35"/>
            <p:cNvSpPr/>
            <p:nvPr/>
          </p:nvSpPr>
          <p:spPr>
            <a:xfrm>
              <a:off x="1080556" y="514955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6" name="tx36"/>
            <p:cNvSpPr/>
            <p:nvPr/>
          </p:nvSpPr>
          <p:spPr>
            <a:xfrm>
              <a:off x="1153061" y="500396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7" name="tx37"/>
            <p:cNvSpPr/>
            <p:nvPr/>
          </p:nvSpPr>
          <p:spPr>
            <a:xfrm>
              <a:off x="1269068" y="485837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38" name="tx38"/>
            <p:cNvSpPr/>
            <p:nvPr/>
          </p:nvSpPr>
          <p:spPr>
            <a:xfrm>
              <a:off x="1018842" y="47127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9" name="tx39"/>
            <p:cNvSpPr/>
            <p:nvPr/>
          </p:nvSpPr>
          <p:spPr>
            <a:xfrm>
              <a:off x="1005675" y="456720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0" name="tx40"/>
            <p:cNvSpPr/>
            <p:nvPr/>
          </p:nvSpPr>
          <p:spPr>
            <a:xfrm>
              <a:off x="1078751" y="442161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1" name="tx41"/>
            <p:cNvSpPr/>
            <p:nvPr/>
          </p:nvSpPr>
          <p:spPr>
            <a:xfrm>
              <a:off x="1030288" y="42760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2" name="tx42"/>
            <p:cNvSpPr/>
            <p:nvPr/>
          </p:nvSpPr>
          <p:spPr>
            <a:xfrm>
              <a:off x="1030288" y="413044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3" name="tx43"/>
            <p:cNvSpPr/>
            <p:nvPr/>
          </p:nvSpPr>
          <p:spPr>
            <a:xfrm>
              <a:off x="1059290" y="39848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4" name="tx44"/>
            <p:cNvSpPr/>
            <p:nvPr/>
          </p:nvSpPr>
          <p:spPr>
            <a:xfrm>
              <a:off x="1076938" y="383926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5" name="tx45"/>
            <p:cNvSpPr/>
            <p:nvPr/>
          </p:nvSpPr>
          <p:spPr>
            <a:xfrm>
              <a:off x="1100217" y="369368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6" name="tx46"/>
            <p:cNvSpPr/>
            <p:nvPr/>
          </p:nvSpPr>
          <p:spPr>
            <a:xfrm>
              <a:off x="1126072" y="35480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7" name="tx47"/>
            <p:cNvSpPr/>
            <p:nvPr/>
          </p:nvSpPr>
          <p:spPr>
            <a:xfrm>
              <a:off x="1165757" y="340250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8" name="tx48"/>
            <p:cNvSpPr/>
            <p:nvPr/>
          </p:nvSpPr>
          <p:spPr>
            <a:xfrm>
              <a:off x="1158129" y="32569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9" name="tx49"/>
            <p:cNvSpPr/>
            <p:nvPr/>
          </p:nvSpPr>
          <p:spPr>
            <a:xfrm>
              <a:off x="1177019" y="311133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50" name="tx50"/>
            <p:cNvSpPr/>
            <p:nvPr/>
          </p:nvSpPr>
          <p:spPr>
            <a:xfrm>
              <a:off x="1178353" y="29657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51" name="tx51"/>
            <p:cNvSpPr/>
            <p:nvPr/>
          </p:nvSpPr>
          <p:spPr>
            <a:xfrm>
              <a:off x="1160796" y="28201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52" name="tx52"/>
            <p:cNvSpPr/>
            <p:nvPr/>
          </p:nvSpPr>
          <p:spPr>
            <a:xfrm>
              <a:off x="1192854" y="26745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53" name="tx53"/>
            <p:cNvSpPr/>
            <p:nvPr/>
          </p:nvSpPr>
          <p:spPr>
            <a:xfrm>
              <a:off x="1220613" y="252898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4" name="tx54"/>
            <p:cNvSpPr/>
            <p:nvPr/>
          </p:nvSpPr>
          <p:spPr>
            <a:xfrm>
              <a:off x="1200131" y="2383399"/>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55" name="tx55"/>
            <p:cNvSpPr/>
            <p:nvPr/>
          </p:nvSpPr>
          <p:spPr>
            <a:xfrm>
              <a:off x="1202965" y="22378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6" name="tx56"/>
            <p:cNvSpPr/>
            <p:nvPr/>
          </p:nvSpPr>
          <p:spPr>
            <a:xfrm>
              <a:off x="1198668" y="209222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57" name="tx57"/>
            <p:cNvSpPr/>
            <p:nvPr/>
          </p:nvSpPr>
          <p:spPr>
            <a:xfrm>
              <a:off x="125658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58" name="rc58"/>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59" name="pl59"/>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1933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22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51323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272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65" name="pt65"/>
            <p:cNvSpPr/>
            <p:nvPr/>
          </p:nvSpPr>
          <p:spPr>
            <a:xfrm>
              <a:off x="197142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203439" y="51292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 name="pt67"/>
            <p:cNvSpPr/>
            <p:nvPr/>
          </p:nvSpPr>
          <p:spPr>
            <a:xfrm>
              <a:off x="2203439" y="49836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8" name="pt68"/>
            <p:cNvSpPr/>
            <p:nvPr/>
          </p:nvSpPr>
          <p:spPr>
            <a:xfrm>
              <a:off x="2246942" y="48380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 name="pt69"/>
            <p:cNvSpPr/>
            <p:nvPr/>
          </p:nvSpPr>
          <p:spPr>
            <a:xfrm>
              <a:off x="2246942" y="46924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2304946" y="45468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319447" y="44012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 name="pt72"/>
            <p:cNvSpPr/>
            <p:nvPr/>
          </p:nvSpPr>
          <p:spPr>
            <a:xfrm>
              <a:off x="2333948" y="42556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3" name="pt73"/>
            <p:cNvSpPr/>
            <p:nvPr/>
          </p:nvSpPr>
          <p:spPr>
            <a:xfrm>
              <a:off x="2435454" y="4110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2493458" y="39645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507959" y="3818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507959" y="3673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522460" y="35277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522460" y="3382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36961" y="32365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51462" y="30909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65963" y="29454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65963" y="2799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609466" y="26542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4" name="pt84"/>
            <p:cNvSpPr/>
            <p:nvPr/>
          </p:nvSpPr>
          <p:spPr>
            <a:xfrm>
              <a:off x="2623967" y="25086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5" name="pt85"/>
            <p:cNvSpPr/>
            <p:nvPr/>
          </p:nvSpPr>
          <p:spPr>
            <a:xfrm>
              <a:off x="2623967" y="23630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2623967" y="22174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652969" y="20718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739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tx89"/>
            <p:cNvSpPr/>
            <p:nvPr/>
          </p:nvSpPr>
          <p:spPr>
            <a:xfrm>
              <a:off x="2092706"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90" name="tx90"/>
            <p:cNvSpPr/>
            <p:nvPr/>
          </p:nvSpPr>
          <p:spPr>
            <a:xfrm>
              <a:off x="2324721" y="514955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91" name="tx91"/>
            <p:cNvSpPr/>
            <p:nvPr/>
          </p:nvSpPr>
          <p:spPr>
            <a:xfrm>
              <a:off x="2324721" y="500396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92" name="tx92"/>
            <p:cNvSpPr/>
            <p:nvPr/>
          </p:nvSpPr>
          <p:spPr>
            <a:xfrm>
              <a:off x="2368224" y="48583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93" name="tx93"/>
            <p:cNvSpPr/>
            <p:nvPr/>
          </p:nvSpPr>
          <p:spPr>
            <a:xfrm>
              <a:off x="2368224" y="471278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94" name="tx94"/>
            <p:cNvSpPr/>
            <p:nvPr/>
          </p:nvSpPr>
          <p:spPr>
            <a:xfrm>
              <a:off x="2426228" y="45672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95" name="tx95"/>
            <p:cNvSpPr/>
            <p:nvPr/>
          </p:nvSpPr>
          <p:spPr>
            <a:xfrm>
              <a:off x="2440729" y="442161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96" name="tx96"/>
            <p:cNvSpPr/>
            <p:nvPr/>
          </p:nvSpPr>
          <p:spPr>
            <a:xfrm>
              <a:off x="2455230" y="427602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97" name="tx97"/>
            <p:cNvSpPr/>
            <p:nvPr/>
          </p:nvSpPr>
          <p:spPr>
            <a:xfrm>
              <a:off x="2556736" y="413044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98" name="tx98"/>
            <p:cNvSpPr/>
            <p:nvPr/>
          </p:nvSpPr>
          <p:spPr>
            <a:xfrm>
              <a:off x="2288954" y="39848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99" name="tx99"/>
            <p:cNvSpPr/>
            <p:nvPr/>
          </p:nvSpPr>
          <p:spPr>
            <a:xfrm>
              <a:off x="2303455" y="383926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00" name="tx100"/>
            <p:cNvSpPr/>
            <p:nvPr/>
          </p:nvSpPr>
          <p:spPr>
            <a:xfrm>
              <a:off x="2329789" y="369368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1" name="tx101"/>
            <p:cNvSpPr/>
            <p:nvPr/>
          </p:nvSpPr>
          <p:spPr>
            <a:xfrm>
              <a:off x="2326734" y="35480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02" name="tx102"/>
            <p:cNvSpPr/>
            <p:nvPr/>
          </p:nvSpPr>
          <p:spPr>
            <a:xfrm>
              <a:off x="2366419" y="340250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3" name="tx103"/>
            <p:cNvSpPr/>
            <p:nvPr/>
          </p:nvSpPr>
          <p:spPr>
            <a:xfrm>
              <a:off x="2332457" y="32569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4" name="tx104"/>
            <p:cNvSpPr/>
            <p:nvPr/>
          </p:nvSpPr>
          <p:spPr>
            <a:xfrm>
              <a:off x="2357290" y="311133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05" name="tx105"/>
            <p:cNvSpPr/>
            <p:nvPr/>
          </p:nvSpPr>
          <p:spPr>
            <a:xfrm>
              <a:off x="2374626" y="29657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6" name="tx106"/>
            <p:cNvSpPr/>
            <p:nvPr/>
          </p:nvSpPr>
          <p:spPr>
            <a:xfrm>
              <a:off x="2387885" y="282016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07" name="tx107"/>
            <p:cNvSpPr/>
            <p:nvPr/>
          </p:nvSpPr>
          <p:spPr>
            <a:xfrm>
              <a:off x="2413831" y="2674573"/>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08" name="tx108"/>
            <p:cNvSpPr/>
            <p:nvPr/>
          </p:nvSpPr>
          <p:spPr>
            <a:xfrm>
              <a:off x="2450278" y="252898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09" name="tx109"/>
            <p:cNvSpPr/>
            <p:nvPr/>
          </p:nvSpPr>
          <p:spPr>
            <a:xfrm>
              <a:off x="2437019" y="23833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0" name="tx110"/>
            <p:cNvSpPr/>
            <p:nvPr/>
          </p:nvSpPr>
          <p:spPr>
            <a:xfrm>
              <a:off x="2450186" y="22378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1" name="tx111"/>
            <p:cNvSpPr/>
            <p:nvPr/>
          </p:nvSpPr>
          <p:spPr>
            <a:xfrm>
              <a:off x="2466021" y="20922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12" name="tx112"/>
            <p:cNvSpPr/>
            <p:nvPr/>
          </p:nvSpPr>
          <p:spPr>
            <a:xfrm>
              <a:off x="254424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13" name="rc113"/>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114" name="pl114"/>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220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51088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8009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72839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20" name="pt120"/>
            <p:cNvSpPr/>
            <p:nvPr/>
          </p:nvSpPr>
          <p:spPr>
            <a:xfrm>
              <a:off x="3244591"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1" name="pt121"/>
            <p:cNvSpPr/>
            <p:nvPr/>
          </p:nvSpPr>
          <p:spPr>
            <a:xfrm>
              <a:off x="3476606" y="51292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2" name="pt122"/>
            <p:cNvSpPr/>
            <p:nvPr/>
          </p:nvSpPr>
          <p:spPr>
            <a:xfrm>
              <a:off x="3534610" y="49836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3" name="pt123"/>
            <p:cNvSpPr/>
            <p:nvPr/>
          </p:nvSpPr>
          <p:spPr>
            <a:xfrm>
              <a:off x="3578113" y="48380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3592614" y="46924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3592614" y="45468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3592614" y="44012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3679619" y="42556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3694120" y="4110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9" name="pt129"/>
            <p:cNvSpPr/>
            <p:nvPr/>
          </p:nvSpPr>
          <p:spPr>
            <a:xfrm>
              <a:off x="3752124" y="39645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766625" y="3818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781126" y="3673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795627" y="35277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795627" y="3382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3810128" y="32365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3810128" y="30909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853631" y="29454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853631" y="2799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897134" y="26542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3911635" y="25086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0" name="pt140"/>
            <p:cNvSpPr/>
            <p:nvPr/>
          </p:nvSpPr>
          <p:spPr>
            <a:xfrm>
              <a:off x="3911635" y="23630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3955137" y="22174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3955137" y="20718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399864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3365873"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45" name="tx145"/>
            <p:cNvSpPr/>
            <p:nvPr/>
          </p:nvSpPr>
          <p:spPr>
            <a:xfrm>
              <a:off x="3597888" y="514955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146" name="tx146"/>
            <p:cNvSpPr/>
            <p:nvPr/>
          </p:nvSpPr>
          <p:spPr>
            <a:xfrm>
              <a:off x="3655892" y="500396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47" name="tx147"/>
            <p:cNvSpPr/>
            <p:nvPr/>
          </p:nvSpPr>
          <p:spPr>
            <a:xfrm>
              <a:off x="3699395" y="485837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48" name="tx148"/>
            <p:cNvSpPr/>
            <p:nvPr/>
          </p:nvSpPr>
          <p:spPr>
            <a:xfrm>
              <a:off x="3713896" y="47127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49" name="tx149"/>
            <p:cNvSpPr/>
            <p:nvPr/>
          </p:nvSpPr>
          <p:spPr>
            <a:xfrm>
              <a:off x="3713896" y="456720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50" name="tx150"/>
            <p:cNvSpPr/>
            <p:nvPr/>
          </p:nvSpPr>
          <p:spPr>
            <a:xfrm>
              <a:off x="3713896" y="44216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51" name="tx151"/>
            <p:cNvSpPr/>
            <p:nvPr/>
          </p:nvSpPr>
          <p:spPr>
            <a:xfrm>
              <a:off x="3800901" y="42760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52" name="tx152"/>
            <p:cNvSpPr/>
            <p:nvPr/>
          </p:nvSpPr>
          <p:spPr>
            <a:xfrm>
              <a:off x="3815402" y="413044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53" name="tx153"/>
            <p:cNvSpPr/>
            <p:nvPr/>
          </p:nvSpPr>
          <p:spPr>
            <a:xfrm>
              <a:off x="3547620" y="39848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54" name="tx154"/>
            <p:cNvSpPr/>
            <p:nvPr/>
          </p:nvSpPr>
          <p:spPr>
            <a:xfrm>
              <a:off x="3562121" y="383926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55" name="tx155"/>
            <p:cNvSpPr/>
            <p:nvPr/>
          </p:nvSpPr>
          <p:spPr>
            <a:xfrm>
              <a:off x="3602956" y="369368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56" name="tx156"/>
            <p:cNvSpPr/>
            <p:nvPr/>
          </p:nvSpPr>
          <p:spPr>
            <a:xfrm>
              <a:off x="3639586" y="354809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57" name="tx157"/>
            <p:cNvSpPr/>
            <p:nvPr/>
          </p:nvSpPr>
          <p:spPr>
            <a:xfrm>
              <a:off x="3591123" y="340250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58" name="tx158"/>
            <p:cNvSpPr/>
            <p:nvPr/>
          </p:nvSpPr>
          <p:spPr>
            <a:xfrm>
              <a:off x="3605624" y="32569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59" name="tx159"/>
            <p:cNvSpPr/>
            <p:nvPr/>
          </p:nvSpPr>
          <p:spPr>
            <a:xfrm>
              <a:off x="3615956" y="311133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60" name="tx160"/>
            <p:cNvSpPr/>
            <p:nvPr/>
          </p:nvSpPr>
          <p:spPr>
            <a:xfrm>
              <a:off x="3662294" y="29657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61" name="tx161"/>
            <p:cNvSpPr/>
            <p:nvPr/>
          </p:nvSpPr>
          <p:spPr>
            <a:xfrm>
              <a:off x="3675553" y="282016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62" name="tx162"/>
            <p:cNvSpPr/>
            <p:nvPr/>
          </p:nvSpPr>
          <p:spPr>
            <a:xfrm>
              <a:off x="3701499" y="2674573"/>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63" name="tx163"/>
            <p:cNvSpPr/>
            <p:nvPr/>
          </p:nvSpPr>
          <p:spPr>
            <a:xfrm>
              <a:off x="3737945" y="252898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64" name="tx164"/>
            <p:cNvSpPr/>
            <p:nvPr/>
          </p:nvSpPr>
          <p:spPr>
            <a:xfrm>
              <a:off x="3737854" y="238339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65" name="tx165"/>
            <p:cNvSpPr/>
            <p:nvPr/>
          </p:nvSpPr>
          <p:spPr>
            <a:xfrm>
              <a:off x="3768189" y="22378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66" name="tx166"/>
            <p:cNvSpPr/>
            <p:nvPr/>
          </p:nvSpPr>
          <p:spPr>
            <a:xfrm>
              <a:off x="3768189" y="20922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67" name="tx167"/>
            <p:cNvSpPr/>
            <p:nvPr/>
          </p:nvSpPr>
          <p:spPr>
            <a:xfrm>
              <a:off x="3802914"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68" name="rc168"/>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69" name="pl169"/>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508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9855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088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8405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75" name="pt175"/>
            <p:cNvSpPr/>
            <p:nvPr/>
          </p:nvSpPr>
          <p:spPr>
            <a:xfrm>
              <a:off x="4474255"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648267" y="50515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662768" y="48283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706270" y="46050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9" name="pt179"/>
            <p:cNvSpPr/>
            <p:nvPr/>
          </p:nvSpPr>
          <p:spPr>
            <a:xfrm>
              <a:off x="4749773" y="43818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880282" y="4158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4880282" y="3935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4894783" y="371216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4894783" y="34889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4" name="pt184"/>
            <p:cNvSpPr/>
            <p:nvPr/>
          </p:nvSpPr>
          <p:spPr>
            <a:xfrm>
              <a:off x="4909284" y="32656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5" name="pt185"/>
            <p:cNvSpPr/>
            <p:nvPr/>
          </p:nvSpPr>
          <p:spPr>
            <a:xfrm>
              <a:off x="4923785" y="30424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6" name="pt186"/>
            <p:cNvSpPr/>
            <p:nvPr/>
          </p:nvSpPr>
          <p:spPr>
            <a:xfrm>
              <a:off x="4967287" y="28192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7" name="pt187"/>
            <p:cNvSpPr/>
            <p:nvPr/>
          </p:nvSpPr>
          <p:spPr>
            <a:xfrm>
              <a:off x="4967287" y="25959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8" name="pt188"/>
            <p:cNvSpPr/>
            <p:nvPr/>
          </p:nvSpPr>
          <p:spPr>
            <a:xfrm>
              <a:off x="5083295" y="23727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5112297" y="21495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5199302"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tx191"/>
            <p:cNvSpPr/>
            <p:nvPr/>
          </p:nvSpPr>
          <p:spPr>
            <a:xfrm>
              <a:off x="4595537"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92" name="tx192"/>
            <p:cNvSpPr/>
            <p:nvPr/>
          </p:nvSpPr>
          <p:spPr>
            <a:xfrm>
              <a:off x="4769549" y="507190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93" name="tx193"/>
            <p:cNvSpPr/>
            <p:nvPr/>
          </p:nvSpPr>
          <p:spPr>
            <a:xfrm>
              <a:off x="4784050" y="484867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94" name="tx194"/>
            <p:cNvSpPr/>
            <p:nvPr/>
          </p:nvSpPr>
          <p:spPr>
            <a:xfrm>
              <a:off x="4827552" y="46254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95" name="tx195"/>
            <p:cNvSpPr/>
            <p:nvPr/>
          </p:nvSpPr>
          <p:spPr>
            <a:xfrm>
              <a:off x="4871055" y="44022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96" name="tx196"/>
            <p:cNvSpPr/>
            <p:nvPr/>
          </p:nvSpPr>
          <p:spPr>
            <a:xfrm>
              <a:off x="5001564" y="4178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97" name="tx197"/>
            <p:cNvSpPr/>
            <p:nvPr/>
          </p:nvSpPr>
          <p:spPr>
            <a:xfrm>
              <a:off x="5001564" y="3955738"/>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98" name="tx198"/>
            <p:cNvSpPr/>
            <p:nvPr/>
          </p:nvSpPr>
          <p:spPr>
            <a:xfrm>
              <a:off x="5016065" y="37325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99" name="tx199"/>
            <p:cNvSpPr/>
            <p:nvPr/>
          </p:nvSpPr>
          <p:spPr>
            <a:xfrm>
              <a:off x="5016065" y="35092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00" name="tx200"/>
            <p:cNvSpPr/>
            <p:nvPr/>
          </p:nvSpPr>
          <p:spPr>
            <a:xfrm>
              <a:off x="5030566" y="32860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01" name="tx201"/>
            <p:cNvSpPr/>
            <p:nvPr/>
          </p:nvSpPr>
          <p:spPr>
            <a:xfrm>
              <a:off x="5045066" y="3062805"/>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02" name="tx202"/>
            <p:cNvSpPr/>
            <p:nvPr/>
          </p:nvSpPr>
          <p:spPr>
            <a:xfrm>
              <a:off x="5088569" y="283957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03" name="tx203"/>
            <p:cNvSpPr/>
            <p:nvPr/>
          </p:nvSpPr>
          <p:spPr>
            <a:xfrm>
              <a:off x="5088569" y="261633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04" name="tx204"/>
            <p:cNvSpPr/>
            <p:nvPr/>
          </p:nvSpPr>
          <p:spPr>
            <a:xfrm>
              <a:off x="4891958" y="239310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05" name="tx205"/>
            <p:cNvSpPr/>
            <p:nvPr/>
          </p:nvSpPr>
          <p:spPr>
            <a:xfrm>
              <a:off x="4938608" y="216987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06" name="tx206"/>
            <p:cNvSpPr/>
            <p:nvPr/>
          </p:nvSpPr>
          <p:spPr>
            <a:xfrm>
              <a:off x="5012354"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07" name="rc207"/>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208" name="pl208"/>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5796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608621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6376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614422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14" name="pt214"/>
            <p:cNvSpPr/>
            <p:nvPr/>
          </p:nvSpPr>
          <p:spPr>
            <a:xfrm>
              <a:off x="5805426"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5877931" y="51292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5964936" y="49836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5979437" y="48380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pt218"/>
            <p:cNvSpPr/>
            <p:nvPr/>
          </p:nvSpPr>
          <p:spPr>
            <a:xfrm>
              <a:off x="5979437" y="46924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9" name="pt219"/>
            <p:cNvSpPr/>
            <p:nvPr/>
          </p:nvSpPr>
          <p:spPr>
            <a:xfrm>
              <a:off x="6008439" y="45468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6066443" y="44012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1" name="pt221"/>
            <p:cNvSpPr/>
            <p:nvPr/>
          </p:nvSpPr>
          <p:spPr>
            <a:xfrm>
              <a:off x="6066443" y="42556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6153449" y="411010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6153449" y="39645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4" name="pt224"/>
            <p:cNvSpPr/>
            <p:nvPr/>
          </p:nvSpPr>
          <p:spPr>
            <a:xfrm>
              <a:off x="6167950" y="38189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5" name="pt225"/>
            <p:cNvSpPr/>
            <p:nvPr/>
          </p:nvSpPr>
          <p:spPr>
            <a:xfrm>
              <a:off x="6254955" y="36733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6298458" y="35277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6341961" y="3382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6356462" y="32365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6356462" y="30909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6399965" y="29454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6428967" y="2799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6443467" y="2654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472469" y="25086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6501471" y="23630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pt235"/>
            <p:cNvSpPr/>
            <p:nvPr/>
          </p:nvSpPr>
          <p:spPr>
            <a:xfrm>
              <a:off x="6515972" y="22174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6515972" y="20718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pt237"/>
            <p:cNvSpPr/>
            <p:nvPr/>
          </p:nvSpPr>
          <p:spPr>
            <a:xfrm>
              <a:off x="6544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tx238"/>
            <p:cNvSpPr/>
            <p:nvPr/>
          </p:nvSpPr>
          <p:spPr>
            <a:xfrm>
              <a:off x="5926708"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39" name="tx239"/>
            <p:cNvSpPr/>
            <p:nvPr/>
          </p:nvSpPr>
          <p:spPr>
            <a:xfrm>
              <a:off x="5999213" y="51495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40" name="tx240"/>
            <p:cNvSpPr/>
            <p:nvPr/>
          </p:nvSpPr>
          <p:spPr>
            <a:xfrm>
              <a:off x="6086218" y="50039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41" name="tx241"/>
            <p:cNvSpPr/>
            <p:nvPr/>
          </p:nvSpPr>
          <p:spPr>
            <a:xfrm>
              <a:off x="6100719" y="48583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42" name="tx242"/>
            <p:cNvSpPr/>
            <p:nvPr/>
          </p:nvSpPr>
          <p:spPr>
            <a:xfrm>
              <a:off x="6100719" y="471278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43" name="tx243"/>
            <p:cNvSpPr/>
            <p:nvPr/>
          </p:nvSpPr>
          <p:spPr>
            <a:xfrm>
              <a:off x="6129721" y="456720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44" name="tx244"/>
            <p:cNvSpPr/>
            <p:nvPr/>
          </p:nvSpPr>
          <p:spPr>
            <a:xfrm>
              <a:off x="6187725" y="442161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45" name="tx245"/>
            <p:cNvSpPr/>
            <p:nvPr/>
          </p:nvSpPr>
          <p:spPr>
            <a:xfrm>
              <a:off x="6187725" y="427602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46" name="tx246"/>
            <p:cNvSpPr/>
            <p:nvPr/>
          </p:nvSpPr>
          <p:spPr>
            <a:xfrm>
              <a:off x="6274731" y="413044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47" name="tx247"/>
            <p:cNvSpPr/>
            <p:nvPr/>
          </p:nvSpPr>
          <p:spPr>
            <a:xfrm>
              <a:off x="6274731" y="398485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48" name="tx248"/>
            <p:cNvSpPr/>
            <p:nvPr/>
          </p:nvSpPr>
          <p:spPr>
            <a:xfrm>
              <a:off x="6289232" y="383926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49" name="tx249"/>
            <p:cNvSpPr/>
            <p:nvPr/>
          </p:nvSpPr>
          <p:spPr>
            <a:xfrm>
              <a:off x="6376237" y="369368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50" name="tx250"/>
            <p:cNvSpPr/>
            <p:nvPr/>
          </p:nvSpPr>
          <p:spPr>
            <a:xfrm>
              <a:off x="6419740" y="35480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51" name="tx251"/>
            <p:cNvSpPr/>
            <p:nvPr/>
          </p:nvSpPr>
          <p:spPr>
            <a:xfrm>
              <a:off x="6146326" y="3402508"/>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52" name="tx252"/>
            <p:cNvSpPr/>
            <p:nvPr/>
          </p:nvSpPr>
          <p:spPr>
            <a:xfrm>
              <a:off x="6178292" y="32569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53" name="tx253"/>
            <p:cNvSpPr/>
            <p:nvPr/>
          </p:nvSpPr>
          <p:spPr>
            <a:xfrm>
              <a:off x="6165125" y="31113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54" name="tx254"/>
            <p:cNvSpPr/>
            <p:nvPr/>
          </p:nvSpPr>
          <p:spPr>
            <a:xfrm>
              <a:off x="6195460" y="296574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55" name="tx255"/>
            <p:cNvSpPr/>
            <p:nvPr/>
          </p:nvSpPr>
          <p:spPr>
            <a:xfrm>
              <a:off x="6250888" y="282016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56" name="tx256"/>
            <p:cNvSpPr/>
            <p:nvPr/>
          </p:nvSpPr>
          <p:spPr>
            <a:xfrm>
              <a:off x="6269778" y="267457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57" name="tx257"/>
            <p:cNvSpPr/>
            <p:nvPr/>
          </p:nvSpPr>
          <p:spPr>
            <a:xfrm>
              <a:off x="6298689" y="252898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58" name="tx258"/>
            <p:cNvSpPr/>
            <p:nvPr/>
          </p:nvSpPr>
          <p:spPr>
            <a:xfrm>
              <a:off x="6314523" y="23833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59" name="tx259"/>
            <p:cNvSpPr/>
            <p:nvPr/>
          </p:nvSpPr>
          <p:spPr>
            <a:xfrm>
              <a:off x="6320246" y="22378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60" name="tx260"/>
            <p:cNvSpPr/>
            <p:nvPr/>
          </p:nvSpPr>
          <p:spPr>
            <a:xfrm>
              <a:off x="6321800" y="209222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61" name="tx261"/>
            <p:cNvSpPr/>
            <p:nvPr/>
          </p:nvSpPr>
          <p:spPr>
            <a:xfrm>
              <a:off x="6358026"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262" name="rc262"/>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263" name="pl263"/>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083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37388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663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722887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69" name="pt269"/>
            <p:cNvSpPr/>
            <p:nvPr/>
          </p:nvSpPr>
          <p:spPr>
            <a:xfrm>
              <a:off x="678857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6962586" y="51153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1" name="pt271"/>
            <p:cNvSpPr/>
            <p:nvPr/>
          </p:nvSpPr>
          <p:spPr>
            <a:xfrm>
              <a:off x="6977087" y="49558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2" name="pt272"/>
            <p:cNvSpPr/>
            <p:nvPr/>
          </p:nvSpPr>
          <p:spPr>
            <a:xfrm>
              <a:off x="7136597" y="479644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3" name="pt273"/>
            <p:cNvSpPr/>
            <p:nvPr/>
          </p:nvSpPr>
          <p:spPr>
            <a:xfrm>
              <a:off x="7165599" y="46369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4" name="pt274"/>
            <p:cNvSpPr/>
            <p:nvPr/>
          </p:nvSpPr>
          <p:spPr>
            <a:xfrm>
              <a:off x="7194601" y="44775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5" name="pt275"/>
            <p:cNvSpPr/>
            <p:nvPr/>
          </p:nvSpPr>
          <p:spPr>
            <a:xfrm>
              <a:off x="7209102" y="43180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6" name="pt276"/>
            <p:cNvSpPr/>
            <p:nvPr/>
          </p:nvSpPr>
          <p:spPr>
            <a:xfrm>
              <a:off x="7209102" y="41586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7" name="pt277"/>
            <p:cNvSpPr/>
            <p:nvPr/>
          </p:nvSpPr>
          <p:spPr>
            <a:xfrm>
              <a:off x="7223603" y="39991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8" name="pt278"/>
            <p:cNvSpPr/>
            <p:nvPr/>
          </p:nvSpPr>
          <p:spPr>
            <a:xfrm>
              <a:off x="7296107" y="38397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9" name="pt279"/>
            <p:cNvSpPr/>
            <p:nvPr/>
          </p:nvSpPr>
          <p:spPr>
            <a:xfrm>
              <a:off x="7310608" y="368027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0" name="pt280"/>
            <p:cNvSpPr/>
            <p:nvPr/>
          </p:nvSpPr>
          <p:spPr>
            <a:xfrm>
              <a:off x="7325109" y="3520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1" name="pt281"/>
            <p:cNvSpPr/>
            <p:nvPr/>
          </p:nvSpPr>
          <p:spPr>
            <a:xfrm>
              <a:off x="7368612" y="33613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2" name="pt282"/>
            <p:cNvSpPr/>
            <p:nvPr/>
          </p:nvSpPr>
          <p:spPr>
            <a:xfrm>
              <a:off x="7397614" y="32019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3" name="pt283"/>
            <p:cNvSpPr/>
            <p:nvPr/>
          </p:nvSpPr>
          <p:spPr>
            <a:xfrm>
              <a:off x="7412115" y="30424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4" name="pt284"/>
            <p:cNvSpPr/>
            <p:nvPr/>
          </p:nvSpPr>
          <p:spPr>
            <a:xfrm>
              <a:off x="7513621" y="28830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5" name="pt285"/>
            <p:cNvSpPr/>
            <p:nvPr/>
          </p:nvSpPr>
          <p:spPr>
            <a:xfrm>
              <a:off x="7586126" y="27235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6" name="pt286"/>
            <p:cNvSpPr/>
            <p:nvPr/>
          </p:nvSpPr>
          <p:spPr>
            <a:xfrm>
              <a:off x="7586126" y="2564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7615128" y="24046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7702133" y="22452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7716634" y="20857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7789139"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tx291"/>
            <p:cNvSpPr/>
            <p:nvPr/>
          </p:nvSpPr>
          <p:spPr>
            <a:xfrm>
              <a:off x="6909856"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92" name="tx292"/>
            <p:cNvSpPr/>
            <p:nvPr/>
          </p:nvSpPr>
          <p:spPr>
            <a:xfrm>
              <a:off x="7083867" y="51356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93" name="tx293"/>
            <p:cNvSpPr/>
            <p:nvPr/>
          </p:nvSpPr>
          <p:spPr>
            <a:xfrm>
              <a:off x="7098368" y="497623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94" name="tx294"/>
            <p:cNvSpPr/>
            <p:nvPr/>
          </p:nvSpPr>
          <p:spPr>
            <a:xfrm>
              <a:off x="7257879" y="481678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95" name="tx295"/>
            <p:cNvSpPr/>
            <p:nvPr/>
          </p:nvSpPr>
          <p:spPr>
            <a:xfrm>
              <a:off x="7286881" y="465732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96" name="tx296"/>
            <p:cNvSpPr/>
            <p:nvPr/>
          </p:nvSpPr>
          <p:spPr>
            <a:xfrm>
              <a:off x="7315883" y="44978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97" name="tx297"/>
            <p:cNvSpPr/>
            <p:nvPr/>
          </p:nvSpPr>
          <p:spPr>
            <a:xfrm>
              <a:off x="7330383" y="433842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98" name="tx298"/>
            <p:cNvSpPr/>
            <p:nvPr/>
          </p:nvSpPr>
          <p:spPr>
            <a:xfrm>
              <a:off x="7330383" y="4178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99" name="tx299"/>
            <p:cNvSpPr/>
            <p:nvPr/>
          </p:nvSpPr>
          <p:spPr>
            <a:xfrm>
              <a:off x="7344884" y="40195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00" name="tx300"/>
            <p:cNvSpPr/>
            <p:nvPr/>
          </p:nvSpPr>
          <p:spPr>
            <a:xfrm>
              <a:off x="7417389" y="386006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01" name="tx301"/>
            <p:cNvSpPr/>
            <p:nvPr/>
          </p:nvSpPr>
          <p:spPr>
            <a:xfrm>
              <a:off x="7431890" y="370061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02" name="tx302"/>
            <p:cNvSpPr/>
            <p:nvPr/>
          </p:nvSpPr>
          <p:spPr>
            <a:xfrm>
              <a:off x="7446391" y="354116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03" name="tx303"/>
            <p:cNvSpPr/>
            <p:nvPr/>
          </p:nvSpPr>
          <p:spPr>
            <a:xfrm>
              <a:off x="7489894" y="33817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04" name="tx304"/>
            <p:cNvSpPr/>
            <p:nvPr/>
          </p:nvSpPr>
          <p:spPr>
            <a:xfrm>
              <a:off x="7518896" y="322225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05" name="tx305"/>
            <p:cNvSpPr/>
            <p:nvPr/>
          </p:nvSpPr>
          <p:spPr>
            <a:xfrm>
              <a:off x="7533397" y="306280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06" name="tx306"/>
            <p:cNvSpPr/>
            <p:nvPr/>
          </p:nvSpPr>
          <p:spPr>
            <a:xfrm>
              <a:off x="7634903" y="290335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07" name="tx307"/>
            <p:cNvSpPr/>
            <p:nvPr/>
          </p:nvSpPr>
          <p:spPr>
            <a:xfrm>
              <a:off x="7707408" y="274390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08" name="tx308"/>
            <p:cNvSpPr/>
            <p:nvPr/>
          </p:nvSpPr>
          <p:spPr>
            <a:xfrm>
              <a:off x="7707408" y="25844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09" name="tx309"/>
            <p:cNvSpPr/>
            <p:nvPr/>
          </p:nvSpPr>
          <p:spPr>
            <a:xfrm>
              <a:off x="7423791" y="242499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10" name="tx310"/>
            <p:cNvSpPr/>
            <p:nvPr/>
          </p:nvSpPr>
          <p:spPr>
            <a:xfrm>
              <a:off x="7515186" y="22655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11" name="tx311"/>
            <p:cNvSpPr/>
            <p:nvPr/>
          </p:nvSpPr>
          <p:spPr>
            <a:xfrm>
              <a:off x="7538556" y="210609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12" name="tx312"/>
            <p:cNvSpPr/>
            <p:nvPr/>
          </p:nvSpPr>
          <p:spPr>
            <a:xfrm>
              <a:off x="7593413"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13" name="rc313"/>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314" name="pl314"/>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7153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66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951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876306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20" name="pt320"/>
            <p:cNvSpPr/>
            <p:nvPr/>
          </p:nvSpPr>
          <p:spPr>
            <a:xfrm>
              <a:off x="839526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8453267"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8598276"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8641779" y="474608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8656280" y="45698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8670781" y="43936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8902796"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917297"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931798"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931798" y="36886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975300" y="35124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8975300" y="33361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8989801" y="3159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004302" y="29837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033304" y="2807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047805" y="26312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9062306" y="2455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9062306" y="22787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9091308" y="21025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91493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tx340"/>
            <p:cNvSpPr/>
            <p:nvPr/>
          </p:nvSpPr>
          <p:spPr>
            <a:xfrm>
              <a:off x="8516545"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41" name="tx341"/>
            <p:cNvSpPr/>
            <p:nvPr/>
          </p:nvSpPr>
          <p:spPr>
            <a:xfrm>
              <a:off x="8574549" y="511890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42" name="tx342"/>
            <p:cNvSpPr/>
            <p:nvPr/>
          </p:nvSpPr>
          <p:spPr>
            <a:xfrm>
              <a:off x="8719558" y="494266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43" name="tx343"/>
            <p:cNvSpPr/>
            <p:nvPr/>
          </p:nvSpPr>
          <p:spPr>
            <a:xfrm>
              <a:off x="8763061" y="47664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44" name="tx344"/>
            <p:cNvSpPr/>
            <p:nvPr/>
          </p:nvSpPr>
          <p:spPr>
            <a:xfrm>
              <a:off x="8777562" y="45901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45" name="tx345"/>
            <p:cNvSpPr/>
            <p:nvPr/>
          </p:nvSpPr>
          <p:spPr>
            <a:xfrm>
              <a:off x="8792063" y="44139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46" name="tx346"/>
            <p:cNvSpPr/>
            <p:nvPr/>
          </p:nvSpPr>
          <p:spPr>
            <a:xfrm>
              <a:off x="8724626" y="42377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47" name="tx347"/>
            <p:cNvSpPr/>
            <p:nvPr/>
          </p:nvSpPr>
          <p:spPr>
            <a:xfrm>
              <a:off x="8761255" y="406148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48" name="tx348"/>
            <p:cNvSpPr/>
            <p:nvPr/>
          </p:nvSpPr>
          <p:spPr>
            <a:xfrm>
              <a:off x="8727293" y="388524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49" name="tx349"/>
            <p:cNvSpPr/>
            <p:nvPr/>
          </p:nvSpPr>
          <p:spPr>
            <a:xfrm>
              <a:off x="8727293" y="37090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50" name="tx350"/>
            <p:cNvSpPr/>
            <p:nvPr/>
          </p:nvSpPr>
          <p:spPr>
            <a:xfrm>
              <a:off x="8770796" y="353276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51" name="tx351"/>
            <p:cNvSpPr/>
            <p:nvPr/>
          </p:nvSpPr>
          <p:spPr>
            <a:xfrm>
              <a:off x="8781129" y="3356533"/>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52" name="tx352"/>
            <p:cNvSpPr/>
            <p:nvPr/>
          </p:nvSpPr>
          <p:spPr>
            <a:xfrm>
              <a:off x="8811723" y="318029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53" name="tx353"/>
            <p:cNvSpPr/>
            <p:nvPr/>
          </p:nvSpPr>
          <p:spPr>
            <a:xfrm>
              <a:off x="8812965" y="30040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54" name="tx354"/>
            <p:cNvSpPr/>
            <p:nvPr/>
          </p:nvSpPr>
          <p:spPr>
            <a:xfrm>
              <a:off x="8837669" y="2827823"/>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55" name="tx355"/>
            <p:cNvSpPr/>
            <p:nvPr/>
          </p:nvSpPr>
          <p:spPr>
            <a:xfrm>
              <a:off x="8852079" y="26515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56" name="tx356"/>
            <p:cNvSpPr/>
            <p:nvPr/>
          </p:nvSpPr>
          <p:spPr>
            <a:xfrm>
              <a:off x="8888617" y="247534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57" name="tx357"/>
            <p:cNvSpPr/>
            <p:nvPr/>
          </p:nvSpPr>
          <p:spPr>
            <a:xfrm>
              <a:off x="8875358" y="22991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58" name="tx358"/>
            <p:cNvSpPr/>
            <p:nvPr/>
          </p:nvSpPr>
          <p:spPr>
            <a:xfrm>
              <a:off x="8917527" y="212287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59" name="tx359"/>
            <p:cNvSpPr/>
            <p:nvPr/>
          </p:nvSpPr>
          <p:spPr>
            <a:xfrm>
              <a:off x="8953586"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60" name="rc360"/>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361" name="pl361"/>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965920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3" name="pl363"/>
            <p:cNvSpPr/>
            <p:nvPr/>
          </p:nvSpPr>
          <p:spPr>
            <a:xfrm>
              <a:off x="994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4" name="pl364"/>
            <p:cNvSpPr/>
            <p:nvPr/>
          </p:nvSpPr>
          <p:spPr>
            <a:xfrm>
              <a:off x="10239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94922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67" name="pt367"/>
            <p:cNvSpPr/>
            <p:nvPr/>
          </p:nvSpPr>
          <p:spPr>
            <a:xfrm>
              <a:off x="939291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9711933" y="50887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9885944" y="49027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0" name="pt370"/>
            <p:cNvSpPr/>
            <p:nvPr/>
          </p:nvSpPr>
          <p:spPr>
            <a:xfrm>
              <a:off x="9943948" y="47167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958449" y="453068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2" name="pt372"/>
            <p:cNvSpPr/>
            <p:nvPr/>
          </p:nvSpPr>
          <p:spPr>
            <a:xfrm>
              <a:off x="10103458" y="43446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190464"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190464" y="3972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233966" y="37865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233966"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277469" y="34145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277469" y="32284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0277469" y="30424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0291970" y="28564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0306471" y="2670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0335473" y="24843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10349974" y="2298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10349974" y="21123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10378976"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tx386"/>
            <p:cNvSpPr/>
            <p:nvPr/>
          </p:nvSpPr>
          <p:spPr>
            <a:xfrm>
              <a:off x="9514194"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87" name="tx387"/>
            <p:cNvSpPr/>
            <p:nvPr/>
          </p:nvSpPr>
          <p:spPr>
            <a:xfrm>
              <a:off x="9833215" y="51091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88" name="tx388"/>
            <p:cNvSpPr/>
            <p:nvPr/>
          </p:nvSpPr>
          <p:spPr>
            <a:xfrm>
              <a:off x="10007226" y="492308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89" name="tx389"/>
            <p:cNvSpPr/>
            <p:nvPr/>
          </p:nvSpPr>
          <p:spPr>
            <a:xfrm>
              <a:off x="10065230" y="47370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90" name="tx390"/>
            <p:cNvSpPr/>
            <p:nvPr/>
          </p:nvSpPr>
          <p:spPr>
            <a:xfrm>
              <a:off x="10079730" y="45510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91" name="tx391"/>
            <p:cNvSpPr/>
            <p:nvPr/>
          </p:nvSpPr>
          <p:spPr>
            <a:xfrm>
              <a:off x="10224740" y="436499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92" name="tx392"/>
            <p:cNvSpPr/>
            <p:nvPr/>
          </p:nvSpPr>
          <p:spPr>
            <a:xfrm>
              <a:off x="9985959" y="4178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93" name="tx393"/>
            <p:cNvSpPr/>
            <p:nvPr/>
          </p:nvSpPr>
          <p:spPr>
            <a:xfrm>
              <a:off x="10034422" y="399294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94" name="tx394"/>
            <p:cNvSpPr/>
            <p:nvPr/>
          </p:nvSpPr>
          <p:spPr>
            <a:xfrm>
              <a:off x="10029462" y="380691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95" name="tx395"/>
            <p:cNvSpPr/>
            <p:nvPr/>
          </p:nvSpPr>
          <p:spPr>
            <a:xfrm>
              <a:off x="10055797"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96" name="tx396"/>
            <p:cNvSpPr/>
            <p:nvPr/>
          </p:nvSpPr>
          <p:spPr>
            <a:xfrm>
              <a:off x="10103780" y="343486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97" name="tx397"/>
            <p:cNvSpPr/>
            <p:nvPr/>
          </p:nvSpPr>
          <p:spPr>
            <a:xfrm>
              <a:off x="10081743" y="324883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98" name="tx398"/>
            <p:cNvSpPr/>
            <p:nvPr/>
          </p:nvSpPr>
          <p:spPr>
            <a:xfrm>
              <a:off x="10083298" y="3062805"/>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99" name="tx399"/>
            <p:cNvSpPr/>
            <p:nvPr/>
          </p:nvSpPr>
          <p:spPr>
            <a:xfrm>
              <a:off x="10113892" y="287677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00" name="tx400"/>
            <p:cNvSpPr/>
            <p:nvPr/>
          </p:nvSpPr>
          <p:spPr>
            <a:xfrm>
              <a:off x="10132691" y="269075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01" name="tx401"/>
            <p:cNvSpPr/>
            <p:nvPr/>
          </p:nvSpPr>
          <p:spPr>
            <a:xfrm>
              <a:off x="10148525" y="250472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02" name="tx402"/>
            <p:cNvSpPr/>
            <p:nvPr/>
          </p:nvSpPr>
          <p:spPr>
            <a:xfrm>
              <a:off x="10158637" y="23186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03" name="tx403"/>
            <p:cNvSpPr/>
            <p:nvPr/>
          </p:nvSpPr>
          <p:spPr>
            <a:xfrm>
              <a:off x="10154339" y="2132667"/>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04" name="tx404"/>
            <p:cNvSpPr/>
            <p:nvPr/>
          </p:nvSpPr>
          <p:spPr>
            <a:xfrm>
              <a:off x="1018325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05" name="rc405"/>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406" name="pl406"/>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7" name="pl407"/>
            <p:cNvSpPr/>
            <p:nvPr/>
          </p:nvSpPr>
          <p:spPr>
            <a:xfrm>
              <a:off x="1094687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8" name="pl408"/>
            <p:cNvSpPr/>
            <p:nvPr/>
          </p:nvSpPr>
          <p:spPr>
            <a:xfrm>
              <a:off x="1123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9" name="pl409"/>
            <p:cNvSpPr/>
            <p:nvPr/>
          </p:nvSpPr>
          <p:spPr>
            <a:xfrm>
              <a:off x="11526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28039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12" name="pt412"/>
            <p:cNvSpPr/>
            <p:nvPr/>
          </p:nvSpPr>
          <p:spPr>
            <a:xfrm>
              <a:off x="10912595"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3" name="pt413"/>
            <p:cNvSpPr/>
            <p:nvPr/>
          </p:nvSpPr>
          <p:spPr>
            <a:xfrm>
              <a:off x="11028602" y="5107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4" name="pt414"/>
            <p:cNvSpPr/>
            <p:nvPr/>
          </p:nvSpPr>
          <p:spPr>
            <a:xfrm>
              <a:off x="11101107" y="49399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5" name="pt415"/>
            <p:cNvSpPr/>
            <p:nvPr/>
          </p:nvSpPr>
          <p:spPr>
            <a:xfrm>
              <a:off x="11115608" y="47725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6" name="pt416"/>
            <p:cNvSpPr/>
            <p:nvPr/>
          </p:nvSpPr>
          <p:spPr>
            <a:xfrm>
              <a:off x="11115608" y="46050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7" name="pt417"/>
            <p:cNvSpPr/>
            <p:nvPr/>
          </p:nvSpPr>
          <p:spPr>
            <a:xfrm>
              <a:off x="11130109" y="44376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1217115" y="42702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9" name="pt419"/>
            <p:cNvSpPr/>
            <p:nvPr/>
          </p:nvSpPr>
          <p:spPr>
            <a:xfrm>
              <a:off x="11217115" y="41028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0" name="pt420"/>
            <p:cNvSpPr/>
            <p:nvPr/>
          </p:nvSpPr>
          <p:spPr>
            <a:xfrm>
              <a:off x="11260617" y="3935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333122" y="37679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2" name="pt422"/>
            <p:cNvSpPr/>
            <p:nvPr/>
          </p:nvSpPr>
          <p:spPr>
            <a:xfrm>
              <a:off x="11333122"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405627" y="34331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49130" y="32656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78131" y="30982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6" name="pt426"/>
            <p:cNvSpPr/>
            <p:nvPr/>
          </p:nvSpPr>
          <p:spPr>
            <a:xfrm>
              <a:off x="11492632" y="29308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07133" y="27634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50636" y="25959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550636" y="2428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0" name="pt430"/>
            <p:cNvSpPr/>
            <p:nvPr/>
          </p:nvSpPr>
          <p:spPr>
            <a:xfrm>
              <a:off x="11550636" y="22611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1" name="pt431"/>
            <p:cNvSpPr/>
            <p:nvPr/>
          </p:nvSpPr>
          <p:spPr>
            <a:xfrm>
              <a:off x="11637642" y="20937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37642"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3" name="tx433"/>
            <p:cNvSpPr/>
            <p:nvPr/>
          </p:nvSpPr>
          <p:spPr>
            <a:xfrm>
              <a:off x="11033877"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34" name="tx434"/>
            <p:cNvSpPr/>
            <p:nvPr/>
          </p:nvSpPr>
          <p:spPr>
            <a:xfrm>
              <a:off x="11149884" y="51277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35" name="tx435"/>
            <p:cNvSpPr/>
            <p:nvPr/>
          </p:nvSpPr>
          <p:spPr>
            <a:xfrm>
              <a:off x="11222389" y="49602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36" name="tx436"/>
            <p:cNvSpPr/>
            <p:nvPr/>
          </p:nvSpPr>
          <p:spPr>
            <a:xfrm>
              <a:off x="11236890" y="479286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37" name="tx437"/>
            <p:cNvSpPr/>
            <p:nvPr/>
          </p:nvSpPr>
          <p:spPr>
            <a:xfrm>
              <a:off x="11236890" y="46254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38" name="tx438"/>
            <p:cNvSpPr/>
            <p:nvPr/>
          </p:nvSpPr>
          <p:spPr>
            <a:xfrm>
              <a:off x="11251391" y="44580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39" name="tx439"/>
            <p:cNvSpPr/>
            <p:nvPr/>
          </p:nvSpPr>
          <p:spPr>
            <a:xfrm>
              <a:off x="11338396" y="42905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40" name="tx440"/>
            <p:cNvSpPr/>
            <p:nvPr/>
          </p:nvSpPr>
          <p:spPr>
            <a:xfrm>
              <a:off x="11338396" y="412316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41" name="tx441"/>
            <p:cNvSpPr/>
            <p:nvPr/>
          </p:nvSpPr>
          <p:spPr>
            <a:xfrm>
              <a:off x="11381899" y="39557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42" name="tx442"/>
            <p:cNvSpPr/>
            <p:nvPr/>
          </p:nvSpPr>
          <p:spPr>
            <a:xfrm>
              <a:off x="11454404" y="37883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43" name="tx443"/>
            <p:cNvSpPr/>
            <p:nvPr/>
          </p:nvSpPr>
          <p:spPr>
            <a:xfrm>
              <a:off x="11454404" y="362088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44" name="tx444"/>
            <p:cNvSpPr/>
            <p:nvPr/>
          </p:nvSpPr>
          <p:spPr>
            <a:xfrm>
              <a:off x="11526909" y="34534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45" name="tx445"/>
            <p:cNvSpPr/>
            <p:nvPr/>
          </p:nvSpPr>
          <p:spPr>
            <a:xfrm>
              <a:off x="11570411" y="32860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46" name="tx446"/>
            <p:cNvSpPr/>
            <p:nvPr/>
          </p:nvSpPr>
          <p:spPr>
            <a:xfrm>
              <a:off x="11282497" y="3118613"/>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47" name="tx447"/>
            <p:cNvSpPr/>
            <p:nvPr/>
          </p:nvSpPr>
          <p:spPr>
            <a:xfrm>
              <a:off x="11288128" y="29511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48" name="tx448"/>
            <p:cNvSpPr/>
            <p:nvPr/>
          </p:nvSpPr>
          <p:spPr>
            <a:xfrm>
              <a:off x="11315796" y="27837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49" name="tx449"/>
            <p:cNvSpPr/>
            <p:nvPr/>
          </p:nvSpPr>
          <p:spPr>
            <a:xfrm>
              <a:off x="11376947" y="261633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50" name="tx450"/>
            <p:cNvSpPr/>
            <p:nvPr/>
          </p:nvSpPr>
          <p:spPr>
            <a:xfrm>
              <a:off x="11372467" y="244891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51" name="tx451"/>
            <p:cNvSpPr/>
            <p:nvPr/>
          </p:nvSpPr>
          <p:spPr>
            <a:xfrm>
              <a:off x="11376856" y="228148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52" name="tx452"/>
            <p:cNvSpPr/>
            <p:nvPr/>
          </p:nvSpPr>
          <p:spPr>
            <a:xfrm>
              <a:off x="11441916" y="21140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53" name="tx453"/>
            <p:cNvSpPr/>
            <p:nvPr/>
          </p:nvSpPr>
          <p:spPr>
            <a:xfrm>
              <a:off x="11450694"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54" name="rc454"/>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455" name="rc455"/>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6" name="tx456"/>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(81%)</a:t>
              </a:r>
            </a:p>
          </p:txBody>
        </p:sp>
        <p:sp>
          <p:nvSpPr>
            <p:cNvPr id="457" name="rc457"/>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8" name="tx458"/>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(71%)</a:t>
              </a:r>
            </a:p>
          </p:txBody>
        </p:sp>
        <p:sp>
          <p:nvSpPr>
            <p:cNvPr id="459" name="rc459"/>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0" name="tx460"/>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(75%)</a:t>
              </a:r>
            </a:p>
          </p:txBody>
        </p:sp>
        <p:sp>
          <p:nvSpPr>
            <p:cNvPr id="461" name="rc461"/>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2" name="tx462"/>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(59%)</a:t>
              </a:r>
            </a:p>
          </p:txBody>
        </p:sp>
        <p:sp>
          <p:nvSpPr>
            <p:cNvPr id="463" name="rc463"/>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4" name="tx464"/>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(64%)</a:t>
              </a:r>
            </a:p>
          </p:txBody>
        </p:sp>
        <p:sp>
          <p:nvSpPr>
            <p:cNvPr id="465" name="rc465"/>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6" name="tx466"/>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(50%)</a:t>
              </a:r>
            </a:p>
          </p:txBody>
        </p:sp>
        <p:sp>
          <p:nvSpPr>
            <p:cNvPr id="467" name="rc467"/>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8" name="tx468"/>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(67%)</a:t>
              </a:r>
            </a:p>
          </p:txBody>
        </p:sp>
        <p:sp>
          <p:nvSpPr>
            <p:cNvPr id="469" name="rc469"/>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0" name="tx470"/>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(60%)</a:t>
              </a:r>
            </a:p>
          </p:txBody>
        </p:sp>
        <p:sp>
          <p:nvSpPr>
            <p:cNvPr id="471" name="rc471"/>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2" name="tx472"/>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(63%)</a:t>
              </a:r>
            </a:p>
          </p:txBody>
        </p:sp>
        <p:sp>
          <p:nvSpPr>
            <p:cNvPr id="473" name="pl473"/>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4" name="pl474"/>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645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93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122556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2933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80" name="tx480"/>
            <p:cNvSpPr/>
            <p:nvPr/>
          </p:nvSpPr>
          <p:spPr>
            <a:xfrm rot="-5400000">
              <a:off x="583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81" name="tx481"/>
            <p:cNvSpPr/>
            <p:nvPr/>
          </p:nvSpPr>
          <p:spPr>
            <a:xfrm rot="-5400000">
              <a:off x="87336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82" name="tx482"/>
            <p:cNvSpPr/>
            <p:nvPr/>
          </p:nvSpPr>
          <p:spPr>
            <a:xfrm rot="-5400000">
              <a:off x="116338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83" name="tx483"/>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84" name="pl484"/>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5" name="pl485"/>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1933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222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251323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158099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1" name="tx491"/>
            <p:cNvSpPr/>
            <p:nvPr/>
          </p:nvSpPr>
          <p:spPr>
            <a:xfrm rot="-5400000">
              <a:off x="1871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2" name="tx492"/>
            <p:cNvSpPr/>
            <p:nvPr/>
          </p:nvSpPr>
          <p:spPr>
            <a:xfrm rot="-5400000">
              <a:off x="216103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3" name="tx493"/>
            <p:cNvSpPr/>
            <p:nvPr/>
          </p:nvSpPr>
          <p:spPr>
            <a:xfrm rot="-5400000">
              <a:off x="245105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4" name="tx494"/>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5" name="pl495"/>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6" name="pl496"/>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3220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351088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38009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286866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2" name="tx502"/>
            <p:cNvSpPr/>
            <p:nvPr/>
          </p:nvSpPr>
          <p:spPr>
            <a:xfrm rot="-5400000">
              <a:off x="3158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3" name="tx503"/>
            <p:cNvSpPr/>
            <p:nvPr/>
          </p:nvSpPr>
          <p:spPr>
            <a:xfrm rot="-5400000">
              <a:off x="344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4" name="tx504"/>
            <p:cNvSpPr/>
            <p:nvPr/>
          </p:nvSpPr>
          <p:spPr>
            <a:xfrm rot="-5400000">
              <a:off x="373872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5" name="tx505"/>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6" name="pl506"/>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7" name="pl507"/>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4508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479855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5088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tx512"/>
            <p:cNvSpPr/>
            <p:nvPr/>
          </p:nvSpPr>
          <p:spPr>
            <a:xfrm rot="-5400000">
              <a:off x="415633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3" name="tx513"/>
            <p:cNvSpPr/>
            <p:nvPr/>
          </p:nvSpPr>
          <p:spPr>
            <a:xfrm rot="-5400000">
              <a:off x="444635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4" name="tx514"/>
            <p:cNvSpPr/>
            <p:nvPr/>
          </p:nvSpPr>
          <p:spPr>
            <a:xfrm rot="-5400000">
              <a:off x="473637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5" name="tx515"/>
            <p:cNvSpPr/>
            <p:nvPr/>
          </p:nvSpPr>
          <p:spPr>
            <a:xfrm rot="-5400000">
              <a:off x="5026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6" name="tx516"/>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7" name="pl517"/>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8" name="pl518"/>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5796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608621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6376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tx523"/>
            <p:cNvSpPr/>
            <p:nvPr/>
          </p:nvSpPr>
          <p:spPr>
            <a:xfrm rot="-5400000">
              <a:off x="544400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24" name="tx524"/>
            <p:cNvSpPr/>
            <p:nvPr/>
          </p:nvSpPr>
          <p:spPr>
            <a:xfrm rot="-5400000">
              <a:off x="5734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5" name="tx525"/>
            <p:cNvSpPr/>
            <p:nvPr/>
          </p:nvSpPr>
          <p:spPr>
            <a:xfrm rot="-5400000">
              <a:off x="602403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6" name="tx526"/>
            <p:cNvSpPr/>
            <p:nvPr/>
          </p:nvSpPr>
          <p:spPr>
            <a:xfrm rot="-5400000">
              <a:off x="6314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7" name="tx527"/>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8" name="pl528"/>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9" name="pl529"/>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7083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737388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7663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tx534"/>
            <p:cNvSpPr/>
            <p:nvPr/>
          </p:nvSpPr>
          <p:spPr>
            <a:xfrm rot="-5400000">
              <a:off x="673167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5" name="tx535"/>
            <p:cNvSpPr/>
            <p:nvPr/>
          </p:nvSpPr>
          <p:spPr>
            <a:xfrm rot="-5400000">
              <a:off x="7021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36" name="tx536"/>
            <p:cNvSpPr/>
            <p:nvPr/>
          </p:nvSpPr>
          <p:spPr>
            <a:xfrm rot="-5400000">
              <a:off x="731170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7" name="tx537"/>
            <p:cNvSpPr/>
            <p:nvPr/>
          </p:nvSpPr>
          <p:spPr>
            <a:xfrm rot="-5400000">
              <a:off x="7601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8" name="tx538"/>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9" name="pl539"/>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0" name="pl540"/>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837153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866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8951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tx545"/>
            <p:cNvSpPr/>
            <p:nvPr/>
          </p:nvSpPr>
          <p:spPr>
            <a:xfrm rot="-5400000">
              <a:off x="80193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46" name="tx546"/>
            <p:cNvSpPr/>
            <p:nvPr/>
          </p:nvSpPr>
          <p:spPr>
            <a:xfrm rot="-5400000">
              <a:off x="830935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7" name="tx547"/>
            <p:cNvSpPr/>
            <p:nvPr/>
          </p:nvSpPr>
          <p:spPr>
            <a:xfrm rot="-5400000">
              <a:off x="859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8" name="tx548"/>
            <p:cNvSpPr/>
            <p:nvPr/>
          </p:nvSpPr>
          <p:spPr>
            <a:xfrm rot="-5400000">
              <a:off x="8889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9" name="tx549"/>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50" name="pl550"/>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1" name="pl551"/>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965920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994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10239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tx556"/>
            <p:cNvSpPr/>
            <p:nvPr/>
          </p:nvSpPr>
          <p:spPr>
            <a:xfrm rot="-5400000">
              <a:off x="930700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57" name="tx557"/>
            <p:cNvSpPr/>
            <p:nvPr/>
          </p:nvSpPr>
          <p:spPr>
            <a:xfrm rot="-5400000">
              <a:off x="959702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58" name="tx558"/>
            <p:cNvSpPr/>
            <p:nvPr/>
          </p:nvSpPr>
          <p:spPr>
            <a:xfrm rot="-5400000">
              <a:off x="988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59" name="tx559"/>
            <p:cNvSpPr/>
            <p:nvPr/>
          </p:nvSpPr>
          <p:spPr>
            <a:xfrm rot="-5400000">
              <a:off x="10177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0" name="tx560"/>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61" name="pl561"/>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2" name="pl562"/>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1094687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1123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5" name="pl565"/>
            <p:cNvSpPr/>
            <p:nvPr/>
          </p:nvSpPr>
          <p:spPr>
            <a:xfrm>
              <a:off x="11526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tx567"/>
            <p:cNvSpPr/>
            <p:nvPr/>
          </p:nvSpPr>
          <p:spPr>
            <a:xfrm rot="-5400000">
              <a:off x="1059467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68" name="tx568"/>
            <p:cNvSpPr/>
            <p:nvPr/>
          </p:nvSpPr>
          <p:spPr>
            <a:xfrm rot="-5400000">
              <a:off x="1088469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69" name="tx569"/>
            <p:cNvSpPr/>
            <p:nvPr/>
          </p:nvSpPr>
          <p:spPr>
            <a:xfrm rot="-5400000">
              <a:off x="1117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70" name="tx570"/>
            <p:cNvSpPr/>
            <p:nvPr/>
          </p:nvSpPr>
          <p:spPr>
            <a:xfrm rot="-5400000">
              <a:off x="1146472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71" name="tx571"/>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72" name="tx572"/>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3" name="tx573"/>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4" name="pt574"/>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5" name="pt575"/>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76" name="pt576"/>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7" name="pt577"/>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8" name="pt578"/>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tx580"/>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81" name="tx581"/>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82" name="tx582"/>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83" name="tx583"/>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84" name="tx584"/>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85" name="tx585"/>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86" name="tx586"/>
            <p:cNvSpPr/>
            <p:nvPr/>
          </p:nvSpPr>
          <p:spPr>
            <a:xfrm>
              <a:off x="343909" y="1368037"/>
              <a:ext cx="35505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WCAR, 2025</a:t>
              </a:r>
            </a:p>
          </p:txBody>
        </p:sp>
        <p:sp>
          <p:nvSpPr>
            <p:cNvPr id="587" name="tx587"/>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8" name="tx588"/>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9"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90" name=""/>
          <p:cNvGrpSpPr/>
          <p:nvPr/>
        </p:nvGrpSpPr>
        <p:grpSpPr>
          <a:xfrm>
            <a:off x="292608" y="914400"/>
            <a:ext cx="11612880" cy="28575"/>
            <a:chOff x="292608" y="914400"/>
            <a:chExt cx="11612880" cy="28575"/>
          </a:xfrm>
        </p:grpSpPr>
        <p:sp>
          <p:nvSpPr>
            <p:cNvPr id="591"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2"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323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0750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1773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604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030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457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84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11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382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650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69837" y="2391842"/>
              <a:ext cx="109206" cy="567057"/>
            </a:xfrm>
            <a:prstGeom prst="rect">
              <a:avLst/>
            </a:prstGeom>
            <a:solidFill>
              <a:srgbClr val="2C7FB8">
                <a:alpha val="100000"/>
              </a:srgbClr>
            </a:solidFill>
          </p:spPr>
          <p:txBody>
            <a:bodyPr/>
            <a:lstStyle/>
            <a:p/>
          </p:txBody>
        </p:sp>
        <p:sp>
          <p:nvSpPr>
            <p:cNvPr id="20" name="rc20"/>
            <p:cNvSpPr/>
            <p:nvPr/>
          </p:nvSpPr>
          <p:spPr>
            <a:xfrm>
              <a:off x="1991177" y="2108313"/>
              <a:ext cx="109206" cy="850585"/>
            </a:xfrm>
            <a:prstGeom prst="rect">
              <a:avLst/>
            </a:prstGeom>
            <a:solidFill>
              <a:srgbClr val="2C7FB8">
                <a:alpha val="100000"/>
              </a:srgbClr>
            </a:solidFill>
          </p:spPr>
          <p:txBody>
            <a:bodyPr/>
            <a:lstStyle/>
            <a:p/>
          </p:txBody>
        </p:sp>
        <p:sp>
          <p:nvSpPr>
            <p:cNvPr id="21" name="rc21"/>
            <p:cNvSpPr/>
            <p:nvPr/>
          </p:nvSpPr>
          <p:spPr>
            <a:xfrm>
              <a:off x="2112517" y="2013804"/>
              <a:ext cx="109206" cy="945095"/>
            </a:xfrm>
            <a:prstGeom prst="rect">
              <a:avLst/>
            </a:prstGeom>
            <a:solidFill>
              <a:srgbClr val="2C7FB8">
                <a:alpha val="100000"/>
              </a:srgbClr>
            </a:solidFill>
          </p:spPr>
          <p:txBody>
            <a:bodyPr/>
            <a:lstStyle/>
            <a:p/>
          </p:txBody>
        </p:sp>
        <p:sp>
          <p:nvSpPr>
            <p:cNvPr id="22" name="rc22"/>
            <p:cNvSpPr/>
            <p:nvPr/>
          </p:nvSpPr>
          <p:spPr>
            <a:xfrm>
              <a:off x="2233857" y="1824785"/>
              <a:ext cx="109206" cy="1134114"/>
            </a:xfrm>
            <a:prstGeom prst="rect">
              <a:avLst/>
            </a:prstGeom>
            <a:solidFill>
              <a:srgbClr val="2C7FB8">
                <a:alpha val="100000"/>
              </a:srgbClr>
            </a:solidFill>
          </p:spPr>
          <p:txBody>
            <a:bodyPr/>
            <a:lstStyle/>
            <a:p/>
          </p:txBody>
        </p:sp>
        <p:sp>
          <p:nvSpPr>
            <p:cNvPr id="23" name="rc23"/>
            <p:cNvSpPr/>
            <p:nvPr/>
          </p:nvSpPr>
          <p:spPr>
            <a:xfrm>
              <a:off x="2355197" y="1824785"/>
              <a:ext cx="109206" cy="1134114"/>
            </a:xfrm>
            <a:prstGeom prst="rect">
              <a:avLst/>
            </a:prstGeom>
            <a:solidFill>
              <a:srgbClr val="2C7FB8">
                <a:alpha val="100000"/>
              </a:srgbClr>
            </a:solidFill>
          </p:spPr>
          <p:txBody>
            <a:bodyPr/>
            <a:lstStyle/>
            <a:p/>
          </p:txBody>
        </p:sp>
        <p:sp>
          <p:nvSpPr>
            <p:cNvPr id="24" name="rc24"/>
            <p:cNvSpPr/>
            <p:nvPr/>
          </p:nvSpPr>
          <p:spPr>
            <a:xfrm>
              <a:off x="2476537" y="1824785"/>
              <a:ext cx="109206" cy="1134114"/>
            </a:xfrm>
            <a:prstGeom prst="rect">
              <a:avLst/>
            </a:prstGeom>
            <a:solidFill>
              <a:srgbClr val="2C7FB8">
                <a:alpha val="100000"/>
              </a:srgbClr>
            </a:solidFill>
          </p:spPr>
          <p:txBody>
            <a:bodyPr/>
            <a:lstStyle/>
            <a:p/>
          </p:txBody>
        </p:sp>
        <p:sp>
          <p:nvSpPr>
            <p:cNvPr id="25" name="rc25"/>
            <p:cNvSpPr/>
            <p:nvPr/>
          </p:nvSpPr>
          <p:spPr>
            <a:xfrm>
              <a:off x="2597877" y="1824785"/>
              <a:ext cx="109206" cy="1134114"/>
            </a:xfrm>
            <a:prstGeom prst="rect">
              <a:avLst/>
            </a:prstGeom>
            <a:solidFill>
              <a:srgbClr val="2C7FB8">
                <a:alpha val="100000"/>
              </a:srgbClr>
            </a:solidFill>
          </p:spPr>
          <p:txBody>
            <a:bodyPr/>
            <a:lstStyle/>
            <a:p/>
          </p:txBody>
        </p:sp>
        <p:sp>
          <p:nvSpPr>
            <p:cNvPr id="26" name="rc26"/>
            <p:cNvSpPr/>
            <p:nvPr/>
          </p:nvSpPr>
          <p:spPr>
            <a:xfrm>
              <a:off x="2719217" y="1824785"/>
              <a:ext cx="109206" cy="1134114"/>
            </a:xfrm>
            <a:prstGeom prst="rect">
              <a:avLst/>
            </a:prstGeom>
            <a:solidFill>
              <a:srgbClr val="2C7FB8">
                <a:alpha val="100000"/>
              </a:srgbClr>
            </a:solidFill>
          </p:spPr>
          <p:txBody>
            <a:bodyPr/>
            <a:lstStyle/>
            <a:p/>
          </p:txBody>
        </p:sp>
        <p:sp>
          <p:nvSpPr>
            <p:cNvPr id="27" name="rc27"/>
            <p:cNvSpPr/>
            <p:nvPr/>
          </p:nvSpPr>
          <p:spPr>
            <a:xfrm>
              <a:off x="2840557" y="1824785"/>
              <a:ext cx="109206" cy="1134114"/>
            </a:xfrm>
            <a:prstGeom prst="rect">
              <a:avLst/>
            </a:prstGeom>
            <a:solidFill>
              <a:srgbClr val="2C7FB8">
                <a:alpha val="100000"/>
              </a:srgbClr>
            </a:solidFill>
          </p:spPr>
          <p:txBody>
            <a:bodyPr/>
            <a:lstStyle/>
            <a:p/>
          </p:txBody>
        </p:sp>
        <p:sp>
          <p:nvSpPr>
            <p:cNvPr id="28" name="rc28"/>
            <p:cNvSpPr/>
            <p:nvPr/>
          </p:nvSpPr>
          <p:spPr>
            <a:xfrm>
              <a:off x="2961897" y="1824785"/>
              <a:ext cx="109206" cy="1134114"/>
            </a:xfrm>
            <a:prstGeom prst="rect">
              <a:avLst/>
            </a:prstGeom>
            <a:solidFill>
              <a:srgbClr val="2C7FB8">
                <a:alpha val="100000"/>
              </a:srgbClr>
            </a:solidFill>
          </p:spPr>
          <p:txBody>
            <a:bodyPr/>
            <a:lstStyle/>
            <a:p/>
          </p:txBody>
        </p:sp>
        <p:sp>
          <p:nvSpPr>
            <p:cNvPr id="29" name="rc29"/>
            <p:cNvSpPr/>
            <p:nvPr/>
          </p:nvSpPr>
          <p:spPr>
            <a:xfrm>
              <a:off x="3083237" y="1824785"/>
              <a:ext cx="10920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24440" y="1541256"/>
              <a:ext cx="1213400" cy="850585"/>
            </a:xfrm>
            <a:custGeom>
              <a:avLst/>
              <a:pathLst>
                <a:path w="1213400" h="850585">
                  <a:moveTo>
                    <a:pt x="0" y="850585"/>
                  </a:moveTo>
                  <a:lnTo>
                    <a:pt x="121340" y="510351"/>
                  </a:lnTo>
                  <a:lnTo>
                    <a:pt x="242680" y="529253"/>
                  </a:lnTo>
                  <a:lnTo>
                    <a:pt x="364020" y="245724"/>
                  </a:lnTo>
                  <a:lnTo>
                    <a:pt x="485360" y="56705"/>
                  </a:lnTo>
                  <a:lnTo>
                    <a:pt x="606700" y="94509"/>
                  </a:lnTo>
                  <a:lnTo>
                    <a:pt x="728040" y="170117"/>
                  </a:lnTo>
                  <a:lnTo>
                    <a:pt x="849380" y="132313"/>
                  </a:lnTo>
                  <a:lnTo>
                    <a:pt x="970720" y="37803"/>
                  </a:lnTo>
                  <a:lnTo>
                    <a:pt x="1092060" y="37803"/>
                  </a:lnTo>
                  <a:lnTo>
                    <a:pt x="1213400" y="0"/>
                  </a:lnTo>
                </a:path>
              </a:pathLst>
            </a:custGeom>
            <a:ln w="27101" cap="flat">
              <a:solidFill>
                <a:srgbClr val="000000">
                  <a:alpha val="80000"/>
                </a:srgbClr>
              </a:solidFill>
              <a:prstDash val="solid"/>
              <a:round/>
            </a:ln>
          </p:spPr>
          <p:txBody>
            <a:bodyPr/>
            <a:lstStyle/>
            <a:p/>
          </p:txBody>
        </p:sp>
        <p:sp>
          <p:nvSpPr>
            <p:cNvPr id="32" name="tx32"/>
            <p:cNvSpPr/>
            <p:nvPr/>
          </p:nvSpPr>
          <p:spPr>
            <a:xfrm>
              <a:off x="1317739"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33" name="tx33"/>
            <p:cNvSpPr/>
            <p:nvPr/>
          </p:nvSpPr>
          <p:spPr>
            <a:xfrm rot="-5400000">
              <a:off x="1990778"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34" name="tx34"/>
            <p:cNvSpPr/>
            <p:nvPr/>
          </p:nvSpPr>
          <p:spPr>
            <a:xfrm rot="-5400000">
              <a:off x="2112118"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5" name="tx35"/>
            <p:cNvSpPr/>
            <p:nvPr/>
          </p:nvSpPr>
          <p:spPr>
            <a:xfrm rot="-5400000">
              <a:off x="223345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6" name="tx36"/>
            <p:cNvSpPr/>
            <p:nvPr/>
          </p:nvSpPr>
          <p:spPr>
            <a:xfrm rot="-5400000">
              <a:off x="235479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7" name="tx37"/>
            <p:cNvSpPr/>
            <p:nvPr/>
          </p:nvSpPr>
          <p:spPr>
            <a:xfrm rot="-5400000">
              <a:off x="247613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8" name="tx38"/>
            <p:cNvSpPr/>
            <p:nvPr/>
          </p:nvSpPr>
          <p:spPr>
            <a:xfrm rot="-5400000">
              <a:off x="259747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9" name="tx39"/>
            <p:cNvSpPr/>
            <p:nvPr/>
          </p:nvSpPr>
          <p:spPr>
            <a:xfrm rot="-5400000">
              <a:off x="271881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0" name="tx40"/>
            <p:cNvSpPr/>
            <p:nvPr/>
          </p:nvSpPr>
          <p:spPr>
            <a:xfrm rot="-5400000">
              <a:off x="284015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1" name="tx41"/>
            <p:cNvSpPr/>
            <p:nvPr/>
          </p:nvSpPr>
          <p:spPr>
            <a:xfrm rot="-5400000">
              <a:off x="296149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2" name="tx42"/>
            <p:cNvSpPr/>
            <p:nvPr/>
          </p:nvSpPr>
          <p:spPr>
            <a:xfrm rot="-5400000">
              <a:off x="308283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43" name="tx43"/>
            <p:cNvSpPr/>
            <p:nvPr/>
          </p:nvSpPr>
          <p:spPr>
            <a:xfrm>
              <a:off x="1878354" y="230268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44" name="tx44"/>
            <p:cNvSpPr/>
            <p:nvPr/>
          </p:nvSpPr>
          <p:spPr>
            <a:xfrm>
              <a:off x="3116150" y="142480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323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0750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1773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604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030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457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2884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311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7382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1650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1384476" y="5379257"/>
              <a:ext cx="109206" cy="47254"/>
            </a:xfrm>
            <a:prstGeom prst="rect">
              <a:avLst/>
            </a:prstGeom>
            <a:solidFill>
              <a:srgbClr val="2C7FB8">
                <a:alpha val="100000"/>
              </a:srgbClr>
            </a:solidFill>
          </p:spPr>
          <p:txBody>
            <a:bodyPr/>
            <a:lstStyle/>
            <a:p/>
          </p:txBody>
        </p:sp>
        <p:sp>
          <p:nvSpPr>
            <p:cNvPr id="62" name="rc62"/>
            <p:cNvSpPr/>
            <p:nvPr/>
          </p:nvSpPr>
          <p:spPr>
            <a:xfrm>
              <a:off x="1505816" y="5379257"/>
              <a:ext cx="109206" cy="47254"/>
            </a:xfrm>
            <a:prstGeom prst="rect">
              <a:avLst/>
            </a:prstGeom>
            <a:solidFill>
              <a:srgbClr val="2C7FB8">
                <a:alpha val="100000"/>
              </a:srgbClr>
            </a:solidFill>
          </p:spPr>
          <p:txBody>
            <a:bodyPr/>
            <a:lstStyle/>
            <a:p/>
          </p:txBody>
        </p:sp>
        <p:sp>
          <p:nvSpPr>
            <p:cNvPr id="63" name="rc63"/>
            <p:cNvSpPr/>
            <p:nvPr/>
          </p:nvSpPr>
          <p:spPr>
            <a:xfrm>
              <a:off x="1627156" y="5284747"/>
              <a:ext cx="109206" cy="141764"/>
            </a:xfrm>
            <a:prstGeom prst="rect">
              <a:avLst/>
            </a:prstGeom>
            <a:solidFill>
              <a:srgbClr val="2C7FB8">
                <a:alpha val="100000"/>
              </a:srgbClr>
            </a:solidFill>
          </p:spPr>
          <p:txBody>
            <a:bodyPr/>
            <a:lstStyle/>
            <a:p/>
          </p:txBody>
        </p:sp>
        <p:sp>
          <p:nvSpPr>
            <p:cNvPr id="64" name="rc64"/>
            <p:cNvSpPr/>
            <p:nvPr/>
          </p:nvSpPr>
          <p:spPr>
            <a:xfrm>
              <a:off x="1748496" y="5284747"/>
              <a:ext cx="109206" cy="141764"/>
            </a:xfrm>
            <a:prstGeom prst="rect">
              <a:avLst/>
            </a:prstGeom>
            <a:solidFill>
              <a:srgbClr val="2C7FB8">
                <a:alpha val="100000"/>
              </a:srgbClr>
            </a:solidFill>
          </p:spPr>
          <p:txBody>
            <a:bodyPr/>
            <a:lstStyle/>
            <a:p/>
          </p:txBody>
        </p:sp>
        <p:sp>
          <p:nvSpPr>
            <p:cNvPr id="65" name="rc65"/>
            <p:cNvSpPr/>
            <p:nvPr/>
          </p:nvSpPr>
          <p:spPr>
            <a:xfrm>
              <a:off x="1869837" y="5237493"/>
              <a:ext cx="109206" cy="189019"/>
            </a:xfrm>
            <a:prstGeom prst="rect">
              <a:avLst/>
            </a:prstGeom>
            <a:solidFill>
              <a:srgbClr val="2C7FB8">
                <a:alpha val="100000"/>
              </a:srgbClr>
            </a:solidFill>
          </p:spPr>
          <p:txBody>
            <a:bodyPr/>
            <a:lstStyle/>
            <a:p/>
          </p:txBody>
        </p:sp>
        <p:sp>
          <p:nvSpPr>
            <p:cNvPr id="66" name="rc66"/>
            <p:cNvSpPr/>
            <p:nvPr/>
          </p:nvSpPr>
          <p:spPr>
            <a:xfrm>
              <a:off x="1991177" y="5190238"/>
              <a:ext cx="109206" cy="236273"/>
            </a:xfrm>
            <a:prstGeom prst="rect">
              <a:avLst/>
            </a:prstGeom>
            <a:solidFill>
              <a:srgbClr val="2C7FB8">
                <a:alpha val="100000"/>
              </a:srgbClr>
            </a:solidFill>
          </p:spPr>
          <p:txBody>
            <a:bodyPr/>
            <a:lstStyle/>
            <a:p/>
          </p:txBody>
        </p:sp>
        <p:sp>
          <p:nvSpPr>
            <p:cNvPr id="67" name="rc67"/>
            <p:cNvSpPr/>
            <p:nvPr/>
          </p:nvSpPr>
          <p:spPr>
            <a:xfrm>
              <a:off x="2112517" y="5095728"/>
              <a:ext cx="109206" cy="330783"/>
            </a:xfrm>
            <a:prstGeom prst="rect">
              <a:avLst/>
            </a:prstGeom>
            <a:solidFill>
              <a:srgbClr val="2C7FB8">
                <a:alpha val="100000"/>
              </a:srgbClr>
            </a:solidFill>
          </p:spPr>
          <p:txBody>
            <a:bodyPr/>
            <a:lstStyle/>
            <a:p/>
          </p:txBody>
        </p:sp>
        <p:sp>
          <p:nvSpPr>
            <p:cNvPr id="68" name="rc68"/>
            <p:cNvSpPr/>
            <p:nvPr/>
          </p:nvSpPr>
          <p:spPr>
            <a:xfrm>
              <a:off x="2233857" y="4953964"/>
              <a:ext cx="109206" cy="472547"/>
            </a:xfrm>
            <a:prstGeom prst="rect">
              <a:avLst/>
            </a:prstGeom>
            <a:solidFill>
              <a:srgbClr val="2C7FB8">
                <a:alpha val="100000"/>
              </a:srgbClr>
            </a:solidFill>
          </p:spPr>
          <p:txBody>
            <a:bodyPr/>
            <a:lstStyle/>
            <a:p/>
          </p:txBody>
        </p:sp>
        <p:sp>
          <p:nvSpPr>
            <p:cNvPr id="69" name="rc69"/>
            <p:cNvSpPr/>
            <p:nvPr/>
          </p:nvSpPr>
          <p:spPr>
            <a:xfrm>
              <a:off x="2355197" y="4859454"/>
              <a:ext cx="109206" cy="567057"/>
            </a:xfrm>
            <a:prstGeom prst="rect">
              <a:avLst/>
            </a:prstGeom>
            <a:solidFill>
              <a:srgbClr val="2C7FB8">
                <a:alpha val="100000"/>
              </a:srgbClr>
            </a:solidFill>
          </p:spPr>
          <p:txBody>
            <a:bodyPr/>
            <a:lstStyle/>
            <a:p/>
          </p:txBody>
        </p:sp>
        <p:sp>
          <p:nvSpPr>
            <p:cNvPr id="70" name="rc70"/>
            <p:cNvSpPr/>
            <p:nvPr/>
          </p:nvSpPr>
          <p:spPr>
            <a:xfrm>
              <a:off x="2476537" y="4812200"/>
              <a:ext cx="109206" cy="614312"/>
            </a:xfrm>
            <a:prstGeom prst="rect">
              <a:avLst/>
            </a:prstGeom>
            <a:solidFill>
              <a:srgbClr val="2C7FB8">
                <a:alpha val="100000"/>
              </a:srgbClr>
            </a:solidFill>
          </p:spPr>
          <p:txBody>
            <a:bodyPr/>
            <a:lstStyle/>
            <a:p/>
          </p:txBody>
        </p:sp>
        <p:sp>
          <p:nvSpPr>
            <p:cNvPr id="71" name="rc71"/>
            <p:cNvSpPr/>
            <p:nvPr/>
          </p:nvSpPr>
          <p:spPr>
            <a:xfrm>
              <a:off x="2597877" y="4812200"/>
              <a:ext cx="109206" cy="614312"/>
            </a:xfrm>
            <a:prstGeom prst="rect">
              <a:avLst/>
            </a:prstGeom>
            <a:solidFill>
              <a:srgbClr val="2C7FB8">
                <a:alpha val="100000"/>
              </a:srgbClr>
            </a:solidFill>
          </p:spPr>
          <p:txBody>
            <a:bodyPr/>
            <a:lstStyle/>
            <a:p/>
          </p:txBody>
        </p:sp>
        <p:sp>
          <p:nvSpPr>
            <p:cNvPr id="72" name="rc72"/>
            <p:cNvSpPr/>
            <p:nvPr/>
          </p:nvSpPr>
          <p:spPr>
            <a:xfrm>
              <a:off x="2719217" y="4812200"/>
              <a:ext cx="109206" cy="614312"/>
            </a:xfrm>
            <a:prstGeom prst="rect">
              <a:avLst/>
            </a:prstGeom>
            <a:solidFill>
              <a:srgbClr val="2C7FB8">
                <a:alpha val="100000"/>
              </a:srgbClr>
            </a:solidFill>
          </p:spPr>
          <p:txBody>
            <a:bodyPr/>
            <a:lstStyle/>
            <a:p/>
          </p:txBody>
        </p:sp>
        <p:sp>
          <p:nvSpPr>
            <p:cNvPr id="73" name="rc73"/>
            <p:cNvSpPr/>
            <p:nvPr/>
          </p:nvSpPr>
          <p:spPr>
            <a:xfrm>
              <a:off x="2840557" y="4812200"/>
              <a:ext cx="109206" cy="614312"/>
            </a:xfrm>
            <a:prstGeom prst="rect">
              <a:avLst/>
            </a:prstGeom>
            <a:solidFill>
              <a:srgbClr val="2C7FB8">
                <a:alpha val="100000"/>
              </a:srgbClr>
            </a:solidFill>
          </p:spPr>
          <p:txBody>
            <a:bodyPr/>
            <a:lstStyle/>
            <a:p/>
          </p:txBody>
        </p:sp>
        <p:sp>
          <p:nvSpPr>
            <p:cNvPr id="74" name="rc74"/>
            <p:cNvSpPr/>
            <p:nvPr/>
          </p:nvSpPr>
          <p:spPr>
            <a:xfrm>
              <a:off x="2961897" y="4764945"/>
              <a:ext cx="109206" cy="661566"/>
            </a:xfrm>
            <a:prstGeom prst="rect">
              <a:avLst/>
            </a:prstGeom>
            <a:solidFill>
              <a:srgbClr val="2C7FB8">
                <a:alpha val="100000"/>
              </a:srgbClr>
            </a:solidFill>
          </p:spPr>
          <p:txBody>
            <a:bodyPr/>
            <a:lstStyle/>
            <a:p/>
          </p:txBody>
        </p:sp>
        <p:sp>
          <p:nvSpPr>
            <p:cNvPr id="75" name="rc75"/>
            <p:cNvSpPr/>
            <p:nvPr/>
          </p:nvSpPr>
          <p:spPr>
            <a:xfrm>
              <a:off x="3083237" y="4717690"/>
              <a:ext cx="109206" cy="708821"/>
            </a:xfrm>
            <a:prstGeom prst="rect">
              <a:avLst/>
            </a:prstGeom>
            <a:solidFill>
              <a:srgbClr val="2C7FB8">
                <a:alpha val="100000"/>
              </a:srgbClr>
            </a:solidFill>
          </p:spPr>
          <p:txBody>
            <a:bodyPr/>
            <a:lstStyle/>
            <a:p/>
          </p:txBody>
        </p:sp>
        <p:sp>
          <p:nvSpPr>
            <p:cNvPr id="76" name="pl76"/>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7" name="pl77"/>
            <p:cNvSpPr/>
            <p:nvPr/>
          </p:nvSpPr>
          <p:spPr>
            <a:xfrm>
              <a:off x="832379" y="4935062"/>
              <a:ext cx="2305460" cy="491449"/>
            </a:xfrm>
            <a:custGeom>
              <a:avLst/>
              <a:pathLst>
                <a:path w="2305460" h="491449">
                  <a:moveTo>
                    <a:pt x="0" y="491449"/>
                  </a:moveTo>
                  <a:lnTo>
                    <a:pt x="121340" y="491449"/>
                  </a:lnTo>
                  <a:lnTo>
                    <a:pt x="242680" y="491449"/>
                  </a:lnTo>
                  <a:lnTo>
                    <a:pt x="364020" y="491449"/>
                  </a:lnTo>
                  <a:lnTo>
                    <a:pt x="485360" y="491449"/>
                  </a:lnTo>
                  <a:lnTo>
                    <a:pt x="606700" y="491449"/>
                  </a:lnTo>
                  <a:lnTo>
                    <a:pt x="728040" y="491449"/>
                  </a:lnTo>
                  <a:lnTo>
                    <a:pt x="849380" y="378038"/>
                  </a:lnTo>
                  <a:lnTo>
                    <a:pt x="970720" y="378038"/>
                  </a:lnTo>
                  <a:lnTo>
                    <a:pt x="1092060" y="321332"/>
                  </a:lnTo>
                  <a:lnTo>
                    <a:pt x="1213400" y="302430"/>
                  </a:lnTo>
                  <a:lnTo>
                    <a:pt x="1334740" y="245724"/>
                  </a:lnTo>
                  <a:lnTo>
                    <a:pt x="1456080" y="151215"/>
                  </a:lnTo>
                  <a:lnTo>
                    <a:pt x="1577420" y="113411"/>
                  </a:lnTo>
                  <a:lnTo>
                    <a:pt x="1698760" y="113411"/>
                  </a:lnTo>
                  <a:lnTo>
                    <a:pt x="1820100" y="113411"/>
                  </a:lnTo>
                  <a:lnTo>
                    <a:pt x="1941440" y="113411"/>
                  </a:lnTo>
                  <a:lnTo>
                    <a:pt x="2062780" y="113411"/>
                  </a:lnTo>
                  <a:lnTo>
                    <a:pt x="2184120" y="75607"/>
                  </a:lnTo>
                  <a:lnTo>
                    <a:pt x="2305460" y="0"/>
                  </a:lnTo>
                </a:path>
              </a:pathLst>
            </a:custGeom>
            <a:ln w="27101" cap="flat">
              <a:solidFill>
                <a:srgbClr val="000000">
                  <a:alpha val="80000"/>
                </a:srgbClr>
              </a:solidFill>
              <a:prstDash val="solid"/>
              <a:round/>
            </a:ln>
          </p:spPr>
          <p:txBody>
            <a:bodyPr/>
            <a:lstStyle/>
            <a:p/>
          </p:txBody>
        </p:sp>
        <p:sp>
          <p:nvSpPr>
            <p:cNvPr id="78" name="tx78"/>
            <p:cNvSpPr/>
            <p:nvPr/>
          </p:nvSpPr>
          <p:spPr>
            <a:xfrm>
              <a:off x="1317739"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79" name="tx79"/>
            <p:cNvSpPr/>
            <p:nvPr/>
          </p:nvSpPr>
          <p:spPr>
            <a:xfrm rot="-5400000">
              <a:off x="3082839"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0" name="tx80"/>
            <p:cNvSpPr/>
            <p:nvPr/>
          </p:nvSpPr>
          <p:spPr>
            <a:xfrm>
              <a:off x="1416037" y="529010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1" name="tx81"/>
            <p:cNvSpPr/>
            <p:nvPr/>
          </p:nvSpPr>
          <p:spPr>
            <a:xfrm>
              <a:off x="1537377" y="529010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2" name="tx82"/>
            <p:cNvSpPr/>
            <p:nvPr/>
          </p:nvSpPr>
          <p:spPr>
            <a:xfrm>
              <a:off x="1658717"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3" name="tx83"/>
            <p:cNvSpPr/>
            <p:nvPr/>
          </p:nvSpPr>
          <p:spPr>
            <a:xfrm>
              <a:off x="1780057"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4" name="tx84"/>
            <p:cNvSpPr/>
            <p:nvPr/>
          </p:nvSpPr>
          <p:spPr>
            <a:xfrm>
              <a:off x="1901397"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5" name="tx85"/>
            <p:cNvSpPr/>
            <p:nvPr/>
          </p:nvSpPr>
          <p:spPr>
            <a:xfrm>
              <a:off x="2022737" y="51010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6" name="tx86"/>
            <p:cNvSpPr/>
            <p:nvPr/>
          </p:nvSpPr>
          <p:spPr>
            <a:xfrm>
              <a:off x="2144077" y="500657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87" name="tx87"/>
            <p:cNvSpPr/>
            <p:nvPr/>
          </p:nvSpPr>
          <p:spPr>
            <a:xfrm>
              <a:off x="2242374"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88" name="tx88"/>
            <p:cNvSpPr/>
            <p:nvPr/>
          </p:nvSpPr>
          <p:spPr>
            <a:xfrm>
              <a:off x="2363714" y="47703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89" name="tx89"/>
            <p:cNvSpPr/>
            <p:nvPr/>
          </p:nvSpPr>
          <p:spPr>
            <a:xfrm>
              <a:off x="2485054"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0" name="tx90"/>
            <p:cNvSpPr/>
            <p:nvPr/>
          </p:nvSpPr>
          <p:spPr>
            <a:xfrm>
              <a:off x="2606394"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1" name="tx91"/>
            <p:cNvSpPr/>
            <p:nvPr/>
          </p:nvSpPr>
          <p:spPr>
            <a:xfrm>
              <a:off x="2727734"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2" name="tx92"/>
            <p:cNvSpPr/>
            <p:nvPr/>
          </p:nvSpPr>
          <p:spPr>
            <a:xfrm>
              <a:off x="2849074"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3" name="tx93"/>
            <p:cNvSpPr/>
            <p:nvPr/>
          </p:nvSpPr>
          <p:spPr>
            <a:xfrm>
              <a:off x="2970414"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94" name="tx94"/>
            <p:cNvSpPr/>
            <p:nvPr/>
          </p:nvSpPr>
          <p:spPr>
            <a:xfrm>
              <a:off x="3116150" y="481861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95" name="rc9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96" name="pl9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7" name="pl97"/>
            <p:cNvSpPr/>
            <p:nvPr/>
          </p:nvSpPr>
          <p:spPr>
            <a:xfrm>
              <a:off x="3380035"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8" name="pl98"/>
            <p:cNvSpPr/>
            <p:nvPr/>
          </p:nvSpPr>
          <p:spPr>
            <a:xfrm>
              <a:off x="3380035"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9" name="pl99"/>
            <p:cNvSpPr/>
            <p:nvPr/>
          </p:nvSpPr>
          <p:spPr>
            <a:xfrm>
              <a:off x="3380035"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0" name="pl100"/>
            <p:cNvSpPr/>
            <p:nvPr/>
          </p:nvSpPr>
          <p:spPr>
            <a:xfrm>
              <a:off x="3380035"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1" name="pl101"/>
            <p:cNvSpPr/>
            <p:nvPr/>
          </p:nvSpPr>
          <p:spPr>
            <a:xfrm>
              <a:off x="34980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7407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98339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42260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4687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7114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9541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1967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4394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821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5263536" y="2769880"/>
              <a:ext cx="109206" cy="189019"/>
            </a:xfrm>
            <a:prstGeom prst="rect">
              <a:avLst/>
            </a:prstGeom>
            <a:solidFill>
              <a:srgbClr val="2C7FB8">
                <a:alpha val="100000"/>
              </a:srgbClr>
            </a:solidFill>
          </p:spPr>
          <p:txBody>
            <a:bodyPr/>
            <a:lstStyle/>
            <a:p/>
          </p:txBody>
        </p:sp>
        <p:sp>
          <p:nvSpPr>
            <p:cNvPr id="112" name="rc112"/>
            <p:cNvSpPr/>
            <p:nvPr/>
          </p:nvSpPr>
          <p:spPr>
            <a:xfrm>
              <a:off x="5384876" y="2580861"/>
              <a:ext cx="109206" cy="378038"/>
            </a:xfrm>
            <a:prstGeom prst="rect">
              <a:avLst/>
            </a:prstGeom>
            <a:solidFill>
              <a:srgbClr val="2C7FB8">
                <a:alpha val="100000"/>
              </a:srgbClr>
            </a:solidFill>
          </p:spPr>
          <p:txBody>
            <a:bodyPr/>
            <a:lstStyle/>
            <a:p/>
          </p:txBody>
        </p:sp>
        <p:sp>
          <p:nvSpPr>
            <p:cNvPr id="113" name="rc113"/>
            <p:cNvSpPr/>
            <p:nvPr/>
          </p:nvSpPr>
          <p:spPr>
            <a:xfrm>
              <a:off x="5506216" y="2439097"/>
              <a:ext cx="109206" cy="519802"/>
            </a:xfrm>
            <a:prstGeom prst="rect">
              <a:avLst/>
            </a:prstGeom>
            <a:solidFill>
              <a:srgbClr val="2C7FB8">
                <a:alpha val="100000"/>
              </a:srgbClr>
            </a:solidFill>
          </p:spPr>
          <p:txBody>
            <a:bodyPr/>
            <a:lstStyle/>
            <a:p/>
          </p:txBody>
        </p:sp>
        <p:sp>
          <p:nvSpPr>
            <p:cNvPr id="114" name="rc114"/>
            <p:cNvSpPr/>
            <p:nvPr/>
          </p:nvSpPr>
          <p:spPr>
            <a:xfrm>
              <a:off x="5627556" y="2297333"/>
              <a:ext cx="109206" cy="661566"/>
            </a:xfrm>
            <a:prstGeom prst="rect">
              <a:avLst/>
            </a:prstGeom>
            <a:solidFill>
              <a:srgbClr val="2C7FB8">
                <a:alpha val="100000"/>
              </a:srgbClr>
            </a:solidFill>
          </p:spPr>
          <p:txBody>
            <a:bodyPr/>
            <a:lstStyle/>
            <a:p/>
          </p:txBody>
        </p:sp>
        <p:sp>
          <p:nvSpPr>
            <p:cNvPr id="115" name="rc115"/>
            <p:cNvSpPr/>
            <p:nvPr/>
          </p:nvSpPr>
          <p:spPr>
            <a:xfrm>
              <a:off x="5748896" y="2202823"/>
              <a:ext cx="109206" cy="756076"/>
            </a:xfrm>
            <a:prstGeom prst="rect">
              <a:avLst/>
            </a:prstGeom>
            <a:solidFill>
              <a:srgbClr val="2C7FB8">
                <a:alpha val="100000"/>
              </a:srgbClr>
            </a:solidFill>
          </p:spPr>
          <p:txBody>
            <a:bodyPr/>
            <a:lstStyle/>
            <a:p/>
          </p:txBody>
        </p:sp>
        <p:sp>
          <p:nvSpPr>
            <p:cNvPr id="116" name="pl11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17" name="pl117"/>
            <p:cNvSpPr/>
            <p:nvPr/>
          </p:nvSpPr>
          <p:spPr>
            <a:xfrm>
              <a:off x="5318139" y="1843687"/>
              <a:ext cx="485360" cy="1001801"/>
            </a:xfrm>
            <a:custGeom>
              <a:avLst/>
              <a:pathLst>
                <a:path w="485360" h="1001801">
                  <a:moveTo>
                    <a:pt x="0" y="1001801"/>
                  </a:moveTo>
                  <a:lnTo>
                    <a:pt x="121340" y="718272"/>
                  </a:lnTo>
                  <a:lnTo>
                    <a:pt x="242680" y="378038"/>
                  </a:lnTo>
                  <a:lnTo>
                    <a:pt x="364020" y="113411"/>
                  </a:lnTo>
                  <a:lnTo>
                    <a:pt x="485360" y="0"/>
                  </a:lnTo>
                </a:path>
              </a:pathLst>
            </a:custGeom>
            <a:ln w="27101" cap="flat">
              <a:solidFill>
                <a:srgbClr val="000000">
                  <a:alpha val="80000"/>
                </a:srgbClr>
              </a:solidFill>
              <a:prstDash val="solid"/>
              <a:round/>
            </a:ln>
          </p:spPr>
          <p:txBody>
            <a:bodyPr/>
            <a:lstStyle/>
            <a:p/>
          </p:txBody>
        </p:sp>
        <p:sp>
          <p:nvSpPr>
            <p:cNvPr id="118" name="tx118"/>
            <p:cNvSpPr/>
            <p:nvPr/>
          </p:nvSpPr>
          <p:spPr>
            <a:xfrm>
              <a:off x="398339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119" name="tx119"/>
            <p:cNvSpPr/>
            <p:nvPr/>
          </p:nvSpPr>
          <p:spPr>
            <a:xfrm rot="-5400000">
              <a:off x="5748497" y="2246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20" name="tx120"/>
            <p:cNvSpPr/>
            <p:nvPr/>
          </p:nvSpPr>
          <p:spPr>
            <a:xfrm>
              <a:off x="5295096" y="268072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21" name="tx121"/>
            <p:cNvSpPr/>
            <p:nvPr/>
          </p:nvSpPr>
          <p:spPr>
            <a:xfrm>
              <a:off x="5416436"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22" name="tx122"/>
            <p:cNvSpPr/>
            <p:nvPr/>
          </p:nvSpPr>
          <p:spPr>
            <a:xfrm>
              <a:off x="5517796" y="2349943"/>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23" name="tx123"/>
            <p:cNvSpPr/>
            <p:nvPr/>
          </p:nvSpPr>
          <p:spPr>
            <a:xfrm>
              <a:off x="5636073" y="220817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24" name="tx124"/>
            <p:cNvSpPr/>
            <p:nvPr/>
          </p:nvSpPr>
          <p:spPr>
            <a:xfrm>
              <a:off x="5781809" y="172723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25" name="rc12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26" name="pl12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7" name="pl127"/>
            <p:cNvSpPr/>
            <p:nvPr/>
          </p:nvSpPr>
          <p:spPr>
            <a:xfrm>
              <a:off x="3380035"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8" name="pl128"/>
            <p:cNvSpPr/>
            <p:nvPr/>
          </p:nvSpPr>
          <p:spPr>
            <a:xfrm>
              <a:off x="3380035"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9" name="pl129"/>
            <p:cNvSpPr/>
            <p:nvPr/>
          </p:nvSpPr>
          <p:spPr>
            <a:xfrm>
              <a:off x="3380035"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0" name="pl130"/>
            <p:cNvSpPr/>
            <p:nvPr/>
          </p:nvSpPr>
          <p:spPr>
            <a:xfrm>
              <a:off x="3380035"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1" name="pl131"/>
            <p:cNvSpPr/>
            <p:nvPr/>
          </p:nvSpPr>
          <p:spPr>
            <a:xfrm>
              <a:off x="34980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7407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98339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260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687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114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9541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967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394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6821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4171475" y="5379257"/>
              <a:ext cx="109206" cy="47254"/>
            </a:xfrm>
            <a:prstGeom prst="rect">
              <a:avLst/>
            </a:prstGeom>
            <a:solidFill>
              <a:srgbClr val="2C7FB8">
                <a:alpha val="100000"/>
              </a:srgbClr>
            </a:solidFill>
          </p:spPr>
          <p:txBody>
            <a:bodyPr/>
            <a:lstStyle/>
            <a:p/>
          </p:txBody>
        </p:sp>
        <p:sp>
          <p:nvSpPr>
            <p:cNvPr id="142" name="rc142"/>
            <p:cNvSpPr/>
            <p:nvPr/>
          </p:nvSpPr>
          <p:spPr>
            <a:xfrm>
              <a:off x="4292815" y="5284747"/>
              <a:ext cx="109206" cy="141764"/>
            </a:xfrm>
            <a:prstGeom prst="rect">
              <a:avLst/>
            </a:prstGeom>
            <a:solidFill>
              <a:srgbClr val="2C7FB8">
                <a:alpha val="100000"/>
              </a:srgbClr>
            </a:solidFill>
          </p:spPr>
          <p:txBody>
            <a:bodyPr/>
            <a:lstStyle/>
            <a:p/>
          </p:txBody>
        </p:sp>
        <p:sp>
          <p:nvSpPr>
            <p:cNvPr id="143" name="rc143"/>
            <p:cNvSpPr/>
            <p:nvPr/>
          </p:nvSpPr>
          <p:spPr>
            <a:xfrm>
              <a:off x="4414155" y="4953964"/>
              <a:ext cx="109206" cy="472547"/>
            </a:xfrm>
            <a:prstGeom prst="rect">
              <a:avLst/>
            </a:prstGeom>
            <a:solidFill>
              <a:srgbClr val="2C7FB8">
                <a:alpha val="100000"/>
              </a:srgbClr>
            </a:solidFill>
          </p:spPr>
          <p:txBody>
            <a:bodyPr/>
            <a:lstStyle/>
            <a:p/>
          </p:txBody>
        </p:sp>
        <p:sp>
          <p:nvSpPr>
            <p:cNvPr id="144" name="rc144"/>
            <p:cNvSpPr/>
            <p:nvPr/>
          </p:nvSpPr>
          <p:spPr>
            <a:xfrm>
              <a:off x="4535495" y="4906709"/>
              <a:ext cx="109206" cy="519802"/>
            </a:xfrm>
            <a:prstGeom prst="rect">
              <a:avLst/>
            </a:prstGeom>
            <a:solidFill>
              <a:srgbClr val="2C7FB8">
                <a:alpha val="100000"/>
              </a:srgbClr>
            </a:solidFill>
          </p:spPr>
          <p:txBody>
            <a:bodyPr/>
            <a:lstStyle/>
            <a:p/>
          </p:txBody>
        </p:sp>
        <p:sp>
          <p:nvSpPr>
            <p:cNvPr id="145" name="rc145"/>
            <p:cNvSpPr/>
            <p:nvPr/>
          </p:nvSpPr>
          <p:spPr>
            <a:xfrm>
              <a:off x="4656835" y="4764945"/>
              <a:ext cx="109206" cy="661566"/>
            </a:xfrm>
            <a:prstGeom prst="rect">
              <a:avLst/>
            </a:prstGeom>
            <a:solidFill>
              <a:srgbClr val="2C7FB8">
                <a:alpha val="100000"/>
              </a:srgbClr>
            </a:solidFill>
          </p:spPr>
          <p:txBody>
            <a:bodyPr/>
            <a:lstStyle/>
            <a:p/>
          </p:txBody>
        </p:sp>
        <p:sp>
          <p:nvSpPr>
            <p:cNvPr id="146" name="rc146"/>
            <p:cNvSpPr/>
            <p:nvPr/>
          </p:nvSpPr>
          <p:spPr>
            <a:xfrm>
              <a:off x="4778175" y="4717690"/>
              <a:ext cx="109206" cy="708821"/>
            </a:xfrm>
            <a:prstGeom prst="rect">
              <a:avLst/>
            </a:prstGeom>
            <a:solidFill>
              <a:srgbClr val="2C7FB8">
                <a:alpha val="100000"/>
              </a:srgbClr>
            </a:solidFill>
          </p:spPr>
          <p:txBody>
            <a:bodyPr/>
            <a:lstStyle/>
            <a:p/>
          </p:txBody>
        </p:sp>
        <p:sp>
          <p:nvSpPr>
            <p:cNvPr id="147" name="rc147"/>
            <p:cNvSpPr/>
            <p:nvPr/>
          </p:nvSpPr>
          <p:spPr>
            <a:xfrm>
              <a:off x="4899515" y="4717690"/>
              <a:ext cx="109206" cy="708821"/>
            </a:xfrm>
            <a:prstGeom prst="rect">
              <a:avLst/>
            </a:prstGeom>
            <a:solidFill>
              <a:srgbClr val="2C7FB8">
                <a:alpha val="100000"/>
              </a:srgbClr>
            </a:solidFill>
          </p:spPr>
          <p:txBody>
            <a:bodyPr/>
            <a:lstStyle/>
            <a:p/>
          </p:txBody>
        </p:sp>
        <p:sp>
          <p:nvSpPr>
            <p:cNvPr id="148" name="rc148"/>
            <p:cNvSpPr/>
            <p:nvPr/>
          </p:nvSpPr>
          <p:spPr>
            <a:xfrm>
              <a:off x="5020855" y="4670435"/>
              <a:ext cx="109206" cy="756076"/>
            </a:xfrm>
            <a:prstGeom prst="rect">
              <a:avLst/>
            </a:prstGeom>
            <a:solidFill>
              <a:srgbClr val="2C7FB8">
                <a:alpha val="100000"/>
              </a:srgbClr>
            </a:solidFill>
          </p:spPr>
          <p:txBody>
            <a:bodyPr/>
            <a:lstStyle/>
            <a:p/>
          </p:txBody>
        </p:sp>
        <p:sp>
          <p:nvSpPr>
            <p:cNvPr id="149" name="rc149"/>
            <p:cNvSpPr/>
            <p:nvPr/>
          </p:nvSpPr>
          <p:spPr>
            <a:xfrm>
              <a:off x="5142195" y="4623181"/>
              <a:ext cx="109206" cy="803331"/>
            </a:xfrm>
            <a:prstGeom prst="rect">
              <a:avLst/>
            </a:prstGeom>
            <a:solidFill>
              <a:srgbClr val="2C7FB8">
                <a:alpha val="100000"/>
              </a:srgbClr>
            </a:solidFill>
          </p:spPr>
          <p:txBody>
            <a:bodyPr/>
            <a:lstStyle/>
            <a:p/>
          </p:txBody>
        </p:sp>
        <p:sp>
          <p:nvSpPr>
            <p:cNvPr id="150" name="rc150"/>
            <p:cNvSpPr/>
            <p:nvPr/>
          </p:nvSpPr>
          <p:spPr>
            <a:xfrm>
              <a:off x="5263536" y="4623181"/>
              <a:ext cx="109206" cy="803331"/>
            </a:xfrm>
            <a:prstGeom prst="rect">
              <a:avLst/>
            </a:prstGeom>
            <a:solidFill>
              <a:srgbClr val="2C7FB8">
                <a:alpha val="100000"/>
              </a:srgbClr>
            </a:solidFill>
          </p:spPr>
          <p:txBody>
            <a:bodyPr/>
            <a:lstStyle/>
            <a:p/>
          </p:txBody>
        </p:sp>
        <p:sp>
          <p:nvSpPr>
            <p:cNvPr id="151" name="rc151"/>
            <p:cNvSpPr/>
            <p:nvPr/>
          </p:nvSpPr>
          <p:spPr>
            <a:xfrm>
              <a:off x="5384876" y="4575926"/>
              <a:ext cx="109206" cy="850585"/>
            </a:xfrm>
            <a:prstGeom prst="rect">
              <a:avLst/>
            </a:prstGeom>
            <a:solidFill>
              <a:srgbClr val="2C7FB8">
                <a:alpha val="100000"/>
              </a:srgbClr>
            </a:solidFill>
          </p:spPr>
          <p:txBody>
            <a:bodyPr/>
            <a:lstStyle/>
            <a:p/>
          </p:txBody>
        </p:sp>
        <p:sp>
          <p:nvSpPr>
            <p:cNvPr id="152" name="rc152"/>
            <p:cNvSpPr/>
            <p:nvPr/>
          </p:nvSpPr>
          <p:spPr>
            <a:xfrm>
              <a:off x="5506216" y="4575926"/>
              <a:ext cx="109206" cy="850585"/>
            </a:xfrm>
            <a:prstGeom prst="rect">
              <a:avLst/>
            </a:prstGeom>
            <a:solidFill>
              <a:srgbClr val="2C7FB8">
                <a:alpha val="100000"/>
              </a:srgbClr>
            </a:solidFill>
          </p:spPr>
          <p:txBody>
            <a:bodyPr/>
            <a:lstStyle/>
            <a:p/>
          </p:txBody>
        </p:sp>
        <p:sp>
          <p:nvSpPr>
            <p:cNvPr id="153" name="rc153"/>
            <p:cNvSpPr/>
            <p:nvPr/>
          </p:nvSpPr>
          <p:spPr>
            <a:xfrm>
              <a:off x="5627556" y="4575926"/>
              <a:ext cx="109206" cy="850585"/>
            </a:xfrm>
            <a:prstGeom prst="rect">
              <a:avLst/>
            </a:prstGeom>
            <a:solidFill>
              <a:srgbClr val="2C7FB8">
                <a:alpha val="100000"/>
              </a:srgbClr>
            </a:solidFill>
          </p:spPr>
          <p:txBody>
            <a:bodyPr/>
            <a:lstStyle/>
            <a:p/>
          </p:txBody>
        </p:sp>
        <p:sp>
          <p:nvSpPr>
            <p:cNvPr id="154" name="rc154"/>
            <p:cNvSpPr/>
            <p:nvPr/>
          </p:nvSpPr>
          <p:spPr>
            <a:xfrm>
              <a:off x="5748896" y="4528671"/>
              <a:ext cx="109206" cy="897840"/>
            </a:xfrm>
            <a:prstGeom prst="rect">
              <a:avLst/>
            </a:prstGeom>
            <a:solidFill>
              <a:srgbClr val="2C7FB8">
                <a:alpha val="100000"/>
              </a:srgbClr>
            </a:solidFill>
          </p:spPr>
          <p:txBody>
            <a:bodyPr/>
            <a:lstStyle/>
            <a:p/>
          </p:txBody>
        </p:sp>
        <p:sp>
          <p:nvSpPr>
            <p:cNvPr id="155" name="pl155"/>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56" name="pl156"/>
            <p:cNvSpPr/>
            <p:nvPr/>
          </p:nvSpPr>
          <p:spPr>
            <a:xfrm>
              <a:off x="3498038" y="4273495"/>
              <a:ext cx="2305460" cy="1153016"/>
            </a:xfrm>
            <a:custGeom>
              <a:avLst/>
              <a:pathLst>
                <a:path w="2305460" h="1153016">
                  <a:moveTo>
                    <a:pt x="0" y="1153016"/>
                  </a:moveTo>
                  <a:lnTo>
                    <a:pt x="121340" y="1153016"/>
                  </a:lnTo>
                  <a:lnTo>
                    <a:pt x="242680" y="1153016"/>
                  </a:lnTo>
                  <a:lnTo>
                    <a:pt x="364020" y="1153016"/>
                  </a:lnTo>
                  <a:lnTo>
                    <a:pt x="485360" y="1153016"/>
                  </a:lnTo>
                  <a:lnTo>
                    <a:pt x="606700" y="1153016"/>
                  </a:lnTo>
                  <a:lnTo>
                    <a:pt x="728040" y="1115212"/>
                  </a:lnTo>
                  <a:lnTo>
                    <a:pt x="849380" y="1077408"/>
                  </a:lnTo>
                  <a:lnTo>
                    <a:pt x="970720" y="888389"/>
                  </a:lnTo>
                  <a:lnTo>
                    <a:pt x="1092060" y="756076"/>
                  </a:lnTo>
                  <a:lnTo>
                    <a:pt x="1213400" y="680468"/>
                  </a:lnTo>
                  <a:lnTo>
                    <a:pt x="1334740" y="623763"/>
                  </a:lnTo>
                  <a:lnTo>
                    <a:pt x="1456080" y="623763"/>
                  </a:lnTo>
                  <a:lnTo>
                    <a:pt x="1577420" y="623763"/>
                  </a:lnTo>
                  <a:lnTo>
                    <a:pt x="1698760" y="510351"/>
                  </a:lnTo>
                  <a:lnTo>
                    <a:pt x="1820100" y="415842"/>
                  </a:lnTo>
                  <a:lnTo>
                    <a:pt x="1941440" y="264626"/>
                  </a:lnTo>
                  <a:lnTo>
                    <a:pt x="2062780" y="113411"/>
                  </a:lnTo>
                  <a:lnTo>
                    <a:pt x="2184120" y="0"/>
                  </a:lnTo>
                  <a:lnTo>
                    <a:pt x="2305460" y="18901"/>
                  </a:lnTo>
                </a:path>
              </a:pathLst>
            </a:custGeom>
            <a:ln w="27101" cap="flat">
              <a:solidFill>
                <a:srgbClr val="000000">
                  <a:alpha val="80000"/>
                </a:srgbClr>
              </a:solidFill>
              <a:prstDash val="solid"/>
              <a:round/>
            </a:ln>
          </p:spPr>
          <p:txBody>
            <a:bodyPr/>
            <a:lstStyle/>
            <a:p/>
          </p:txBody>
        </p:sp>
        <p:sp>
          <p:nvSpPr>
            <p:cNvPr id="157" name="tx157"/>
            <p:cNvSpPr/>
            <p:nvPr/>
          </p:nvSpPr>
          <p:spPr>
            <a:xfrm>
              <a:off x="398339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158" name="tx158"/>
            <p:cNvSpPr/>
            <p:nvPr/>
          </p:nvSpPr>
          <p:spPr>
            <a:xfrm rot="-5400000">
              <a:off x="4777777"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59" name="tx159"/>
            <p:cNvSpPr/>
            <p:nvPr/>
          </p:nvSpPr>
          <p:spPr>
            <a:xfrm rot="-5400000">
              <a:off x="4899117"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60" name="tx160"/>
            <p:cNvSpPr/>
            <p:nvPr/>
          </p:nvSpPr>
          <p:spPr>
            <a:xfrm rot="-5400000">
              <a:off x="5020457"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61" name="tx161"/>
            <p:cNvSpPr/>
            <p:nvPr/>
          </p:nvSpPr>
          <p:spPr>
            <a:xfrm rot="-5400000">
              <a:off x="5141797" y="4667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62" name="tx162"/>
            <p:cNvSpPr/>
            <p:nvPr/>
          </p:nvSpPr>
          <p:spPr>
            <a:xfrm rot="-5400000">
              <a:off x="5263137" y="4667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63" name="tx163"/>
            <p:cNvSpPr/>
            <p:nvPr/>
          </p:nvSpPr>
          <p:spPr>
            <a:xfrm rot="-5400000">
              <a:off x="538447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64" name="tx164"/>
            <p:cNvSpPr/>
            <p:nvPr/>
          </p:nvSpPr>
          <p:spPr>
            <a:xfrm rot="-5400000">
              <a:off x="550581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65" name="tx165"/>
            <p:cNvSpPr/>
            <p:nvPr/>
          </p:nvSpPr>
          <p:spPr>
            <a:xfrm rot="-5400000">
              <a:off x="562715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66" name="tx166"/>
            <p:cNvSpPr/>
            <p:nvPr/>
          </p:nvSpPr>
          <p:spPr>
            <a:xfrm rot="-5400000">
              <a:off x="5748497" y="457269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67" name="tx167"/>
            <p:cNvSpPr/>
            <p:nvPr/>
          </p:nvSpPr>
          <p:spPr>
            <a:xfrm>
              <a:off x="4203035" y="529010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8" name="tx168"/>
            <p:cNvSpPr/>
            <p:nvPr/>
          </p:nvSpPr>
          <p:spPr>
            <a:xfrm>
              <a:off x="4324375"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69" name="tx169"/>
            <p:cNvSpPr/>
            <p:nvPr/>
          </p:nvSpPr>
          <p:spPr>
            <a:xfrm>
              <a:off x="4422673" y="4864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70" name="tx170"/>
            <p:cNvSpPr/>
            <p:nvPr/>
          </p:nvSpPr>
          <p:spPr>
            <a:xfrm>
              <a:off x="4547076" y="48175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1" name="tx171"/>
            <p:cNvSpPr/>
            <p:nvPr/>
          </p:nvSpPr>
          <p:spPr>
            <a:xfrm>
              <a:off x="4665353"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72" name="tx172"/>
            <p:cNvSpPr/>
            <p:nvPr/>
          </p:nvSpPr>
          <p:spPr>
            <a:xfrm>
              <a:off x="5781809" y="417594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73" name="rc173"/>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74" name="pl174"/>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5" name="pl175"/>
            <p:cNvSpPr/>
            <p:nvPr/>
          </p:nvSpPr>
          <p:spPr>
            <a:xfrm>
              <a:off x="6045694" y="248635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6" name="pl176"/>
            <p:cNvSpPr/>
            <p:nvPr/>
          </p:nvSpPr>
          <p:spPr>
            <a:xfrm>
              <a:off x="6045694" y="20138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7" name="pl177"/>
            <p:cNvSpPr/>
            <p:nvPr/>
          </p:nvSpPr>
          <p:spPr>
            <a:xfrm>
              <a:off x="6045694"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8" name="pl178"/>
            <p:cNvSpPr/>
            <p:nvPr/>
          </p:nvSpPr>
          <p:spPr>
            <a:xfrm>
              <a:off x="6045694"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9" name="pl179"/>
            <p:cNvSpPr/>
            <p:nvPr/>
          </p:nvSpPr>
          <p:spPr>
            <a:xfrm>
              <a:off x="61636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4063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66490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8917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1344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3770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6197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8624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105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478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9" name="rc189"/>
            <p:cNvSpPr/>
            <p:nvPr/>
          </p:nvSpPr>
          <p:spPr>
            <a:xfrm>
              <a:off x="6594454" y="2911645"/>
              <a:ext cx="109206" cy="47254"/>
            </a:xfrm>
            <a:prstGeom prst="rect">
              <a:avLst/>
            </a:prstGeom>
            <a:solidFill>
              <a:srgbClr val="2C7FB8">
                <a:alpha val="100000"/>
              </a:srgbClr>
            </a:solidFill>
          </p:spPr>
          <p:txBody>
            <a:bodyPr/>
            <a:lstStyle/>
            <a:p/>
          </p:txBody>
        </p:sp>
        <p:sp>
          <p:nvSpPr>
            <p:cNvPr id="190" name="rc190"/>
            <p:cNvSpPr/>
            <p:nvPr/>
          </p:nvSpPr>
          <p:spPr>
            <a:xfrm>
              <a:off x="6715794" y="2628116"/>
              <a:ext cx="109206" cy="330783"/>
            </a:xfrm>
            <a:prstGeom prst="rect">
              <a:avLst/>
            </a:prstGeom>
            <a:solidFill>
              <a:srgbClr val="2C7FB8">
                <a:alpha val="100000"/>
              </a:srgbClr>
            </a:solidFill>
          </p:spPr>
          <p:txBody>
            <a:bodyPr/>
            <a:lstStyle/>
            <a:p/>
          </p:txBody>
        </p:sp>
        <p:sp>
          <p:nvSpPr>
            <p:cNvPr id="191" name="rc191"/>
            <p:cNvSpPr/>
            <p:nvPr/>
          </p:nvSpPr>
          <p:spPr>
            <a:xfrm>
              <a:off x="6837134" y="2533606"/>
              <a:ext cx="109206" cy="425292"/>
            </a:xfrm>
            <a:prstGeom prst="rect">
              <a:avLst/>
            </a:prstGeom>
            <a:solidFill>
              <a:srgbClr val="2C7FB8">
                <a:alpha val="100000"/>
              </a:srgbClr>
            </a:solidFill>
          </p:spPr>
          <p:txBody>
            <a:bodyPr/>
            <a:lstStyle/>
            <a:p/>
          </p:txBody>
        </p:sp>
        <p:sp>
          <p:nvSpPr>
            <p:cNvPr id="192" name="rc192"/>
            <p:cNvSpPr/>
            <p:nvPr/>
          </p:nvSpPr>
          <p:spPr>
            <a:xfrm>
              <a:off x="6958474" y="2439097"/>
              <a:ext cx="109206" cy="519802"/>
            </a:xfrm>
            <a:prstGeom prst="rect">
              <a:avLst/>
            </a:prstGeom>
            <a:solidFill>
              <a:srgbClr val="2C7FB8">
                <a:alpha val="100000"/>
              </a:srgbClr>
            </a:solidFill>
          </p:spPr>
          <p:txBody>
            <a:bodyPr/>
            <a:lstStyle/>
            <a:p/>
          </p:txBody>
        </p:sp>
        <p:sp>
          <p:nvSpPr>
            <p:cNvPr id="193" name="rc193"/>
            <p:cNvSpPr/>
            <p:nvPr/>
          </p:nvSpPr>
          <p:spPr>
            <a:xfrm>
              <a:off x="7079814" y="2155568"/>
              <a:ext cx="109206" cy="803331"/>
            </a:xfrm>
            <a:prstGeom prst="rect">
              <a:avLst/>
            </a:prstGeom>
            <a:solidFill>
              <a:srgbClr val="2C7FB8">
                <a:alpha val="100000"/>
              </a:srgbClr>
            </a:solidFill>
          </p:spPr>
          <p:txBody>
            <a:bodyPr/>
            <a:lstStyle/>
            <a:p/>
          </p:txBody>
        </p:sp>
        <p:sp>
          <p:nvSpPr>
            <p:cNvPr id="194" name="rc194"/>
            <p:cNvSpPr/>
            <p:nvPr/>
          </p:nvSpPr>
          <p:spPr>
            <a:xfrm>
              <a:off x="7201154" y="2061059"/>
              <a:ext cx="109206" cy="897840"/>
            </a:xfrm>
            <a:prstGeom prst="rect">
              <a:avLst/>
            </a:prstGeom>
            <a:solidFill>
              <a:srgbClr val="2C7FB8">
                <a:alpha val="100000"/>
              </a:srgbClr>
            </a:solidFill>
          </p:spPr>
          <p:txBody>
            <a:bodyPr/>
            <a:lstStyle/>
            <a:p/>
          </p:txBody>
        </p:sp>
        <p:sp>
          <p:nvSpPr>
            <p:cNvPr id="195" name="rc195"/>
            <p:cNvSpPr/>
            <p:nvPr/>
          </p:nvSpPr>
          <p:spPr>
            <a:xfrm>
              <a:off x="7322494" y="2061059"/>
              <a:ext cx="109206" cy="897840"/>
            </a:xfrm>
            <a:prstGeom prst="rect">
              <a:avLst/>
            </a:prstGeom>
            <a:solidFill>
              <a:srgbClr val="2C7FB8">
                <a:alpha val="100000"/>
              </a:srgbClr>
            </a:solidFill>
          </p:spPr>
          <p:txBody>
            <a:bodyPr/>
            <a:lstStyle/>
            <a:p/>
          </p:txBody>
        </p:sp>
        <p:sp>
          <p:nvSpPr>
            <p:cNvPr id="196" name="rc196"/>
            <p:cNvSpPr/>
            <p:nvPr/>
          </p:nvSpPr>
          <p:spPr>
            <a:xfrm>
              <a:off x="7443834" y="2061059"/>
              <a:ext cx="109206" cy="897840"/>
            </a:xfrm>
            <a:prstGeom prst="rect">
              <a:avLst/>
            </a:prstGeom>
            <a:solidFill>
              <a:srgbClr val="2C7FB8">
                <a:alpha val="100000"/>
              </a:srgbClr>
            </a:solidFill>
          </p:spPr>
          <p:txBody>
            <a:bodyPr/>
            <a:lstStyle/>
            <a:p/>
          </p:txBody>
        </p:sp>
        <p:sp>
          <p:nvSpPr>
            <p:cNvPr id="197" name="rc197"/>
            <p:cNvSpPr/>
            <p:nvPr/>
          </p:nvSpPr>
          <p:spPr>
            <a:xfrm>
              <a:off x="7565174" y="2061059"/>
              <a:ext cx="109206" cy="897840"/>
            </a:xfrm>
            <a:prstGeom prst="rect">
              <a:avLst/>
            </a:prstGeom>
            <a:solidFill>
              <a:srgbClr val="2C7FB8">
                <a:alpha val="100000"/>
              </a:srgbClr>
            </a:solidFill>
          </p:spPr>
          <p:txBody>
            <a:bodyPr/>
            <a:lstStyle/>
            <a:p/>
          </p:txBody>
        </p:sp>
        <p:sp>
          <p:nvSpPr>
            <p:cNvPr id="198" name="rc198"/>
            <p:cNvSpPr/>
            <p:nvPr/>
          </p:nvSpPr>
          <p:spPr>
            <a:xfrm>
              <a:off x="7686514" y="2061059"/>
              <a:ext cx="109206" cy="897840"/>
            </a:xfrm>
            <a:prstGeom prst="rect">
              <a:avLst/>
            </a:prstGeom>
            <a:solidFill>
              <a:srgbClr val="2C7FB8">
                <a:alpha val="100000"/>
              </a:srgbClr>
            </a:solidFill>
          </p:spPr>
          <p:txBody>
            <a:bodyPr/>
            <a:lstStyle/>
            <a:p/>
          </p:txBody>
        </p:sp>
        <p:sp>
          <p:nvSpPr>
            <p:cNvPr id="199" name="rc199"/>
            <p:cNvSpPr/>
            <p:nvPr/>
          </p:nvSpPr>
          <p:spPr>
            <a:xfrm>
              <a:off x="7807854" y="2061059"/>
              <a:ext cx="109206" cy="897840"/>
            </a:xfrm>
            <a:prstGeom prst="rect">
              <a:avLst/>
            </a:prstGeom>
            <a:solidFill>
              <a:srgbClr val="2C7FB8">
                <a:alpha val="100000"/>
              </a:srgbClr>
            </a:solidFill>
          </p:spPr>
          <p:txBody>
            <a:bodyPr/>
            <a:lstStyle/>
            <a:p/>
          </p:txBody>
        </p:sp>
        <p:sp>
          <p:nvSpPr>
            <p:cNvPr id="200" name="rc200"/>
            <p:cNvSpPr/>
            <p:nvPr/>
          </p:nvSpPr>
          <p:spPr>
            <a:xfrm>
              <a:off x="7929194" y="2061059"/>
              <a:ext cx="109206" cy="897840"/>
            </a:xfrm>
            <a:prstGeom prst="rect">
              <a:avLst/>
            </a:prstGeom>
            <a:solidFill>
              <a:srgbClr val="2C7FB8">
                <a:alpha val="100000"/>
              </a:srgbClr>
            </a:solidFill>
          </p:spPr>
          <p:txBody>
            <a:bodyPr/>
            <a:lstStyle/>
            <a:p/>
          </p:txBody>
        </p:sp>
        <p:sp>
          <p:nvSpPr>
            <p:cNvPr id="201" name="rc201"/>
            <p:cNvSpPr/>
            <p:nvPr/>
          </p:nvSpPr>
          <p:spPr>
            <a:xfrm>
              <a:off x="8050534" y="2061059"/>
              <a:ext cx="109206" cy="897840"/>
            </a:xfrm>
            <a:prstGeom prst="rect">
              <a:avLst/>
            </a:prstGeom>
            <a:solidFill>
              <a:srgbClr val="2C7FB8">
                <a:alpha val="100000"/>
              </a:srgbClr>
            </a:solidFill>
          </p:spPr>
          <p:txBody>
            <a:bodyPr/>
            <a:lstStyle/>
            <a:p/>
          </p:txBody>
        </p:sp>
        <p:sp>
          <p:nvSpPr>
            <p:cNvPr id="202" name="rc202"/>
            <p:cNvSpPr/>
            <p:nvPr/>
          </p:nvSpPr>
          <p:spPr>
            <a:xfrm>
              <a:off x="8171874" y="2061059"/>
              <a:ext cx="109206" cy="897840"/>
            </a:xfrm>
            <a:prstGeom prst="rect">
              <a:avLst/>
            </a:prstGeom>
            <a:solidFill>
              <a:srgbClr val="2C7FB8">
                <a:alpha val="100000"/>
              </a:srgbClr>
            </a:solidFill>
          </p:spPr>
          <p:txBody>
            <a:bodyPr/>
            <a:lstStyle/>
            <a:p/>
          </p:txBody>
        </p:sp>
        <p:sp>
          <p:nvSpPr>
            <p:cNvPr id="203" name="rc203"/>
            <p:cNvSpPr/>
            <p:nvPr/>
          </p:nvSpPr>
          <p:spPr>
            <a:xfrm>
              <a:off x="8293214" y="2061059"/>
              <a:ext cx="109206" cy="897840"/>
            </a:xfrm>
            <a:prstGeom prst="rect">
              <a:avLst/>
            </a:prstGeom>
            <a:solidFill>
              <a:srgbClr val="2C7FB8">
                <a:alpha val="100000"/>
              </a:srgbClr>
            </a:solidFill>
          </p:spPr>
          <p:txBody>
            <a:bodyPr/>
            <a:lstStyle/>
            <a:p/>
          </p:txBody>
        </p:sp>
        <p:sp>
          <p:nvSpPr>
            <p:cNvPr id="204" name="rc204"/>
            <p:cNvSpPr/>
            <p:nvPr/>
          </p:nvSpPr>
          <p:spPr>
            <a:xfrm>
              <a:off x="8414554" y="2013804"/>
              <a:ext cx="109206" cy="945095"/>
            </a:xfrm>
            <a:prstGeom prst="rect">
              <a:avLst/>
            </a:prstGeom>
            <a:solidFill>
              <a:srgbClr val="2C7FB8">
                <a:alpha val="100000"/>
              </a:srgbClr>
            </a:solidFill>
          </p:spPr>
          <p:txBody>
            <a:bodyPr/>
            <a:lstStyle/>
            <a:p/>
          </p:txBody>
        </p:sp>
        <p:sp>
          <p:nvSpPr>
            <p:cNvPr id="205" name="pl205"/>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06" name="pl206"/>
            <p:cNvSpPr/>
            <p:nvPr/>
          </p:nvSpPr>
          <p:spPr>
            <a:xfrm>
              <a:off x="6406377" y="1692471"/>
              <a:ext cx="2062780" cy="1266428"/>
            </a:xfrm>
            <a:custGeom>
              <a:avLst/>
              <a:pathLst>
                <a:path w="2062780" h="1266428">
                  <a:moveTo>
                    <a:pt x="0" y="1266428"/>
                  </a:moveTo>
                  <a:lnTo>
                    <a:pt x="121340" y="1266428"/>
                  </a:lnTo>
                  <a:lnTo>
                    <a:pt x="242680" y="1266428"/>
                  </a:lnTo>
                  <a:lnTo>
                    <a:pt x="364020" y="1153016"/>
                  </a:lnTo>
                  <a:lnTo>
                    <a:pt x="485360" y="963997"/>
                  </a:lnTo>
                  <a:lnTo>
                    <a:pt x="606700" y="888389"/>
                  </a:lnTo>
                  <a:lnTo>
                    <a:pt x="728040" y="699370"/>
                  </a:lnTo>
                  <a:lnTo>
                    <a:pt x="849380" y="264626"/>
                  </a:lnTo>
                  <a:lnTo>
                    <a:pt x="970720" y="113411"/>
                  </a:lnTo>
                  <a:lnTo>
                    <a:pt x="1092060" y="56705"/>
                  </a:lnTo>
                  <a:lnTo>
                    <a:pt x="1213400" y="37803"/>
                  </a:lnTo>
                  <a:lnTo>
                    <a:pt x="1334740" y="0"/>
                  </a:lnTo>
                  <a:lnTo>
                    <a:pt x="1456080" y="56705"/>
                  </a:lnTo>
                  <a:lnTo>
                    <a:pt x="1577420" y="170117"/>
                  </a:lnTo>
                  <a:lnTo>
                    <a:pt x="1698760" y="94509"/>
                  </a:lnTo>
                  <a:lnTo>
                    <a:pt x="1820100" y="56705"/>
                  </a:lnTo>
                  <a:lnTo>
                    <a:pt x="1941440" y="37803"/>
                  </a:lnTo>
                  <a:lnTo>
                    <a:pt x="2062780" y="0"/>
                  </a:lnTo>
                </a:path>
              </a:pathLst>
            </a:custGeom>
            <a:ln w="27101" cap="flat">
              <a:solidFill>
                <a:srgbClr val="000000">
                  <a:alpha val="80000"/>
                </a:srgbClr>
              </a:solidFill>
              <a:prstDash val="solid"/>
              <a:round/>
            </a:ln>
          </p:spPr>
          <p:txBody>
            <a:bodyPr/>
            <a:lstStyle/>
            <a:p/>
          </p:txBody>
        </p:sp>
        <p:sp>
          <p:nvSpPr>
            <p:cNvPr id="207" name="tx207"/>
            <p:cNvSpPr/>
            <p:nvPr/>
          </p:nvSpPr>
          <p:spPr>
            <a:xfrm>
              <a:off x="6649057"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208" name="tx208"/>
            <p:cNvSpPr/>
            <p:nvPr/>
          </p:nvSpPr>
          <p:spPr>
            <a:xfrm rot="-5400000">
              <a:off x="7079416" y="21995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09" name="tx209"/>
            <p:cNvSpPr/>
            <p:nvPr/>
          </p:nvSpPr>
          <p:spPr>
            <a:xfrm rot="-5400000">
              <a:off x="720075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0" name="tx210"/>
            <p:cNvSpPr/>
            <p:nvPr/>
          </p:nvSpPr>
          <p:spPr>
            <a:xfrm rot="-5400000">
              <a:off x="732209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1" name="tx211"/>
            <p:cNvSpPr/>
            <p:nvPr/>
          </p:nvSpPr>
          <p:spPr>
            <a:xfrm rot="-5400000">
              <a:off x="744343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2" name="tx212"/>
            <p:cNvSpPr/>
            <p:nvPr/>
          </p:nvSpPr>
          <p:spPr>
            <a:xfrm rot="-5400000">
              <a:off x="756477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3" name="tx213"/>
            <p:cNvSpPr/>
            <p:nvPr/>
          </p:nvSpPr>
          <p:spPr>
            <a:xfrm rot="-5400000">
              <a:off x="768611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4" name="tx214"/>
            <p:cNvSpPr/>
            <p:nvPr/>
          </p:nvSpPr>
          <p:spPr>
            <a:xfrm rot="-5400000">
              <a:off x="780745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5" name="tx215"/>
            <p:cNvSpPr/>
            <p:nvPr/>
          </p:nvSpPr>
          <p:spPr>
            <a:xfrm rot="-5400000">
              <a:off x="792879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6" name="tx216"/>
            <p:cNvSpPr/>
            <p:nvPr/>
          </p:nvSpPr>
          <p:spPr>
            <a:xfrm rot="-5400000">
              <a:off x="805013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7" name="tx217"/>
            <p:cNvSpPr/>
            <p:nvPr/>
          </p:nvSpPr>
          <p:spPr>
            <a:xfrm rot="-5400000">
              <a:off x="817147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8" name="tx218"/>
            <p:cNvSpPr/>
            <p:nvPr/>
          </p:nvSpPr>
          <p:spPr>
            <a:xfrm rot="-5400000">
              <a:off x="8292816" y="21050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19" name="tx219"/>
            <p:cNvSpPr/>
            <p:nvPr/>
          </p:nvSpPr>
          <p:spPr>
            <a:xfrm rot="-5400000">
              <a:off x="8414156"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0" name="tx220"/>
            <p:cNvSpPr/>
            <p:nvPr/>
          </p:nvSpPr>
          <p:spPr>
            <a:xfrm>
              <a:off x="6626014" y="282249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1" name="tx221"/>
            <p:cNvSpPr/>
            <p:nvPr/>
          </p:nvSpPr>
          <p:spPr>
            <a:xfrm>
              <a:off x="6747354" y="25389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22" name="tx222"/>
            <p:cNvSpPr/>
            <p:nvPr/>
          </p:nvSpPr>
          <p:spPr>
            <a:xfrm>
              <a:off x="6868694" y="24444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23" name="tx223"/>
            <p:cNvSpPr/>
            <p:nvPr/>
          </p:nvSpPr>
          <p:spPr>
            <a:xfrm>
              <a:off x="6970055" y="2349943"/>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24" name="tx224"/>
            <p:cNvSpPr/>
            <p:nvPr/>
          </p:nvSpPr>
          <p:spPr>
            <a:xfrm>
              <a:off x="8447468" y="15760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25" name="rc225"/>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26" name="pl226"/>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7" name="pl227"/>
            <p:cNvSpPr/>
            <p:nvPr/>
          </p:nvSpPr>
          <p:spPr>
            <a:xfrm>
              <a:off x="6045694" y="495396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8" name="pl228"/>
            <p:cNvSpPr/>
            <p:nvPr/>
          </p:nvSpPr>
          <p:spPr>
            <a:xfrm>
              <a:off x="6045694" y="44814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9" name="pl229"/>
            <p:cNvSpPr/>
            <p:nvPr/>
          </p:nvSpPr>
          <p:spPr>
            <a:xfrm>
              <a:off x="6045694"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0" name="pl230"/>
            <p:cNvSpPr/>
            <p:nvPr/>
          </p:nvSpPr>
          <p:spPr>
            <a:xfrm>
              <a:off x="6045694"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1" name="pl231"/>
            <p:cNvSpPr/>
            <p:nvPr/>
          </p:nvSpPr>
          <p:spPr>
            <a:xfrm>
              <a:off x="61636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4063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490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8917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1344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3770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6197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8624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105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3478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1" name="rc241"/>
            <p:cNvSpPr/>
            <p:nvPr/>
          </p:nvSpPr>
          <p:spPr>
            <a:xfrm>
              <a:off x="6715794" y="5379257"/>
              <a:ext cx="109206" cy="47254"/>
            </a:xfrm>
            <a:prstGeom prst="rect">
              <a:avLst/>
            </a:prstGeom>
            <a:solidFill>
              <a:srgbClr val="2C7FB8">
                <a:alpha val="100000"/>
              </a:srgbClr>
            </a:solidFill>
          </p:spPr>
          <p:txBody>
            <a:bodyPr/>
            <a:lstStyle/>
            <a:p/>
          </p:txBody>
        </p:sp>
        <p:sp>
          <p:nvSpPr>
            <p:cNvPr id="242" name="rc242"/>
            <p:cNvSpPr/>
            <p:nvPr/>
          </p:nvSpPr>
          <p:spPr>
            <a:xfrm>
              <a:off x="6837134" y="5284747"/>
              <a:ext cx="109206" cy="141764"/>
            </a:xfrm>
            <a:prstGeom prst="rect">
              <a:avLst/>
            </a:prstGeom>
            <a:solidFill>
              <a:srgbClr val="2C7FB8">
                <a:alpha val="100000"/>
              </a:srgbClr>
            </a:solidFill>
          </p:spPr>
          <p:txBody>
            <a:bodyPr/>
            <a:lstStyle/>
            <a:p/>
          </p:txBody>
        </p:sp>
        <p:sp>
          <p:nvSpPr>
            <p:cNvPr id="243" name="rc243"/>
            <p:cNvSpPr/>
            <p:nvPr/>
          </p:nvSpPr>
          <p:spPr>
            <a:xfrm>
              <a:off x="6958474" y="5284747"/>
              <a:ext cx="109206" cy="141764"/>
            </a:xfrm>
            <a:prstGeom prst="rect">
              <a:avLst/>
            </a:prstGeom>
            <a:solidFill>
              <a:srgbClr val="2C7FB8">
                <a:alpha val="100000"/>
              </a:srgbClr>
            </a:solidFill>
          </p:spPr>
          <p:txBody>
            <a:bodyPr/>
            <a:lstStyle/>
            <a:p/>
          </p:txBody>
        </p:sp>
        <p:sp>
          <p:nvSpPr>
            <p:cNvPr id="244" name="rc244"/>
            <p:cNvSpPr/>
            <p:nvPr/>
          </p:nvSpPr>
          <p:spPr>
            <a:xfrm>
              <a:off x="7079814" y="5095728"/>
              <a:ext cx="109206" cy="330783"/>
            </a:xfrm>
            <a:prstGeom prst="rect">
              <a:avLst/>
            </a:prstGeom>
            <a:solidFill>
              <a:srgbClr val="2C7FB8">
                <a:alpha val="100000"/>
              </a:srgbClr>
            </a:solidFill>
          </p:spPr>
          <p:txBody>
            <a:bodyPr/>
            <a:lstStyle/>
            <a:p/>
          </p:txBody>
        </p:sp>
        <p:sp>
          <p:nvSpPr>
            <p:cNvPr id="245" name="rc245"/>
            <p:cNvSpPr/>
            <p:nvPr/>
          </p:nvSpPr>
          <p:spPr>
            <a:xfrm>
              <a:off x="7201154" y="5048474"/>
              <a:ext cx="109206" cy="378038"/>
            </a:xfrm>
            <a:prstGeom prst="rect">
              <a:avLst/>
            </a:prstGeom>
            <a:solidFill>
              <a:srgbClr val="2C7FB8">
                <a:alpha val="100000"/>
              </a:srgbClr>
            </a:solidFill>
          </p:spPr>
          <p:txBody>
            <a:bodyPr/>
            <a:lstStyle/>
            <a:p/>
          </p:txBody>
        </p:sp>
        <p:sp>
          <p:nvSpPr>
            <p:cNvPr id="246" name="rc246"/>
            <p:cNvSpPr/>
            <p:nvPr/>
          </p:nvSpPr>
          <p:spPr>
            <a:xfrm>
              <a:off x="7322494" y="5048474"/>
              <a:ext cx="109206" cy="378038"/>
            </a:xfrm>
            <a:prstGeom prst="rect">
              <a:avLst/>
            </a:prstGeom>
            <a:solidFill>
              <a:srgbClr val="2C7FB8">
                <a:alpha val="100000"/>
              </a:srgbClr>
            </a:solidFill>
          </p:spPr>
          <p:txBody>
            <a:bodyPr/>
            <a:lstStyle/>
            <a:p/>
          </p:txBody>
        </p:sp>
        <p:sp>
          <p:nvSpPr>
            <p:cNvPr id="247" name="rc247"/>
            <p:cNvSpPr/>
            <p:nvPr/>
          </p:nvSpPr>
          <p:spPr>
            <a:xfrm>
              <a:off x="7443834" y="5048474"/>
              <a:ext cx="109206" cy="378038"/>
            </a:xfrm>
            <a:prstGeom prst="rect">
              <a:avLst/>
            </a:prstGeom>
            <a:solidFill>
              <a:srgbClr val="2C7FB8">
                <a:alpha val="100000"/>
              </a:srgbClr>
            </a:solidFill>
          </p:spPr>
          <p:txBody>
            <a:bodyPr/>
            <a:lstStyle/>
            <a:p/>
          </p:txBody>
        </p:sp>
        <p:sp>
          <p:nvSpPr>
            <p:cNvPr id="248" name="rc248"/>
            <p:cNvSpPr/>
            <p:nvPr/>
          </p:nvSpPr>
          <p:spPr>
            <a:xfrm>
              <a:off x="7565174" y="5048474"/>
              <a:ext cx="109206" cy="378038"/>
            </a:xfrm>
            <a:prstGeom prst="rect">
              <a:avLst/>
            </a:prstGeom>
            <a:solidFill>
              <a:srgbClr val="2C7FB8">
                <a:alpha val="100000"/>
              </a:srgbClr>
            </a:solidFill>
          </p:spPr>
          <p:txBody>
            <a:bodyPr/>
            <a:lstStyle/>
            <a:p/>
          </p:txBody>
        </p:sp>
        <p:sp>
          <p:nvSpPr>
            <p:cNvPr id="249" name="rc249"/>
            <p:cNvSpPr/>
            <p:nvPr/>
          </p:nvSpPr>
          <p:spPr>
            <a:xfrm>
              <a:off x="7686514" y="4812200"/>
              <a:ext cx="109206" cy="614312"/>
            </a:xfrm>
            <a:prstGeom prst="rect">
              <a:avLst/>
            </a:prstGeom>
            <a:solidFill>
              <a:srgbClr val="2C7FB8">
                <a:alpha val="100000"/>
              </a:srgbClr>
            </a:solidFill>
          </p:spPr>
          <p:txBody>
            <a:bodyPr/>
            <a:lstStyle/>
            <a:p/>
          </p:txBody>
        </p:sp>
        <p:sp>
          <p:nvSpPr>
            <p:cNvPr id="250" name="rc250"/>
            <p:cNvSpPr/>
            <p:nvPr/>
          </p:nvSpPr>
          <p:spPr>
            <a:xfrm>
              <a:off x="7807854" y="4764945"/>
              <a:ext cx="109206" cy="661566"/>
            </a:xfrm>
            <a:prstGeom prst="rect">
              <a:avLst/>
            </a:prstGeom>
            <a:solidFill>
              <a:srgbClr val="2C7FB8">
                <a:alpha val="100000"/>
              </a:srgbClr>
            </a:solidFill>
          </p:spPr>
          <p:txBody>
            <a:bodyPr/>
            <a:lstStyle/>
            <a:p/>
          </p:txBody>
        </p:sp>
        <p:sp>
          <p:nvSpPr>
            <p:cNvPr id="251" name="rc251"/>
            <p:cNvSpPr/>
            <p:nvPr/>
          </p:nvSpPr>
          <p:spPr>
            <a:xfrm>
              <a:off x="7929194" y="4670435"/>
              <a:ext cx="109206" cy="756076"/>
            </a:xfrm>
            <a:prstGeom prst="rect">
              <a:avLst/>
            </a:prstGeom>
            <a:solidFill>
              <a:srgbClr val="2C7FB8">
                <a:alpha val="100000"/>
              </a:srgbClr>
            </a:solidFill>
          </p:spPr>
          <p:txBody>
            <a:bodyPr/>
            <a:lstStyle/>
            <a:p/>
          </p:txBody>
        </p:sp>
        <p:sp>
          <p:nvSpPr>
            <p:cNvPr id="252" name="rc252"/>
            <p:cNvSpPr/>
            <p:nvPr/>
          </p:nvSpPr>
          <p:spPr>
            <a:xfrm>
              <a:off x="8050534" y="4528671"/>
              <a:ext cx="109206" cy="897840"/>
            </a:xfrm>
            <a:prstGeom prst="rect">
              <a:avLst/>
            </a:prstGeom>
            <a:solidFill>
              <a:srgbClr val="2C7FB8">
                <a:alpha val="100000"/>
              </a:srgbClr>
            </a:solidFill>
          </p:spPr>
          <p:txBody>
            <a:bodyPr/>
            <a:lstStyle/>
            <a:p/>
          </p:txBody>
        </p:sp>
        <p:sp>
          <p:nvSpPr>
            <p:cNvPr id="253" name="rc253"/>
            <p:cNvSpPr/>
            <p:nvPr/>
          </p:nvSpPr>
          <p:spPr>
            <a:xfrm>
              <a:off x="8171874" y="4434161"/>
              <a:ext cx="109206" cy="992350"/>
            </a:xfrm>
            <a:prstGeom prst="rect">
              <a:avLst/>
            </a:prstGeom>
            <a:solidFill>
              <a:srgbClr val="2C7FB8">
                <a:alpha val="100000"/>
              </a:srgbClr>
            </a:solidFill>
          </p:spPr>
          <p:txBody>
            <a:bodyPr/>
            <a:lstStyle/>
            <a:p/>
          </p:txBody>
        </p:sp>
        <p:sp>
          <p:nvSpPr>
            <p:cNvPr id="254" name="rc254"/>
            <p:cNvSpPr/>
            <p:nvPr/>
          </p:nvSpPr>
          <p:spPr>
            <a:xfrm>
              <a:off x="8293214" y="4434161"/>
              <a:ext cx="109206" cy="992350"/>
            </a:xfrm>
            <a:prstGeom prst="rect">
              <a:avLst/>
            </a:prstGeom>
            <a:solidFill>
              <a:srgbClr val="2C7FB8">
                <a:alpha val="100000"/>
              </a:srgbClr>
            </a:solidFill>
          </p:spPr>
          <p:txBody>
            <a:bodyPr/>
            <a:lstStyle/>
            <a:p/>
          </p:txBody>
        </p:sp>
        <p:sp>
          <p:nvSpPr>
            <p:cNvPr id="255" name="rc255"/>
            <p:cNvSpPr/>
            <p:nvPr/>
          </p:nvSpPr>
          <p:spPr>
            <a:xfrm>
              <a:off x="8414554" y="4386907"/>
              <a:ext cx="109206" cy="1039605"/>
            </a:xfrm>
            <a:prstGeom prst="rect">
              <a:avLst/>
            </a:prstGeom>
            <a:solidFill>
              <a:srgbClr val="2C7FB8">
                <a:alpha val="100000"/>
              </a:srgbClr>
            </a:solidFill>
          </p:spPr>
          <p:txBody>
            <a:bodyPr/>
            <a:lstStyle/>
            <a:p/>
          </p:txBody>
        </p:sp>
        <p:sp>
          <p:nvSpPr>
            <p:cNvPr id="256" name="pl256"/>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57" name="pl257"/>
            <p:cNvSpPr/>
            <p:nvPr/>
          </p:nvSpPr>
          <p:spPr>
            <a:xfrm>
              <a:off x="6163697" y="4481416"/>
              <a:ext cx="2305460" cy="945095"/>
            </a:xfrm>
            <a:custGeom>
              <a:avLst/>
              <a:pathLst>
                <a:path w="2305460" h="945095">
                  <a:moveTo>
                    <a:pt x="0" y="945095"/>
                  </a:moveTo>
                  <a:lnTo>
                    <a:pt x="121340" y="945095"/>
                  </a:lnTo>
                  <a:lnTo>
                    <a:pt x="242680" y="945095"/>
                  </a:lnTo>
                  <a:lnTo>
                    <a:pt x="364020" y="945095"/>
                  </a:lnTo>
                  <a:lnTo>
                    <a:pt x="485360" y="945095"/>
                  </a:lnTo>
                  <a:lnTo>
                    <a:pt x="606700" y="945095"/>
                  </a:lnTo>
                  <a:lnTo>
                    <a:pt x="728040" y="888389"/>
                  </a:lnTo>
                  <a:lnTo>
                    <a:pt x="849380" y="888389"/>
                  </a:lnTo>
                  <a:lnTo>
                    <a:pt x="970720" y="850585"/>
                  </a:lnTo>
                  <a:lnTo>
                    <a:pt x="1092060" y="793880"/>
                  </a:lnTo>
                  <a:lnTo>
                    <a:pt x="1213400" y="756076"/>
                  </a:lnTo>
                  <a:lnTo>
                    <a:pt x="1334740" y="737174"/>
                  </a:lnTo>
                  <a:lnTo>
                    <a:pt x="1456080" y="718272"/>
                  </a:lnTo>
                  <a:lnTo>
                    <a:pt x="1577420" y="642664"/>
                  </a:lnTo>
                  <a:lnTo>
                    <a:pt x="1698760" y="548155"/>
                  </a:lnTo>
                  <a:lnTo>
                    <a:pt x="1820100" y="491449"/>
                  </a:lnTo>
                  <a:lnTo>
                    <a:pt x="1941440" y="434743"/>
                  </a:lnTo>
                  <a:lnTo>
                    <a:pt x="2062780" y="245724"/>
                  </a:lnTo>
                  <a:lnTo>
                    <a:pt x="2184120" y="37803"/>
                  </a:lnTo>
                  <a:lnTo>
                    <a:pt x="2305460" y="0"/>
                  </a:lnTo>
                </a:path>
              </a:pathLst>
            </a:custGeom>
            <a:ln w="27101" cap="flat">
              <a:solidFill>
                <a:srgbClr val="000000">
                  <a:alpha val="80000"/>
                </a:srgbClr>
              </a:solidFill>
              <a:prstDash val="solid"/>
              <a:round/>
            </a:ln>
          </p:spPr>
          <p:txBody>
            <a:bodyPr/>
            <a:lstStyle/>
            <a:p/>
          </p:txBody>
        </p:sp>
        <p:sp>
          <p:nvSpPr>
            <p:cNvPr id="258" name="tx258"/>
            <p:cNvSpPr/>
            <p:nvPr/>
          </p:nvSpPr>
          <p:spPr>
            <a:xfrm>
              <a:off x="6649057"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N=24</a:t>
              </a:r>
            </a:p>
          </p:txBody>
        </p:sp>
        <p:sp>
          <p:nvSpPr>
            <p:cNvPr id="259" name="tx259"/>
            <p:cNvSpPr/>
            <p:nvPr/>
          </p:nvSpPr>
          <p:spPr>
            <a:xfrm rot="-5400000">
              <a:off x="7928796"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60" name="tx260"/>
            <p:cNvSpPr/>
            <p:nvPr/>
          </p:nvSpPr>
          <p:spPr>
            <a:xfrm rot="-5400000">
              <a:off x="8050136" y="457269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61" name="tx261"/>
            <p:cNvSpPr/>
            <p:nvPr/>
          </p:nvSpPr>
          <p:spPr>
            <a:xfrm rot="-5400000">
              <a:off x="8171476" y="44781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62" name="tx262"/>
            <p:cNvSpPr/>
            <p:nvPr/>
          </p:nvSpPr>
          <p:spPr>
            <a:xfrm rot="-5400000">
              <a:off x="8292816" y="44781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63" name="tx263"/>
            <p:cNvSpPr/>
            <p:nvPr/>
          </p:nvSpPr>
          <p:spPr>
            <a:xfrm rot="-5400000">
              <a:off x="8414156" y="4430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64" name="tx264"/>
            <p:cNvSpPr/>
            <p:nvPr/>
          </p:nvSpPr>
          <p:spPr>
            <a:xfrm>
              <a:off x="6747354" y="529010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5" name="tx265"/>
            <p:cNvSpPr/>
            <p:nvPr/>
          </p:nvSpPr>
          <p:spPr>
            <a:xfrm>
              <a:off x="6868694"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6" name="tx266"/>
            <p:cNvSpPr/>
            <p:nvPr/>
          </p:nvSpPr>
          <p:spPr>
            <a:xfrm>
              <a:off x="6990034"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67" name="tx267"/>
            <p:cNvSpPr/>
            <p:nvPr/>
          </p:nvSpPr>
          <p:spPr>
            <a:xfrm>
              <a:off x="7111374" y="500657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68" name="tx268"/>
            <p:cNvSpPr/>
            <p:nvPr/>
          </p:nvSpPr>
          <p:spPr>
            <a:xfrm>
              <a:off x="723271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9" name="tx269"/>
            <p:cNvSpPr/>
            <p:nvPr/>
          </p:nvSpPr>
          <p:spPr>
            <a:xfrm>
              <a:off x="735405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0" name="tx270"/>
            <p:cNvSpPr/>
            <p:nvPr/>
          </p:nvSpPr>
          <p:spPr>
            <a:xfrm>
              <a:off x="747539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1" name="tx271"/>
            <p:cNvSpPr/>
            <p:nvPr/>
          </p:nvSpPr>
          <p:spPr>
            <a:xfrm>
              <a:off x="759673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2" name="tx272"/>
            <p:cNvSpPr/>
            <p:nvPr/>
          </p:nvSpPr>
          <p:spPr>
            <a:xfrm>
              <a:off x="7695032" y="47230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73" name="tx273"/>
            <p:cNvSpPr/>
            <p:nvPr/>
          </p:nvSpPr>
          <p:spPr>
            <a:xfrm>
              <a:off x="7816372" y="46757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74" name="tx274"/>
            <p:cNvSpPr/>
            <p:nvPr/>
          </p:nvSpPr>
          <p:spPr>
            <a:xfrm>
              <a:off x="8447468" y="436496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275" name="rc275"/>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76" name="rc276"/>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7" name="tx277"/>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78" name="rc278"/>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80" name="rc280"/>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82" name="rc282"/>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84" name="rc284"/>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86" name="rc286"/>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88" name="pl288"/>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89" name="pl289"/>
            <p:cNvSpPr/>
            <p:nvPr/>
          </p:nvSpPr>
          <p:spPr>
            <a:xfrm>
              <a:off x="8323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10750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131773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15604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18030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20457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22884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25311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277382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301650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tx299"/>
            <p:cNvSpPr/>
            <p:nvPr/>
          </p:nvSpPr>
          <p:spPr>
            <a:xfrm rot="-5400000">
              <a:off x="7052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00" name="tx300"/>
            <p:cNvSpPr/>
            <p:nvPr/>
          </p:nvSpPr>
          <p:spPr>
            <a:xfrm rot="-5400000">
              <a:off x="9479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01" name="tx301"/>
            <p:cNvSpPr/>
            <p:nvPr/>
          </p:nvSpPr>
          <p:spPr>
            <a:xfrm rot="-5400000">
              <a:off x="11906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02" name="tx302"/>
            <p:cNvSpPr/>
            <p:nvPr/>
          </p:nvSpPr>
          <p:spPr>
            <a:xfrm rot="-5400000">
              <a:off x="14333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03" name="tx303"/>
            <p:cNvSpPr/>
            <p:nvPr/>
          </p:nvSpPr>
          <p:spPr>
            <a:xfrm rot="-5400000">
              <a:off x="16759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04" name="tx304"/>
            <p:cNvSpPr/>
            <p:nvPr/>
          </p:nvSpPr>
          <p:spPr>
            <a:xfrm rot="-5400000">
              <a:off x="19186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05" name="tx305"/>
            <p:cNvSpPr/>
            <p:nvPr/>
          </p:nvSpPr>
          <p:spPr>
            <a:xfrm rot="-5400000">
              <a:off x="21613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06" name="tx306"/>
            <p:cNvSpPr/>
            <p:nvPr/>
          </p:nvSpPr>
          <p:spPr>
            <a:xfrm rot="-5400000">
              <a:off x="24040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7" name="tx307"/>
            <p:cNvSpPr/>
            <p:nvPr/>
          </p:nvSpPr>
          <p:spPr>
            <a:xfrm rot="-5400000">
              <a:off x="26467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8" name="tx308"/>
            <p:cNvSpPr/>
            <p:nvPr/>
          </p:nvSpPr>
          <p:spPr>
            <a:xfrm rot="-5400000">
              <a:off x="28893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9" name="pl309"/>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0" name="pl310"/>
            <p:cNvSpPr/>
            <p:nvPr/>
          </p:nvSpPr>
          <p:spPr>
            <a:xfrm>
              <a:off x="34980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37407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398339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42260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44687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47114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49541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51967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54394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56821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tx320"/>
            <p:cNvSpPr/>
            <p:nvPr/>
          </p:nvSpPr>
          <p:spPr>
            <a:xfrm rot="-5400000">
              <a:off x="33709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1" name="tx321"/>
            <p:cNvSpPr/>
            <p:nvPr/>
          </p:nvSpPr>
          <p:spPr>
            <a:xfrm rot="-5400000">
              <a:off x="36136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2" name="tx322"/>
            <p:cNvSpPr/>
            <p:nvPr/>
          </p:nvSpPr>
          <p:spPr>
            <a:xfrm rot="-5400000">
              <a:off x="38562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3" name="tx323"/>
            <p:cNvSpPr/>
            <p:nvPr/>
          </p:nvSpPr>
          <p:spPr>
            <a:xfrm rot="-5400000">
              <a:off x="40989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4" name="tx324"/>
            <p:cNvSpPr/>
            <p:nvPr/>
          </p:nvSpPr>
          <p:spPr>
            <a:xfrm rot="-5400000">
              <a:off x="43416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5" name="tx325"/>
            <p:cNvSpPr/>
            <p:nvPr/>
          </p:nvSpPr>
          <p:spPr>
            <a:xfrm rot="-5400000">
              <a:off x="45843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6" name="tx326"/>
            <p:cNvSpPr/>
            <p:nvPr/>
          </p:nvSpPr>
          <p:spPr>
            <a:xfrm rot="-5400000">
              <a:off x="48270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7" name="tx327"/>
            <p:cNvSpPr/>
            <p:nvPr/>
          </p:nvSpPr>
          <p:spPr>
            <a:xfrm rot="-5400000">
              <a:off x="50696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8" name="tx328"/>
            <p:cNvSpPr/>
            <p:nvPr/>
          </p:nvSpPr>
          <p:spPr>
            <a:xfrm rot="-5400000">
              <a:off x="5312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9" name="tx329"/>
            <p:cNvSpPr/>
            <p:nvPr/>
          </p:nvSpPr>
          <p:spPr>
            <a:xfrm rot="-5400000">
              <a:off x="55550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0" name="pl330"/>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1" name="pl331"/>
            <p:cNvSpPr/>
            <p:nvPr/>
          </p:nvSpPr>
          <p:spPr>
            <a:xfrm>
              <a:off x="61636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64063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66490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68917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71344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73770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76197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78624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8105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83478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tx341"/>
            <p:cNvSpPr/>
            <p:nvPr/>
          </p:nvSpPr>
          <p:spPr>
            <a:xfrm rot="-5400000">
              <a:off x="60365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2" name="tx342"/>
            <p:cNvSpPr/>
            <p:nvPr/>
          </p:nvSpPr>
          <p:spPr>
            <a:xfrm rot="-5400000">
              <a:off x="62792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3" name="tx343"/>
            <p:cNvSpPr/>
            <p:nvPr/>
          </p:nvSpPr>
          <p:spPr>
            <a:xfrm rot="-5400000">
              <a:off x="65219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4" name="tx344"/>
            <p:cNvSpPr/>
            <p:nvPr/>
          </p:nvSpPr>
          <p:spPr>
            <a:xfrm rot="-5400000">
              <a:off x="67646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5" name="tx345"/>
            <p:cNvSpPr/>
            <p:nvPr/>
          </p:nvSpPr>
          <p:spPr>
            <a:xfrm rot="-5400000">
              <a:off x="70073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6" name="tx346"/>
            <p:cNvSpPr/>
            <p:nvPr/>
          </p:nvSpPr>
          <p:spPr>
            <a:xfrm rot="-5400000">
              <a:off x="724999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7" name="tx347"/>
            <p:cNvSpPr/>
            <p:nvPr/>
          </p:nvSpPr>
          <p:spPr>
            <a:xfrm rot="-5400000">
              <a:off x="74926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8" name="tx348"/>
            <p:cNvSpPr/>
            <p:nvPr/>
          </p:nvSpPr>
          <p:spPr>
            <a:xfrm rot="-5400000">
              <a:off x="77353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9" name="tx349"/>
            <p:cNvSpPr/>
            <p:nvPr/>
          </p:nvSpPr>
          <p:spPr>
            <a:xfrm rot="-5400000">
              <a:off x="7978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0" name="tx350"/>
            <p:cNvSpPr/>
            <p:nvPr/>
          </p:nvSpPr>
          <p:spPr>
            <a:xfrm rot="-5400000">
              <a:off x="82207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1" name="tx351"/>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2" name="tx352"/>
            <p:cNvSpPr/>
            <p:nvPr/>
          </p:nvSpPr>
          <p:spPr>
            <a:xfrm>
              <a:off x="508182"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3" name="tx353"/>
            <p:cNvSpPr/>
            <p:nvPr/>
          </p:nvSpPr>
          <p:spPr>
            <a:xfrm>
              <a:off x="508182"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54" name="tx354"/>
            <p:cNvSpPr/>
            <p:nvPr/>
          </p:nvSpPr>
          <p:spPr>
            <a:xfrm>
              <a:off x="508182"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55" name="tx355"/>
            <p:cNvSpPr/>
            <p:nvPr/>
          </p:nvSpPr>
          <p:spPr>
            <a:xfrm>
              <a:off x="508182" y="10287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56" name="tx356"/>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7" name="tx357"/>
            <p:cNvSpPr/>
            <p:nvPr/>
          </p:nvSpPr>
          <p:spPr>
            <a:xfrm>
              <a:off x="508182"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8" name="tx358"/>
            <p:cNvSpPr/>
            <p:nvPr/>
          </p:nvSpPr>
          <p:spPr>
            <a:xfrm>
              <a:off x="508182"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59" name="tx359"/>
            <p:cNvSpPr/>
            <p:nvPr/>
          </p:nvSpPr>
          <p:spPr>
            <a:xfrm>
              <a:off x="508182"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60" name="tx360"/>
            <p:cNvSpPr/>
            <p:nvPr/>
          </p:nvSpPr>
          <p:spPr>
            <a:xfrm>
              <a:off x="508182" y="3496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1" name="tx36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2" name="tx36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3" name="tx36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4" name="tx36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5" name="tx36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6" name="tx36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7" name="tx36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8" name="tx36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9" name="tx36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0" name="tx37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1" name="tx37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72" name="tx37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3" name="rc373"/>
            <p:cNvSpPr/>
            <p:nvPr/>
          </p:nvSpPr>
          <p:spPr>
            <a:xfrm>
              <a:off x="3743125" y="6243826"/>
              <a:ext cx="201456" cy="201456"/>
            </a:xfrm>
            <a:prstGeom prst="rect">
              <a:avLst/>
            </a:prstGeom>
            <a:solidFill>
              <a:srgbClr val="2C7FB8">
                <a:alpha val="100000"/>
              </a:srgbClr>
            </a:solidFill>
          </p:spPr>
          <p:txBody>
            <a:bodyPr/>
            <a:lstStyle/>
            <a:p/>
          </p:txBody>
        </p:sp>
        <p:sp>
          <p:nvSpPr>
            <p:cNvPr id="374" name="tx37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75" name="pl37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76" name="tx37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77" name="tx377"/>
            <p:cNvSpPr/>
            <p:nvPr/>
          </p:nvSpPr>
          <p:spPr>
            <a:xfrm>
              <a:off x="714376" y="435349"/>
              <a:ext cx="66139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WCAR, 2010-2025</a:t>
              </a:r>
            </a:p>
          </p:txBody>
        </p:sp>
        <p:sp>
          <p:nvSpPr>
            <p:cNvPr id="378" name="tx37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2010,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531217"/>
              <a:ext cx="3818273" cy="1262675"/>
            </a:xfrm>
            <a:custGeom>
              <a:avLst/>
              <a:pathLst>
                <a:path w="3818273" h="1262675">
                  <a:moveTo>
                    <a:pt x="0" y="1262675"/>
                  </a:moveTo>
                  <a:lnTo>
                    <a:pt x="254551" y="1262675"/>
                  </a:lnTo>
                  <a:lnTo>
                    <a:pt x="509103" y="1262675"/>
                  </a:lnTo>
                  <a:lnTo>
                    <a:pt x="763654" y="1262675"/>
                  </a:lnTo>
                  <a:lnTo>
                    <a:pt x="1018206" y="1262675"/>
                  </a:lnTo>
                  <a:lnTo>
                    <a:pt x="1272757" y="1262675"/>
                  </a:lnTo>
                  <a:lnTo>
                    <a:pt x="1527309" y="1262675"/>
                  </a:lnTo>
                  <a:lnTo>
                    <a:pt x="1781861" y="1262675"/>
                  </a:lnTo>
                  <a:lnTo>
                    <a:pt x="2036412" y="1262675"/>
                  </a:lnTo>
                  <a:lnTo>
                    <a:pt x="2290964" y="1178496"/>
                  </a:lnTo>
                  <a:lnTo>
                    <a:pt x="2545515" y="1122377"/>
                  </a:lnTo>
                  <a:lnTo>
                    <a:pt x="2800067" y="1122377"/>
                  </a:lnTo>
                  <a:lnTo>
                    <a:pt x="3054619" y="1010140"/>
                  </a:lnTo>
                  <a:lnTo>
                    <a:pt x="3309170" y="589248"/>
                  </a:lnTo>
                  <a:lnTo>
                    <a:pt x="3563722" y="252535"/>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531217"/>
              <a:ext cx="3818273" cy="1262675"/>
            </a:xfrm>
            <a:custGeom>
              <a:avLst/>
              <a:pathLst>
                <a:path w="3818273" h="1262675">
                  <a:moveTo>
                    <a:pt x="0" y="1262675"/>
                  </a:moveTo>
                  <a:lnTo>
                    <a:pt x="254551" y="1262675"/>
                  </a:lnTo>
                  <a:lnTo>
                    <a:pt x="509103" y="1262675"/>
                  </a:lnTo>
                  <a:lnTo>
                    <a:pt x="763654" y="1262675"/>
                  </a:lnTo>
                  <a:lnTo>
                    <a:pt x="1018206" y="1262675"/>
                  </a:lnTo>
                  <a:lnTo>
                    <a:pt x="1272757" y="1262675"/>
                  </a:lnTo>
                  <a:lnTo>
                    <a:pt x="1527309" y="1262675"/>
                  </a:lnTo>
                  <a:lnTo>
                    <a:pt x="1781861" y="1262675"/>
                  </a:lnTo>
                  <a:lnTo>
                    <a:pt x="2036412" y="1262675"/>
                  </a:lnTo>
                  <a:lnTo>
                    <a:pt x="2290964" y="1234615"/>
                  </a:lnTo>
                  <a:lnTo>
                    <a:pt x="2545515" y="1206556"/>
                  </a:lnTo>
                  <a:lnTo>
                    <a:pt x="2800067" y="1178496"/>
                  </a:lnTo>
                  <a:lnTo>
                    <a:pt x="3054619" y="1150437"/>
                  </a:lnTo>
                  <a:lnTo>
                    <a:pt x="3309170" y="617307"/>
                  </a:lnTo>
                  <a:lnTo>
                    <a:pt x="3563722" y="252535"/>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956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7589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5063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2369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7589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5063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2" name="tx72"/>
            <p:cNvSpPr/>
            <p:nvPr/>
          </p:nvSpPr>
          <p:spPr>
            <a:xfrm>
              <a:off x="396470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3" name="tx73"/>
            <p:cNvSpPr/>
            <p:nvPr/>
          </p:nvSpPr>
          <p:spPr>
            <a:xfrm>
              <a:off x="4473803" y="38548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74" name="tx74"/>
            <p:cNvSpPr/>
            <p:nvPr/>
          </p:nvSpPr>
          <p:spPr>
            <a:xfrm>
              <a:off x="4728355" y="36022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45</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4830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81" name="tx81"/>
            <p:cNvSpPr/>
            <p:nvPr/>
          </p:nvSpPr>
          <p:spPr>
            <a:xfrm>
              <a:off x="3964700"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2" name="tx82"/>
            <p:cNvSpPr/>
            <p:nvPr/>
          </p:nvSpPr>
          <p:spPr>
            <a:xfrm>
              <a:off x="4473803" y="36132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83" name="tx83"/>
            <p:cNvSpPr/>
            <p:nvPr/>
          </p:nvSpPr>
          <p:spPr>
            <a:xfrm>
              <a:off x="4728355" y="336070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45</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6" name="tx156"/>
            <p:cNvSpPr/>
            <p:nvPr/>
          </p:nvSpPr>
          <p:spPr>
            <a:xfrm>
              <a:off x="8921680"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5" name="tx165"/>
            <p:cNvSpPr/>
            <p:nvPr/>
          </p:nvSpPr>
          <p:spPr>
            <a:xfrm>
              <a:off x="8921680"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(4)</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(5)</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(8)</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(10)</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(13)</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906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WCAR,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45% and last dose (HPVc) coverage increased to 45%.
HPV1 coverage among boys remained the same at 1% and HPVc coverage remained the same at 1%.
HPV vaccine was available in 16* (out of 24)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45% and coverage among boys remained the same at 1%.Increases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318929" y="3079666"/>
              <a:ext cx="419712" cy="2649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7059792" y="1754836"/>
              <a:ext cx="419712" cy="264966"/>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6" name="rc6"/>
            <p:cNvSpPr/>
            <p:nvPr/>
          </p:nvSpPr>
          <p:spPr>
            <a:xfrm>
              <a:off x="7479504" y="1754836"/>
              <a:ext cx="419712" cy="264966"/>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7" name="rc7"/>
            <p:cNvSpPr/>
            <p:nvPr/>
          </p:nvSpPr>
          <p:spPr>
            <a:xfrm>
              <a:off x="7899217" y="1754836"/>
              <a:ext cx="419712" cy="2649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8" name="rc8"/>
            <p:cNvSpPr/>
            <p:nvPr/>
          </p:nvSpPr>
          <p:spPr>
            <a:xfrm>
              <a:off x="8318929" y="1754836"/>
              <a:ext cx="419712" cy="264966"/>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9" name="rc9"/>
            <p:cNvSpPr/>
            <p:nvPr/>
          </p:nvSpPr>
          <p:spPr>
            <a:xfrm>
              <a:off x="7059792" y="1224904"/>
              <a:ext cx="419712" cy="2649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 name="rc10"/>
            <p:cNvSpPr/>
            <p:nvPr/>
          </p:nvSpPr>
          <p:spPr>
            <a:xfrm>
              <a:off x="7479504" y="1224904"/>
              <a:ext cx="419712" cy="2649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 name="rc11"/>
            <p:cNvSpPr/>
            <p:nvPr/>
          </p:nvSpPr>
          <p:spPr>
            <a:xfrm>
              <a:off x="7899217" y="1224904"/>
              <a:ext cx="419712" cy="2649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2" name="rc12"/>
            <p:cNvSpPr/>
            <p:nvPr/>
          </p:nvSpPr>
          <p:spPr>
            <a:xfrm>
              <a:off x="8318929" y="1224904"/>
              <a:ext cx="419712" cy="2649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3" name="rc13"/>
            <p:cNvSpPr/>
            <p:nvPr/>
          </p:nvSpPr>
          <p:spPr>
            <a:xfrm>
              <a:off x="6640080" y="5199395"/>
              <a:ext cx="419712" cy="26496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4" name="rc14"/>
            <p:cNvSpPr/>
            <p:nvPr/>
          </p:nvSpPr>
          <p:spPr>
            <a:xfrm>
              <a:off x="7059792" y="5199395"/>
              <a:ext cx="419712" cy="26496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 name="rc15"/>
            <p:cNvSpPr/>
            <p:nvPr/>
          </p:nvSpPr>
          <p:spPr>
            <a:xfrm>
              <a:off x="7479504" y="5199395"/>
              <a:ext cx="419712" cy="264966"/>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6" name="rc16"/>
            <p:cNvSpPr/>
            <p:nvPr/>
          </p:nvSpPr>
          <p:spPr>
            <a:xfrm>
              <a:off x="7899217" y="5199395"/>
              <a:ext cx="419712" cy="264966"/>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7" name="rc17"/>
            <p:cNvSpPr/>
            <p:nvPr/>
          </p:nvSpPr>
          <p:spPr>
            <a:xfrm>
              <a:off x="8318929" y="5199395"/>
              <a:ext cx="419712" cy="264966"/>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8" name="rc18"/>
            <p:cNvSpPr/>
            <p:nvPr/>
          </p:nvSpPr>
          <p:spPr>
            <a:xfrm>
              <a:off x="6220368" y="2019802"/>
              <a:ext cx="419712" cy="2649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 name="rc19"/>
            <p:cNvSpPr/>
            <p:nvPr/>
          </p:nvSpPr>
          <p:spPr>
            <a:xfrm>
              <a:off x="6640080" y="2019802"/>
              <a:ext cx="419712" cy="264966"/>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20" name="rc20"/>
            <p:cNvSpPr/>
            <p:nvPr/>
          </p:nvSpPr>
          <p:spPr>
            <a:xfrm>
              <a:off x="7059792" y="2019802"/>
              <a:ext cx="419712" cy="2649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 name="rc21"/>
            <p:cNvSpPr/>
            <p:nvPr/>
          </p:nvSpPr>
          <p:spPr>
            <a:xfrm>
              <a:off x="7479504" y="2019802"/>
              <a:ext cx="419712" cy="264966"/>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2" name="rc22"/>
            <p:cNvSpPr/>
            <p:nvPr/>
          </p:nvSpPr>
          <p:spPr>
            <a:xfrm>
              <a:off x="7899217" y="2019802"/>
              <a:ext cx="419712" cy="264966"/>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23" name="rc23"/>
            <p:cNvSpPr/>
            <p:nvPr/>
          </p:nvSpPr>
          <p:spPr>
            <a:xfrm>
              <a:off x="8318929" y="2019802"/>
              <a:ext cx="419712" cy="264966"/>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24" name="rc24"/>
            <p:cNvSpPr/>
            <p:nvPr/>
          </p:nvSpPr>
          <p:spPr>
            <a:xfrm>
              <a:off x="6640080" y="4934429"/>
              <a:ext cx="419712" cy="2649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5" name="rc25"/>
            <p:cNvSpPr/>
            <p:nvPr/>
          </p:nvSpPr>
          <p:spPr>
            <a:xfrm>
              <a:off x="7479504" y="4934429"/>
              <a:ext cx="419712" cy="2649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6" name="rc26"/>
            <p:cNvSpPr/>
            <p:nvPr/>
          </p:nvSpPr>
          <p:spPr>
            <a:xfrm>
              <a:off x="7899217" y="4934429"/>
              <a:ext cx="419712" cy="2649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 name="rc27"/>
            <p:cNvSpPr/>
            <p:nvPr/>
          </p:nvSpPr>
          <p:spPr>
            <a:xfrm>
              <a:off x="8318929" y="4934429"/>
              <a:ext cx="419712" cy="2649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318929" y="2549734"/>
              <a:ext cx="419712" cy="264966"/>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9" name="rc29"/>
            <p:cNvSpPr/>
            <p:nvPr/>
          </p:nvSpPr>
          <p:spPr>
            <a:xfrm>
              <a:off x="6220368" y="4669463"/>
              <a:ext cx="419712" cy="264966"/>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30" name="rc30"/>
            <p:cNvSpPr/>
            <p:nvPr/>
          </p:nvSpPr>
          <p:spPr>
            <a:xfrm>
              <a:off x="6640080" y="4669463"/>
              <a:ext cx="419712" cy="2649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7059792" y="4669463"/>
              <a:ext cx="419712" cy="264966"/>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32" name="rc32"/>
            <p:cNvSpPr/>
            <p:nvPr/>
          </p:nvSpPr>
          <p:spPr>
            <a:xfrm>
              <a:off x="7479504" y="4669463"/>
              <a:ext cx="419712" cy="264966"/>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33" name="rc33"/>
            <p:cNvSpPr/>
            <p:nvPr/>
          </p:nvSpPr>
          <p:spPr>
            <a:xfrm>
              <a:off x="7899217" y="4669463"/>
              <a:ext cx="419712" cy="264966"/>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34" name="rc34"/>
            <p:cNvSpPr/>
            <p:nvPr/>
          </p:nvSpPr>
          <p:spPr>
            <a:xfrm>
              <a:off x="8318929" y="4669463"/>
              <a:ext cx="419712" cy="264966"/>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5" name="rc35"/>
            <p:cNvSpPr/>
            <p:nvPr/>
          </p:nvSpPr>
          <p:spPr>
            <a:xfrm>
              <a:off x="7899217" y="3344632"/>
              <a:ext cx="419712" cy="2649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 name="rc36"/>
            <p:cNvSpPr/>
            <p:nvPr/>
          </p:nvSpPr>
          <p:spPr>
            <a:xfrm>
              <a:off x="8318929" y="3344632"/>
              <a:ext cx="419712" cy="264966"/>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37" name="rc37"/>
            <p:cNvSpPr/>
            <p:nvPr/>
          </p:nvSpPr>
          <p:spPr>
            <a:xfrm>
              <a:off x="7059792" y="4139531"/>
              <a:ext cx="419712" cy="2649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38" name="rc38"/>
            <p:cNvSpPr/>
            <p:nvPr/>
          </p:nvSpPr>
          <p:spPr>
            <a:xfrm>
              <a:off x="7479504" y="4139531"/>
              <a:ext cx="419712" cy="2649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 name="rc39"/>
            <p:cNvSpPr/>
            <p:nvPr/>
          </p:nvSpPr>
          <p:spPr>
            <a:xfrm>
              <a:off x="7899217" y="4139531"/>
              <a:ext cx="419712" cy="264966"/>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40" name="rc40"/>
            <p:cNvSpPr/>
            <p:nvPr/>
          </p:nvSpPr>
          <p:spPr>
            <a:xfrm>
              <a:off x="8318929" y="4139531"/>
              <a:ext cx="419712" cy="264966"/>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41" name="rc41"/>
            <p:cNvSpPr/>
            <p:nvPr/>
          </p:nvSpPr>
          <p:spPr>
            <a:xfrm>
              <a:off x="7479504" y="3609598"/>
              <a:ext cx="419712" cy="264966"/>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2" name="rc42"/>
            <p:cNvSpPr/>
            <p:nvPr/>
          </p:nvSpPr>
          <p:spPr>
            <a:xfrm>
              <a:off x="7899217" y="3609598"/>
              <a:ext cx="419712" cy="264966"/>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43" name="rc43"/>
            <p:cNvSpPr/>
            <p:nvPr/>
          </p:nvSpPr>
          <p:spPr>
            <a:xfrm>
              <a:off x="8318929" y="3609598"/>
              <a:ext cx="419712" cy="264966"/>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44" name="rc44"/>
            <p:cNvSpPr/>
            <p:nvPr/>
          </p:nvSpPr>
          <p:spPr>
            <a:xfrm>
              <a:off x="6640080" y="1489870"/>
              <a:ext cx="419712" cy="264966"/>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45" name="rc45"/>
            <p:cNvSpPr/>
            <p:nvPr/>
          </p:nvSpPr>
          <p:spPr>
            <a:xfrm>
              <a:off x="7059792" y="1489870"/>
              <a:ext cx="419712" cy="264966"/>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46" name="rc46"/>
            <p:cNvSpPr/>
            <p:nvPr/>
          </p:nvSpPr>
          <p:spPr>
            <a:xfrm>
              <a:off x="7479504" y="1489870"/>
              <a:ext cx="419712" cy="264966"/>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47" name="rc47"/>
            <p:cNvSpPr/>
            <p:nvPr/>
          </p:nvSpPr>
          <p:spPr>
            <a:xfrm>
              <a:off x="7899217" y="1489870"/>
              <a:ext cx="419712" cy="264966"/>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48" name="rc48"/>
            <p:cNvSpPr/>
            <p:nvPr/>
          </p:nvSpPr>
          <p:spPr>
            <a:xfrm>
              <a:off x="8318929" y="1489870"/>
              <a:ext cx="419712" cy="264966"/>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49" name="rc49"/>
            <p:cNvSpPr/>
            <p:nvPr/>
          </p:nvSpPr>
          <p:spPr>
            <a:xfrm>
              <a:off x="5800656" y="3874565"/>
              <a:ext cx="419712" cy="264966"/>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50" name="rc50"/>
            <p:cNvSpPr/>
            <p:nvPr/>
          </p:nvSpPr>
          <p:spPr>
            <a:xfrm>
              <a:off x="6220368" y="3874565"/>
              <a:ext cx="419712" cy="2649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 name="rc51"/>
            <p:cNvSpPr/>
            <p:nvPr/>
          </p:nvSpPr>
          <p:spPr>
            <a:xfrm>
              <a:off x="6640080" y="3874565"/>
              <a:ext cx="419712" cy="264966"/>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52" name="rc52"/>
            <p:cNvSpPr/>
            <p:nvPr/>
          </p:nvSpPr>
          <p:spPr>
            <a:xfrm>
              <a:off x="7059792" y="3874565"/>
              <a:ext cx="419712" cy="264966"/>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53" name="rc53"/>
            <p:cNvSpPr/>
            <p:nvPr/>
          </p:nvSpPr>
          <p:spPr>
            <a:xfrm>
              <a:off x="7479504" y="3874565"/>
              <a:ext cx="419712" cy="264966"/>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54" name="rc54"/>
            <p:cNvSpPr/>
            <p:nvPr/>
          </p:nvSpPr>
          <p:spPr>
            <a:xfrm>
              <a:off x="7899217" y="3874565"/>
              <a:ext cx="419712" cy="264966"/>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55" name="rc55"/>
            <p:cNvSpPr/>
            <p:nvPr/>
          </p:nvSpPr>
          <p:spPr>
            <a:xfrm>
              <a:off x="8318929" y="3874565"/>
              <a:ext cx="419712" cy="264966"/>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56" name="rc56"/>
            <p:cNvSpPr/>
            <p:nvPr/>
          </p:nvSpPr>
          <p:spPr>
            <a:xfrm>
              <a:off x="7479504" y="2814700"/>
              <a:ext cx="419712" cy="2649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57" name="rc57"/>
            <p:cNvSpPr/>
            <p:nvPr/>
          </p:nvSpPr>
          <p:spPr>
            <a:xfrm>
              <a:off x="7899217" y="2814700"/>
              <a:ext cx="419712" cy="264966"/>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58" name="rc58"/>
            <p:cNvSpPr/>
            <p:nvPr/>
          </p:nvSpPr>
          <p:spPr>
            <a:xfrm>
              <a:off x="8318929" y="2814700"/>
              <a:ext cx="419712" cy="264966"/>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59" name="rc59"/>
            <p:cNvSpPr/>
            <p:nvPr/>
          </p:nvSpPr>
          <p:spPr>
            <a:xfrm>
              <a:off x="7479504" y="2284768"/>
              <a:ext cx="419712" cy="264966"/>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60" name="rc60"/>
            <p:cNvSpPr/>
            <p:nvPr/>
          </p:nvSpPr>
          <p:spPr>
            <a:xfrm>
              <a:off x="7899217" y="2284768"/>
              <a:ext cx="419712" cy="264966"/>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61" name="rc61"/>
            <p:cNvSpPr/>
            <p:nvPr/>
          </p:nvSpPr>
          <p:spPr>
            <a:xfrm>
              <a:off x="8318929" y="2284768"/>
              <a:ext cx="419712" cy="264966"/>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62" name="rc62"/>
            <p:cNvSpPr/>
            <p:nvPr/>
          </p:nvSpPr>
          <p:spPr>
            <a:xfrm>
              <a:off x="2023247"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442959"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62671"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5" name="rc65"/>
            <p:cNvSpPr/>
            <p:nvPr/>
          </p:nvSpPr>
          <p:spPr>
            <a:xfrm>
              <a:off x="3282383"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6" name="rc66"/>
            <p:cNvSpPr/>
            <p:nvPr/>
          </p:nvSpPr>
          <p:spPr>
            <a:xfrm>
              <a:off x="3702096"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7" name="rc67"/>
            <p:cNvSpPr/>
            <p:nvPr/>
          </p:nvSpPr>
          <p:spPr>
            <a:xfrm>
              <a:off x="4121808"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4541520"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4961232"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5380944" y="4404497"/>
              <a:ext cx="419712" cy="2649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1" name="rc71"/>
            <p:cNvSpPr/>
            <p:nvPr/>
          </p:nvSpPr>
          <p:spPr>
            <a:xfrm>
              <a:off x="5800656" y="4404497"/>
              <a:ext cx="419712" cy="26496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2" name="rc72"/>
            <p:cNvSpPr/>
            <p:nvPr/>
          </p:nvSpPr>
          <p:spPr>
            <a:xfrm>
              <a:off x="6220368" y="4404497"/>
              <a:ext cx="419712" cy="26496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3" name="rc73"/>
            <p:cNvSpPr/>
            <p:nvPr/>
          </p:nvSpPr>
          <p:spPr>
            <a:xfrm>
              <a:off x="6640080" y="4404497"/>
              <a:ext cx="419712" cy="26496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4" name="rc74"/>
            <p:cNvSpPr/>
            <p:nvPr/>
          </p:nvSpPr>
          <p:spPr>
            <a:xfrm>
              <a:off x="7059792" y="4404497"/>
              <a:ext cx="419712" cy="26496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5" name="rc75"/>
            <p:cNvSpPr/>
            <p:nvPr/>
          </p:nvSpPr>
          <p:spPr>
            <a:xfrm>
              <a:off x="7479504" y="4404497"/>
              <a:ext cx="419712" cy="264966"/>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76" name="rc76"/>
            <p:cNvSpPr/>
            <p:nvPr/>
          </p:nvSpPr>
          <p:spPr>
            <a:xfrm>
              <a:off x="7899217" y="4404497"/>
              <a:ext cx="419712" cy="264966"/>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77" name="rc77"/>
            <p:cNvSpPr/>
            <p:nvPr/>
          </p:nvSpPr>
          <p:spPr>
            <a:xfrm>
              <a:off x="8318929" y="4404497"/>
              <a:ext cx="419712" cy="264966"/>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78" name="tx78"/>
            <p:cNvSpPr/>
            <p:nvPr/>
          </p:nvSpPr>
          <p:spPr>
            <a:xfrm>
              <a:off x="8468526" y="3173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9" name="tx79"/>
            <p:cNvSpPr/>
            <p:nvPr/>
          </p:nvSpPr>
          <p:spPr>
            <a:xfrm>
              <a:off x="7629102" y="1848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 name="tx80"/>
            <p:cNvSpPr/>
            <p:nvPr/>
          </p:nvSpPr>
          <p:spPr>
            <a:xfrm>
              <a:off x="8048814" y="1848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 name="tx81"/>
            <p:cNvSpPr/>
            <p:nvPr/>
          </p:nvSpPr>
          <p:spPr>
            <a:xfrm>
              <a:off x="8468526" y="1848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 name="tx82"/>
            <p:cNvSpPr/>
            <p:nvPr/>
          </p:nvSpPr>
          <p:spPr>
            <a:xfrm>
              <a:off x="7209389" y="1318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 name="tx83"/>
            <p:cNvSpPr/>
            <p:nvPr/>
          </p:nvSpPr>
          <p:spPr>
            <a:xfrm>
              <a:off x="7629102" y="1318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 name="tx84"/>
            <p:cNvSpPr/>
            <p:nvPr/>
          </p:nvSpPr>
          <p:spPr>
            <a:xfrm>
              <a:off x="8048814" y="1318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 name="tx85"/>
            <p:cNvSpPr/>
            <p:nvPr/>
          </p:nvSpPr>
          <p:spPr>
            <a:xfrm>
              <a:off x="8468526" y="1318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 name="tx86"/>
            <p:cNvSpPr/>
            <p:nvPr/>
          </p:nvSpPr>
          <p:spPr>
            <a:xfrm>
              <a:off x="7629102" y="5293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 name="tx87"/>
            <p:cNvSpPr/>
            <p:nvPr/>
          </p:nvSpPr>
          <p:spPr>
            <a:xfrm>
              <a:off x="7629102"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 name="tx88"/>
            <p:cNvSpPr/>
            <p:nvPr/>
          </p:nvSpPr>
          <p:spPr>
            <a:xfrm>
              <a:off x="8048814"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9" name="tx89"/>
            <p:cNvSpPr/>
            <p:nvPr/>
          </p:nvSpPr>
          <p:spPr>
            <a:xfrm>
              <a:off x="8468526"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 name="tx90"/>
            <p:cNvSpPr/>
            <p:nvPr/>
          </p:nvSpPr>
          <p:spPr>
            <a:xfrm>
              <a:off x="8468526" y="2643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 name="tx91"/>
            <p:cNvSpPr/>
            <p:nvPr/>
          </p:nvSpPr>
          <p:spPr>
            <a:xfrm>
              <a:off x="8048814"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 name="tx92"/>
            <p:cNvSpPr/>
            <p:nvPr/>
          </p:nvSpPr>
          <p:spPr>
            <a:xfrm>
              <a:off x="8468526" y="3438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 name="tx93"/>
            <p:cNvSpPr/>
            <p:nvPr/>
          </p:nvSpPr>
          <p:spPr>
            <a:xfrm>
              <a:off x="8048814" y="37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4" name="tx94"/>
            <p:cNvSpPr/>
            <p:nvPr/>
          </p:nvSpPr>
          <p:spPr>
            <a:xfrm>
              <a:off x="8468526" y="37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5" name="tx95"/>
            <p:cNvSpPr/>
            <p:nvPr/>
          </p:nvSpPr>
          <p:spPr>
            <a:xfrm>
              <a:off x="7629102" y="1583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 name="tx96"/>
            <p:cNvSpPr/>
            <p:nvPr/>
          </p:nvSpPr>
          <p:spPr>
            <a:xfrm>
              <a:off x="8048814" y="1583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 name="tx97"/>
            <p:cNvSpPr/>
            <p:nvPr/>
          </p:nvSpPr>
          <p:spPr>
            <a:xfrm>
              <a:off x="8468526" y="1583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 name="tx98"/>
            <p:cNvSpPr/>
            <p:nvPr/>
          </p:nvSpPr>
          <p:spPr>
            <a:xfrm>
              <a:off x="8468526"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9" name="tx99"/>
            <p:cNvSpPr/>
            <p:nvPr/>
          </p:nvSpPr>
          <p:spPr>
            <a:xfrm>
              <a:off x="8048814" y="2908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0" name="tx100"/>
            <p:cNvSpPr/>
            <p:nvPr/>
          </p:nvSpPr>
          <p:spPr>
            <a:xfrm>
              <a:off x="8468526" y="2908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 name="tx101"/>
            <p:cNvSpPr/>
            <p:nvPr/>
          </p:nvSpPr>
          <p:spPr>
            <a:xfrm>
              <a:off x="8468526" y="2378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 name="tx102"/>
            <p:cNvSpPr/>
            <p:nvPr/>
          </p:nvSpPr>
          <p:spPr>
            <a:xfrm>
              <a:off x="7209389" y="1848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6819807" y="5293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4" name="tx104"/>
            <p:cNvSpPr/>
            <p:nvPr/>
          </p:nvSpPr>
          <p:spPr>
            <a:xfrm>
              <a:off x="7239519" y="5293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5" name="tx105"/>
            <p:cNvSpPr/>
            <p:nvPr/>
          </p:nvSpPr>
          <p:spPr>
            <a:xfrm>
              <a:off x="8048814" y="5293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6" name="tx106"/>
            <p:cNvSpPr/>
            <p:nvPr/>
          </p:nvSpPr>
          <p:spPr>
            <a:xfrm>
              <a:off x="8468526" y="5293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7" name="tx107"/>
            <p:cNvSpPr/>
            <p:nvPr/>
          </p:nvSpPr>
          <p:spPr>
            <a:xfrm>
              <a:off x="6369965"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6789677"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9" name="tx109"/>
            <p:cNvSpPr/>
            <p:nvPr/>
          </p:nvSpPr>
          <p:spPr>
            <a:xfrm>
              <a:off x="7209389" y="21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0" name="tx110"/>
            <p:cNvSpPr/>
            <p:nvPr/>
          </p:nvSpPr>
          <p:spPr>
            <a:xfrm>
              <a:off x="6789677" y="5028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1" name="tx111"/>
            <p:cNvSpPr/>
            <p:nvPr/>
          </p:nvSpPr>
          <p:spPr>
            <a:xfrm>
              <a:off x="7629102" y="5028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2" name="tx112"/>
            <p:cNvSpPr/>
            <p:nvPr/>
          </p:nvSpPr>
          <p:spPr>
            <a:xfrm>
              <a:off x="8048814" y="5028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3" name="tx113"/>
            <p:cNvSpPr/>
            <p:nvPr/>
          </p:nvSpPr>
          <p:spPr>
            <a:xfrm>
              <a:off x="8468526" y="5028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4" name="tx114"/>
            <p:cNvSpPr/>
            <p:nvPr/>
          </p:nvSpPr>
          <p:spPr>
            <a:xfrm>
              <a:off x="6369965"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5" name="tx115"/>
            <p:cNvSpPr/>
            <p:nvPr/>
          </p:nvSpPr>
          <p:spPr>
            <a:xfrm>
              <a:off x="6789677"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6" name="tx116"/>
            <p:cNvSpPr/>
            <p:nvPr/>
          </p:nvSpPr>
          <p:spPr>
            <a:xfrm>
              <a:off x="7209389"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7" name="tx117"/>
            <p:cNvSpPr/>
            <p:nvPr/>
          </p:nvSpPr>
          <p:spPr>
            <a:xfrm>
              <a:off x="7629102"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8" name="tx118"/>
            <p:cNvSpPr/>
            <p:nvPr/>
          </p:nvSpPr>
          <p:spPr>
            <a:xfrm>
              <a:off x="8468526" y="4763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9" name="tx119"/>
            <p:cNvSpPr/>
            <p:nvPr/>
          </p:nvSpPr>
          <p:spPr>
            <a:xfrm>
              <a:off x="8048814" y="3438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0" name="tx120"/>
            <p:cNvSpPr/>
            <p:nvPr/>
          </p:nvSpPr>
          <p:spPr>
            <a:xfrm>
              <a:off x="7209389" y="4233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1" name="tx121"/>
            <p:cNvSpPr/>
            <p:nvPr/>
          </p:nvSpPr>
          <p:spPr>
            <a:xfrm>
              <a:off x="7629102" y="4233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22" name="tx122"/>
            <p:cNvSpPr/>
            <p:nvPr/>
          </p:nvSpPr>
          <p:spPr>
            <a:xfrm>
              <a:off x="8048814" y="4233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3" name="tx123"/>
            <p:cNvSpPr/>
            <p:nvPr/>
          </p:nvSpPr>
          <p:spPr>
            <a:xfrm>
              <a:off x="8468526" y="4233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4" name="tx124"/>
            <p:cNvSpPr/>
            <p:nvPr/>
          </p:nvSpPr>
          <p:spPr>
            <a:xfrm>
              <a:off x="7629102" y="37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5" name="tx125"/>
            <p:cNvSpPr/>
            <p:nvPr/>
          </p:nvSpPr>
          <p:spPr>
            <a:xfrm>
              <a:off x="6789677" y="1583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 name="tx126"/>
            <p:cNvSpPr/>
            <p:nvPr/>
          </p:nvSpPr>
          <p:spPr>
            <a:xfrm>
              <a:off x="7209389" y="1583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7" name="tx127"/>
            <p:cNvSpPr/>
            <p:nvPr/>
          </p:nvSpPr>
          <p:spPr>
            <a:xfrm>
              <a:off x="5950253"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8" name="tx128"/>
            <p:cNvSpPr/>
            <p:nvPr/>
          </p:nvSpPr>
          <p:spPr>
            <a:xfrm>
              <a:off x="6369965"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9" name="tx129"/>
            <p:cNvSpPr/>
            <p:nvPr/>
          </p:nvSpPr>
          <p:spPr>
            <a:xfrm>
              <a:off x="6789677"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30" name="tx130"/>
            <p:cNvSpPr/>
            <p:nvPr/>
          </p:nvSpPr>
          <p:spPr>
            <a:xfrm>
              <a:off x="7209389"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31" name="tx131"/>
            <p:cNvSpPr/>
            <p:nvPr/>
          </p:nvSpPr>
          <p:spPr>
            <a:xfrm>
              <a:off x="7629102"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32" name="tx132"/>
            <p:cNvSpPr/>
            <p:nvPr/>
          </p:nvSpPr>
          <p:spPr>
            <a:xfrm>
              <a:off x="8048814" y="39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3" name="tx133"/>
            <p:cNvSpPr/>
            <p:nvPr/>
          </p:nvSpPr>
          <p:spPr>
            <a:xfrm>
              <a:off x="7629102" y="2908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34" name="tx134"/>
            <p:cNvSpPr/>
            <p:nvPr/>
          </p:nvSpPr>
          <p:spPr>
            <a:xfrm>
              <a:off x="7629102" y="2378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35" name="tx135"/>
            <p:cNvSpPr/>
            <p:nvPr/>
          </p:nvSpPr>
          <p:spPr>
            <a:xfrm>
              <a:off x="8048814" y="2378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36" name="tx136"/>
            <p:cNvSpPr/>
            <p:nvPr/>
          </p:nvSpPr>
          <p:spPr>
            <a:xfrm>
              <a:off x="2202974"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7" name="tx137"/>
            <p:cNvSpPr/>
            <p:nvPr/>
          </p:nvSpPr>
          <p:spPr>
            <a:xfrm>
              <a:off x="2622686"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8" name="tx138"/>
            <p:cNvSpPr/>
            <p:nvPr/>
          </p:nvSpPr>
          <p:spPr>
            <a:xfrm>
              <a:off x="3042398"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9" name="tx139"/>
            <p:cNvSpPr/>
            <p:nvPr/>
          </p:nvSpPr>
          <p:spPr>
            <a:xfrm>
              <a:off x="3462110"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0" name="tx140"/>
            <p:cNvSpPr/>
            <p:nvPr/>
          </p:nvSpPr>
          <p:spPr>
            <a:xfrm>
              <a:off x="3881822"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1" name="tx141"/>
            <p:cNvSpPr/>
            <p:nvPr/>
          </p:nvSpPr>
          <p:spPr>
            <a:xfrm>
              <a:off x="4301534"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2" name="tx142"/>
            <p:cNvSpPr/>
            <p:nvPr/>
          </p:nvSpPr>
          <p:spPr>
            <a:xfrm>
              <a:off x="4721246"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3" name="tx143"/>
            <p:cNvSpPr/>
            <p:nvPr/>
          </p:nvSpPr>
          <p:spPr>
            <a:xfrm>
              <a:off x="5140958"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4" name="tx144"/>
            <p:cNvSpPr/>
            <p:nvPr/>
          </p:nvSpPr>
          <p:spPr>
            <a:xfrm>
              <a:off x="5560671"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5" name="tx145"/>
            <p:cNvSpPr/>
            <p:nvPr/>
          </p:nvSpPr>
          <p:spPr>
            <a:xfrm>
              <a:off x="5980383"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46" name="tx146"/>
            <p:cNvSpPr/>
            <p:nvPr/>
          </p:nvSpPr>
          <p:spPr>
            <a:xfrm>
              <a:off x="6400095"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47" name="tx147"/>
            <p:cNvSpPr/>
            <p:nvPr/>
          </p:nvSpPr>
          <p:spPr>
            <a:xfrm>
              <a:off x="6819807"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48" name="tx148"/>
            <p:cNvSpPr/>
            <p:nvPr/>
          </p:nvSpPr>
          <p:spPr>
            <a:xfrm>
              <a:off x="7239519" y="4498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49" name="tx149"/>
            <p:cNvSpPr/>
            <p:nvPr/>
          </p:nvSpPr>
          <p:spPr>
            <a:xfrm>
              <a:off x="7629102" y="4498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0" name="tx150"/>
            <p:cNvSpPr/>
            <p:nvPr/>
          </p:nvSpPr>
          <p:spPr>
            <a:xfrm>
              <a:off x="8048814" y="4498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1" name="tx151"/>
            <p:cNvSpPr/>
            <p:nvPr/>
          </p:nvSpPr>
          <p:spPr>
            <a:xfrm>
              <a:off x="8468526" y="4498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2" name="rc15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23247" y="4404497"/>
              <a:ext cx="6715393" cy="264966"/>
            </a:xfrm>
            <a:prstGeom prst="rect">
              <a:avLst/>
            </a:prstGeom>
            <a:noFill/>
            <a:ln w="27101" cap="flat">
              <a:solidFill>
                <a:srgbClr val="000000">
                  <a:alpha val="100000"/>
                </a:srgbClr>
              </a:solidFill>
              <a:prstDash val="solid"/>
              <a:miter/>
            </a:ln>
          </p:spPr>
          <p:txBody>
            <a:bodyPr/>
            <a:lstStyle/>
            <a:p/>
          </p:txBody>
        </p:sp>
        <p:sp>
          <p:nvSpPr>
            <p:cNvPr id="226" name="tx226"/>
            <p:cNvSpPr/>
            <p:nvPr/>
          </p:nvSpPr>
          <p:spPr>
            <a:xfrm rot="-2700000">
              <a:off x="21522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27" name="tx227"/>
            <p:cNvSpPr/>
            <p:nvPr/>
          </p:nvSpPr>
          <p:spPr>
            <a:xfrm rot="-2700000">
              <a:off x="2573431"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8" name="tx228"/>
            <p:cNvSpPr/>
            <p:nvPr/>
          </p:nvSpPr>
          <p:spPr>
            <a:xfrm rot="-2700000">
              <a:off x="29916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9" name="tx229"/>
            <p:cNvSpPr/>
            <p:nvPr/>
          </p:nvSpPr>
          <p:spPr>
            <a:xfrm rot="-2700000">
              <a:off x="34113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30" name="tx230"/>
            <p:cNvSpPr/>
            <p:nvPr/>
          </p:nvSpPr>
          <p:spPr>
            <a:xfrm rot="-2700000">
              <a:off x="38310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31" name="tx231"/>
            <p:cNvSpPr/>
            <p:nvPr/>
          </p:nvSpPr>
          <p:spPr>
            <a:xfrm rot="-2700000">
              <a:off x="42507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32" name="tx232"/>
            <p:cNvSpPr/>
            <p:nvPr/>
          </p:nvSpPr>
          <p:spPr>
            <a:xfrm rot="-2700000">
              <a:off x="467047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33" name="tx233"/>
            <p:cNvSpPr/>
            <p:nvPr/>
          </p:nvSpPr>
          <p:spPr>
            <a:xfrm rot="-2700000">
              <a:off x="50901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34" name="tx234"/>
            <p:cNvSpPr/>
            <p:nvPr/>
          </p:nvSpPr>
          <p:spPr>
            <a:xfrm rot="-2700000">
              <a:off x="55099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35" name="tx235"/>
            <p:cNvSpPr/>
            <p:nvPr/>
          </p:nvSpPr>
          <p:spPr>
            <a:xfrm rot="-2700000">
              <a:off x="59296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36" name="tx236"/>
            <p:cNvSpPr/>
            <p:nvPr/>
          </p:nvSpPr>
          <p:spPr>
            <a:xfrm rot="-2700000">
              <a:off x="63493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37" name="tx237"/>
            <p:cNvSpPr/>
            <p:nvPr/>
          </p:nvSpPr>
          <p:spPr>
            <a:xfrm rot="-2700000">
              <a:off x="67690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38" name="tx238"/>
            <p:cNvSpPr/>
            <p:nvPr/>
          </p:nvSpPr>
          <p:spPr>
            <a:xfrm rot="-2700000">
              <a:off x="71887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39" name="tx239"/>
            <p:cNvSpPr/>
            <p:nvPr/>
          </p:nvSpPr>
          <p:spPr>
            <a:xfrm rot="-2700000">
              <a:off x="76084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40" name="tx240"/>
            <p:cNvSpPr/>
            <p:nvPr/>
          </p:nvSpPr>
          <p:spPr>
            <a:xfrm rot="-2700000">
              <a:off x="8028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41" name="tx241"/>
            <p:cNvSpPr/>
            <p:nvPr/>
          </p:nvSpPr>
          <p:spPr>
            <a:xfrm rot="-2700000">
              <a:off x="84478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42" name="tx242"/>
            <p:cNvSpPr/>
            <p:nvPr/>
          </p:nvSpPr>
          <p:spPr>
            <a:xfrm>
              <a:off x="1120556" y="5281815"/>
              <a:ext cx="5042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Cameroon</a:t>
              </a:r>
            </a:p>
          </p:txBody>
        </p:sp>
        <p:sp>
          <p:nvSpPr>
            <p:cNvPr id="243" name="tx243"/>
            <p:cNvSpPr/>
            <p:nvPr/>
          </p:nvSpPr>
          <p:spPr>
            <a:xfrm>
              <a:off x="1246652" y="5016849"/>
              <a:ext cx="37819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Gambia</a:t>
              </a:r>
            </a:p>
          </p:txBody>
        </p:sp>
        <p:sp>
          <p:nvSpPr>
            <p:cNvPr id="244" name="tx244"/>
            <p:cNvSpPr/>
            <p:nvPr/>
          </p:nvSpPr>
          <p:spPr>
            <a:xfrm>
              <a:off x="1300693" y="4751882"/>
              <a:ext cx="3241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Liberia</a:t>
              </a:r>
            </a:p>
          </p:txBody>
        </p:sp>
        <p:sp>
          <p:nvSpPr>
            <p:cNvPr id="245" name="tx245"/>
            <p:cNvSpPr/>
            <p:nvPr/>
          </p:nvSpPr>
          <p:spPr>
            <a:xfrm>
              <a:off x="1288897" y="4486916"/>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WCAR</a:t>
              </a:r>
            </a:p>
          </p:txBody>
        </p:sp>
        <p:sp>
          <p:nvSpPr>
            <p:cNvPr id="246" name="tx246"/>
            <p:cNvSpPr/>
            <p:nvPr/>
          </p:nvSpPr>
          <p:spPr>
            <a:xfrm>
              <a:off x="1120647" y="4221950"/>
              <a:ext cx="5042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Mauritania</a:t>
              </a:r>
            </a:p>
          </p:txBody>
        </p:sp>
        <p:sp>
          <p:nvSpPr>
            <p:cNvPr id="247" name="tx247"/>
            <p:cNvSpPr/>
            <p:nvPr/>
          </p:nvSpPr>
          <p:spPr>
            <a:xfrm>
              <a:off x="1228455" y="3956984"/>
              <a:ext cx="39639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Senegal</a:t>
              </a:r>
            </a:p>
          </p:txBody>
        </p:sp>
        <p:sp>
          <p:nvSpPr>
            <p:cNvPr id="248" name="tx248"/>
            <p:cNvSpPr/>
            <p:nvPr/>
          </p:nvSpPr>
          <p:spPr>
            <a:xfrm>
              <a:off x="1282770" y="3692018"/>
              <a:ext cx="3420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Nigeria</a:t>
              </a:r>
            </a:p>
          </p:txBody>
        </p:sp>
        <p:sp>
          <p:nvSpPr>
            <p:cNvPr id="249" name="tx249"/>
            <p:cNvSpPr/>
            <p:nvPr/>
          </p:nvSpPr>
          <p:spPr>
            <a:xfrm>
              <a:off x="1426880" y="3427052"/>
              <a:ext cx="19796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250" name="tx250"/>
            <p:cNvSpPr/>
            <p:nvPr/>
          </p:nvSpPr>
          <p:spPr>
            <a:xfrm>
              <a:off x="1348607" y="3162086"/>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Benin</a:t>
              </a:r>
            </a:p>
          </p:txBody>
        </p:sp>
        <p:sp>
          <p:nvSpPr>
            <p:cNvPr id="251" name="tx251"/>
            <p:cNvSpPr/>
            <p:nvPr/>
          </p:nvSpPr>
          <p:spPr>
            <a:xfrm>
              <a:off x="1006439" y="2897120"/>
              <a:ext cx="28803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Sierra</a:t>
              </a:r>
            </a:p>
          </p:txBody>
        </p:sp>
        <p:sp>
          <p:nvSpPr>
            <p:cNvPr id="252" name="tx252"/>
            <p:cNvSpPr/>
            <p:nvPr/>
          </p:nvSpPr>
          <p:spPr>
            <a:xfrm>
              <a:off x="1324467" y="2897120"/>
              <a:ext cx="3003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Leone</a:t>
              </a:r>
            </a:p>
          </p:txBody>
        </p:sp>
        <p:sp>
          <p:nvSpPr>
            <p:cNvPr id="253" name="tx253"/>
            <p:cNvSpPr/>
            <p:nvPr/>
          </p:nvSpPr>
          <p:spPr>
            <a:xfrm>
              <a:off x="1300510" y="2632154"/>
              <a:ext cx="32433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Ghana</a:t>
              </a:r>
            </a:p>
          </p:txBody>
        </p:sp>
        <p:sp>
          <p:nvSpPr>
            <p:cNvPr id="254" name="tx254"/>
            <p:cNvSpPr/>
            <p:nvPr/>
          </p:nvSpPr>
          <p:spPr>
            <a:xfrm>
              <a:off x="1390670" y="2367188"/>
              <a:ext cx="2341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Togo</a:t>
              </a:r>
            </a:p>
          </p:txBody>
        </p:sp>
        <p:sp>
          <p:nvSpPr>
            <p:cNvPr id="255" name="tx255"/>
            <p:cNvSpPr/>
            <p:nvPr/>
          </p:nvSpPr>
          <p:spPr>
            <a:xfrm>
              <a:off x="1018600" y="2102222"/>
              <a:ext cx="2281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Cote</a:t>
              </a:r>
            </a:p>
          </p:txBody>
        </p:sp>
        <p:sp>
          <p:nvSpPr>
            <p:cNvPr id="256" name="tx256"/>
            <p:cNvSpPr/>
            <p:nvPr/>
          </p:nvSpPr>
          <p:spPr>
            <a:xfrm>
              <a:off x="1276735" y="2102222"/>
              <a:ext cx="3481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d’Ivoire</a:t>
              </a:r>
            </a:p>
          </p:txBody>
        </p:sp>
        <p:sp>
          <p:nvSpPr>
            <p:cNvPr id="257" name="tx257"/>
            <p:cNvSpPr/>
            <p:nvPr/>
          </p:nvSpPr>
          <p:spPr>
            <a:xfrm>
              <a:off x="988516" y="1837256"/>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258" name="tx258"/>
            <p:cNvSpPr/>
            <p:nvPr/>
          </p:nvSpPr>
          <p:spPr>
            <a:xfrm>
              <a:off x="1384726" y="1837256"/>
              <a:ext cx="24012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259" name="tx259"/>
            <p:cNvSpPr/>
            <p:nvPr/>
          </p:nvSpPr>
          <p:spPr>
            <a:xfrm>
              <a:off x="508182" y="1572289"/>
              <a:ext cx="1922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Sao</a:t>
              </a:r>
            </a:p>
          </p:txBody>
        </p:sp>
        <p:sp>
          <p:nvSpPr>
            <p:cNvPr id="260" name="tx260"/>
            <p:cNvSpPr/>
            <p:nvPr/>
          </p:nvSpPr>
          <p:spPr>
            <a:xfrm>
              <a:off x="730381" y="1572289"/>
              <a:ext cx="2640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Tome</a:t>
              </a:r>
            </a:p>
          </p:txBody>
        </p:sp>
        <p:sp>
          <p:nvSpPr>
            <p:cNvPr id="261" name="tx261"/>
            <p:cNvSpPr/>
            <p:nvPr/>
          </p:nvSpPr>
          <p:spPr>
            <a:xfrm>
              <a:off x="1024452" y="1572289"/>
              <a:ext cx="1802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and</a:t>
              </a:r>
            </a:p>
          </p:txBody>
        </p:sp>
        <p:sp>
          <p:nvSpPr>
            <p:cNvPr id="262" name="tx262"/>
            <p:cNvSpPr/>
            <p:nvPr/>
          </p:nvSpPr>
          <p:spPr>
            <a:xfrm>
              <a:off x="1234673" y="1572289"/>
              <a:ext cx="39017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Principe</a:t>
              </a:r>
            </a:p>
          </p:txBody>
        </p:sp>
        <p:sp>
          <p:nvSpPr>
            <p:cNvPr id="263" name="tx263"/>
            <p:cNvSpPr/>
            <p:nvPr/>
          </p:nvSpPr>
          <p:spPr>
            <a:xfrm>
              <a:off x="1054353" y="1307323"/>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Cabo</a:t>
              </a:r>
            </a:p>
          </p:txBody>
        </p:sp>
        <p:sp>
          <p:nvSpPr>
            <p:cNvPr id="264" name="tx264"/>
            <p:cNvSpPr/>
            <p:nvPr/>
          </p:nvSpPr>
          <p:spPr>
            <a:xfrm>
              <a:off x="1342572" y="1307323"/>
              <a:ext cx="2822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Verde</a:t>
              </a:r>
            </a:p>
          </p:txBody>
        </p:sp>
        <p:sp>
          <p:nvSpPr>
            <p:cNvPr id="265" name="tx265"/>
            <p:cNvSpPr/>
            <p:nvPr/>
          </p:nvSpPr>
          <p:spPr>
            <a:xfrm>
              <a:off x="3436286"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66" name="pic266"/>
            <p:cNvPicPr/>
            <p:nvPr/>
          </p:nvPicPr>
          <p:blipFill>
            <a:blip r:embed="rId2" cstate="print"/>
            <a:stretch>
              <a:fillRect/>
            </a:stretch>
          </p:blipFill>
          <p:spPr>
            <a:xfrm>
              <a:off x="5165602" y="5699625"/>
              <a:ext cx="2160000" cy="219455"/>
            </a:xfrm>
            <a:prstGeom prst="rect">
              <a:avLst/>
            </a:prstGeom>
          </p:spPr>
        </p:pic>
        <p:sp>
          <p:nvSpPr>
            <p:cNvPr id="267" name="pl267"/>
            <p:cNvSpPr/>
            <p:nvPr/>
          </p:nvSpPr>
          <p:spPr>
            <a:xfrm>
              <a:off x="516920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8" name="pl268"/>
            <p:cNvSpPr/>
            <p:nvPr/>
          </p:nvSpPr>
          <p:spPr>
            <a:xfrm>
              <a:off x="5712839"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9" name="pl269"/>
            <p:cNvSpPr/>
            <p:nvPr/>
          </p:nvSpPr>
          <p:spPr>
            <a:xfrm>
              <a:off x="625647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0" name="pl270"/>
            <p:cNvSpPr/>
            <p:nvPr/>
          </p:nvSpPr>
          <p:spPr>
            <a:xfrm>
              <a:off x="680011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1" name="pl271"/>
            <p:cNvSpPr/>
            <p:nvPr/>
          </p:nvSpPr>
          <p:spPr>
            <a:xfrm>
              <a:off x="516920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2" name="pl272"/>
            <p:cNvSpPr/>
            <p:nvPr/>
          </p:nvSpPr>
          <p:spPr>
            <a:xfrm>
              <a:off x="5712839"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3" name="pl273"/>
            <p:cNvSpPr/>
            <p:nvPr/>
          </p:nvSpPr>
          <p:spPr>
            <a:xfrm>
              <a:off x="625647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4" name="pl274"/>
            <p:cNvSpPr/>
            <p:nvPr/>
          </p:nvSpPr>
          <p:spPr>
            <a:xfrm>
              <a:off x="680011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5" name="tx275"/>
            <p:cNvSpPr/>
            <p:nvPr/>
          </p:nvSpPr>
          <p:spPr>
            <a:xfrm>
              <a:off x="5138113"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76" name="tx276"/>
            <p:cNvSpPr/>
            <p:nvPr/>
          </p:nvSpPr>
          <p:spPr>
            <a:xfrm>
              <a:off x="565065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77" name="tx277"/>
            <p:cNvSpPr/>
            <p:nvPr/>
          </p:nvSpPr>
          <p:spPr>
            <a:xfrm>
              <a:off x="6194296"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78" name="tx278"/>
            <p:cNvSpPr/>
            <p:nvPr/>
          </p:nvSpPr>
          <p:spPr>
            <a:xfrm>
              <a:off x="673793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79" name="tx279"/>
            <p:cNvSpPr/>
            <p:nvPr/>
          </p:nvSpPr>
          <p:spPr>
            <a:xfrm>
              <a:off x="1687478" y="435349"/>
              <a:ext cx="48198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WCAR, 2010-2025</a:t>
              </a:r>
            </a:p>
          </p:txBody>
        </p:sp>
        <p:sp>
          <p:nvSpPr>
            <p:cNvPr id="280" name="tx280"/>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82" name="tx282"/>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83" name="tx283"/>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Cabo Verde had the highest HPVc coverage (99%), and Cameroon had the lowest coverage (30%).
Countries without HPV vaccine in 2025 (n=9): CAR, Chad, Congo, DRC, Equatorial Guinea, Gabon, Guinea, Guinea-Bissau, and Niger.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162871"/>
              <a:ext cx="6481525" cy="1281656"/>
            </a:xfrm>
            <a:custGeom>
              <a:avLst/>
              <a:pathLst>
                <a:path w="6481525" h="1281656">
                  <a:moveTo>
                    <a:pt x="0" y="1241605"/>
                  </a:moveTo>
                  <a:lnTo>
                    <a:pt x="259261" y="1281656"/>
                  </a:lnTo>
                  <a:lnTo>
                    <a:pt x="518522" y="1201553"/>
                  </a:lnTo>
                  <a:lnTo>
                    <a:pt x="777783" y="1041346"/>
                  </a:lnTo>
                  <a:lnTo>
                    <a:pt x="1037044" y="841087"/>
                  </a:lnTo>
                  <a:lnTo>
                    <a:pt x="1296305" y="680880"/>
                  </a:lnTo>
                  <a:lnTo>
                    <a:pt x="1555566" y="560724"/>
                  </a:lnTo>
                  <a:lnTo>
                    <a:pt x="1814827" y="480621"/>
                  </a:lnTo>
                  <a:lnTo>
                    <a:pt x="2074088" y="280362"/>
                  </a:lnTo>
                  <a:lnTo>
                    <a:pt x="2333349" y="80103"/>
                  </a:lnTo>
                  <a:lnTo>
                    <a:pt x="2592610" y="240310"/>
                  </a:lnTo>
                  <a:lnTo>
                    <a:pt x="2851871" y="320414"/>
                  </a:lnTo>
                  <a:lnTo>
                    <a:pt x="3111132" y="400517"/>
                  </a:lnTo>
                  <a:lnTo>
                    <a:pt x="3370393" y="400517"/>
                  </a:lnTo>
                  <a:lnTo>
                    <a:pt x="3629654" y="360465"/>
                  </a:lnTo>
                  <a:lnTo>
                    <a:pt x="3888915" y="400517"/>
                  </a:lnTo>
                  <a:lnTo>
                    <a:pt x="4148176" y="200258"/>
                  </a:lnTo>
                  <a:lnTo>
                    <a:pt x="4407437" y="160207"/>
                  </a:lnTo>
                  <a:lnTo>
                    <a:pt x="4666698" y="80103"/>
                  </a:lnTo>
                  <a:lnTo>
                    <a:pt x="4925959" y="0"/>
                  </a:lnTo>
                  <a:lnTo>
                    <a:pt x="5185220" y="120155"/>
                  </a:lnTo>
                  <a:lnTo>
                    <a:pt x="5444481" y="280362"/>
                  </a:lnTo>
                  <a:lnTo>
                    <a:pt x="5703742" y="200258"/>
                  </a:lnTo>
                  <a:lnTo>
                    <a:pt x="5963003" y="80103"/>
                  </a:lnTo>
                  <a:lnTo>
                    <a:pt x="6222264" y="40051"/>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3044010"/>
              <a:ext cx="6481525" cy="2002588"/>
            </a:xfrm>
            <a:custGeom>
              <a:avLst/>
              <a:pathLst>
                <a:path w="6481525" h="2002588">
                  <a:moveTo>
                    <a:pt x="0" y="2002588"/>
                  </a:moveTo>
                  <a:lnTo>
                    <a:pt x="259261" y="2002588"/>
                  </a:lnTo>
                  <a:lnTo>
                    <a:pt x="518522" y="2002588"/>
                  </a:lnTo>
                  <a:lnTo>
                    <a:pt x="777783" y="2002588"/>
                  </a:lnTo>
                  <a:lnTo>
                    <a:pt x="1037044" y="2002588"/>
                  </a:lnTo>
                  <a:lnTo>
                    <a:pt x="1296305" y="2002588"/>
                  </a:lnTo>
                  <a:lnTo>
                    <a:pt x="1555566" y="2002588"/>
                  </a:lnTo>
                  <a:lnTo>
                    <a:pt x="1814827" y="2002588"/>
                  </a:lnTo>
                  <a:lnTo>
                    <a:pt x="2074088" y="2002588"/>
                  </a:lnTo>
                  <a:lnTo>
                    <a:pt x="2333349" y="2002588"/>
                  </a:lnTo>
                  <a:lnTo>
                    <a:pt x="2592610" y="2002588"/>
                  </a:lnTo>
                  <a:lnTo>
                    <a:pt x="2851871" y="2002588"/>
                  </a:lnTo>
                  <a:lnTo>
                    <a:pt x="3111132" y="1882433"/>
                  </a:lnTo>
                  <a:lnTo>
                    <a:pt x="3370393" y="1882433"/>
                  </a:lnTo>
                  <a:lnTo>
                    <a:pt x="3629654" y="1802329"/>
                  </a:lnTo>
                  <a:lnTo>
                    <a:pt x="3888915" y="1682174"/>
                  </a:lnTo>
                  <a:lnTo>
                    <a:pt x="4148176" y="1602071"/>
                  </a:lnTo>
                  <a:lnTo>
                    <a:pt x="4407437" y="1562019"/>
                  </a:lnTo>
                  <a:lnTo>
                    <a:pt x="4666698" y="1521967"/>
                  </a:lnTo>
                  <a:lnTo>
                    <a:pt x="4925959" y="1361760"/>
                  </a:lnTo>
                  <a:lnTo>
                    <a:pt x="5185220" y="1161501"/>
                  </a:lnTo>
                  <a:lnTo>
                    <a:pt x="5444481" y="1041346"/>
                  </a:lnTo>
                  <a:lnTo>
                    <a:pt x="5703742" y="921190"/>
                  </a:lnTo>
                  <a:lnTo>
                    <a:pt x="5963003" y="520673"/>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363130"/>
              <a:ext cx="4407437" cy="2683469"/>
            </a:xfrm>
            <a:custGeom>
              <a:avLst/>
              <a:pathLst>
                <a:path w="4407437" h="2683469">
                  <a:moveTo>
                    <a:pt x="0" y="2683469"/>
                  </a:moveTo>
                  <a:lnTo>
                    <a:pt x="259261" y="2683469"/>
                  </a:lnTo>
                  <a:lnTo>
                    <a:pt x="518522" y="2683469"/>
                  </a:lnTo>
                  <a:lnTo>
                    <a:pt x="777783" y="2443158"/>
                  </a:lnTo>
                  <a:lnTo>
                    <a:pt x="1037044" y="2042640"/>
                  </a:lnTo>
                  <a:lnTo>
                    <a:pt x="1296305" y="1882433"/>
                  </a:lnTo>
                  <a:lnTo>
                    <a:pt x="1555566" y="1481915"/>
                  </a:lnTo>
                  <a:lnTo>
                    <a:pt x="1814827" y="560724"/>
                  </a:lnTo>
                  <a:lnTo>
                    <a:pt x="2074088" y="240310"/>
                  </a:lnTo>
                  <a:lnTo>
                    <a:pt x="2333349" y="120155"/>
                  </a:lnTo>
                  <a:lnTo>
                    <a:pt x="2592610" y="80103"/>
                  </a:lnTo>
                  <a:lnTo>
                    <a:pt x="2851871" y="0"/>
                  </a:lnTo>
                  <a:lnTo>
                    <a:pt x="3111132" y="120155"/>
                  </a:lnTo>
                  <a:lnTo>
                    <a:pt x="3370393" y="360465"/>
                  </a:lnTo>
                  <a:lnTo>
                    <a:pt x="3629654" y="200258"/>
                  </a:lnTo>
                  <a:lnTo>
                    <a:pt x="3888915" y="120155"/>
                  </a:lnTo>
                  <a:lnTo>
                    <a:pt x="4148176" y="80103"/>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3244269"/>
              <a:ext cx="3888915" cy="1802329"/>
            </a:xfrm>
            <a:custGeom>
              <a:avLst/>
              <a:pathLst>
                <a:path w="3888915" h="1802329">
                  <a:moveTo>
                    <a:pt x="0" y="1802329"/>
                  </a:moveTo>
                  <a:lnTo>
                    <a:pt x="259261" y="1802329"/>
                  </a:lnTo>
                  <a:lnTo>
                    <a:pt x="518522" y="1802329"/>
                  </a:lnTo>
                  <a:lnTo>
                    <a:pt x="777783" y="1802329"/>
                  </a:lnTo>
                  <a:lnTo>
                    <a:pt x="1037044" y="1802329"/>
                  </a:lnTo>
                  <a:lnTo>
                    <a:pt x="1296305" y="1802329"/>
                  </a:lnTo>
                  <a:lnTo>
                    <a:pt x="1555566" y="1802329"/>
                  </a:lnTo>
                  <a:lnTo>
                    <a:pt x="1814827" y="1802329"/>
                  </a:lnTo>
                  <a:lnTo>
                    <a:pt x="2074088" y="1802329"/>
                  </a:lnTo>
                  <a:lnTo>
                    <a:pt x="2333349" y="1762278"/>
                  </a:lnTo>
                  <a:lnTo>
                    <a:pt x="2592610" y="1722226"/>
                  </a:lnTo>
                  <a:lnTo>
                    <a:pt x="2851871" y="1682174"/>
                  </a:lnTo>
                  <a:lnTo>
                    <a:pt x="3111132" y="1642122"/>
                  </a:lnTo>
                  <a:lnTo>
                    <a:pt x="3370393" y="881139"/>
                  </a:lnTo>
                  <a:lnTo>
                    <a:pt x="3629654" y="360465"/>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5" y="342558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41</a:t>
              </a:r>
            </a:p>
          </p:txBody>
        </p:sp>
        <p:sp>
          <p:nvSpPr>
            <p:cNvPr id="30" name="tx30"/>
            <p:cNvSpPr/>
            <p:nvPr/>
          </p:nvSpPr>
          <p:spPr>
            <a:xfrm>
              <a:off x="1554606"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91"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9"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53" y="2184189"/>
              <a:ext cx="199594" cy="17137"/>
            </a:xfrm>
            <a:custGeom>
              <a:avLst/>
              <a:pathLst>
                <a:path w="199594" h="17137">
                  <a:moveTo>
                    <a:pt x="199594" y="0"/>
                  </a:moveTo>
                  <a:lnTo>
                    <a:pt x="0" y="17137"/>
                  </a:lnTo>
                </a:path>
              </a:pathLst>
            </a:custGeom>
          </p:spPr>
          <p:txBody>
            <a:bodyPr/>
            <a:lstStyle/>
            <a:p/>
          </p:txBody>
        </p:sp>
        <p:sp>
          <p:nvSpPr>
            <p:cNvPr id="34" name="pl34"/>
            <p:cNvSpPr/>
            <p:nvPr/>
          </p:nvSpPr>
          <p:spPr>
            <a:xfrm>
              <a:off x="8198793" y="3044010"/>
              <a:ext cx="199358" cy="3"/>
            </a:xfrm>
            <a:custGeom>
              <a:avLst/>
              <a:pathLst>
                <a:path w="199358" h="3">
                  <a:moveTo>
                    <a:pt x="199358" y="3"/>
                  </a:moveTo>
                  <a:lnTo>
                    <a:pt x="0" y="0"/>
                  </a:lnTo>
                </a:path>
              </a:pathLst>
            </a:custGeom>
          </p:spPr>
          <p:txBody>
            <a:bodyPr/>
            <a:lstStyle/>
            <a:p/>
          </p:txBody>
        </p:sp>
        <p:sp>
          <p:nvSpPr>
            <p:cNvPr id="35" name="pl35"/>
            <p:cNvSpPr/>
            <p:nvPr/>
          </p:nvSpPr>
          <p:spPr>
            <a:xfrm>
              <a:off x="8198620" y="2364488"/>
              <a:ext cx="199531" cy="14519"/>
            </a:xfrm>
            <a:custGeom>
              <a:avLst/>
              <a:pathLst>
                <a:path w="199531" h="14519">
                  <a:moveTo>
                    <a:pt x="199531" y="14519"/>
                  </a:moveTo>
                  <a:lnTo>
                    <a:pt x="0" y="0"/>
                  </a:lnTo>
                </a:path>
              </a:pathLst>
            </a:custGeom>
          </p:spPr>
          <p:txBody>
            <a:bodyPr/>
            <a:lstStyle/>
            <a:p/>
          </p:txBody>
        </p:sp>
        <p:sp>
          <p:nvSpPr>
            <p:cNvPr id="36" name="pl36"/>
            <p:cNvSpPr/>
            <p:nvPr/>
          </p:nvSpPr>
          <p:spPr>
            <a:xfrm>
              <a:off x="8198793" y="3244270"/>
              <a:ext cx="199349" cy="7"/>
            </a:xfrm>
            <a:custGeom>
              <a:avLst/>
              <a:pathLst>
                <a:path w="199349" h="7">
                  <a:moveTo>
                    <a:pt x="199349" y="7"/>
                  </a:moveTo>
                  <a:lnTo>
                    <a:pt x="0" y="0"/>
                  </a:lnTo>
                </a:path>
              </a:pathLst>
            </a:custGeom>
          </p:spPr>
          <p:txBody>
            <a:bodyPr/>
            <a:lstStyle/>
            <a:p/>
          </p:txBody>
        </p:sp>
        <p:sp>
          <p:nvSpPr>
            <p:cNvPr id="37" name="tx37"/>
            <p:cNvSpPr/>
            <p:nvPr/>
          </p:nvSpPr>
          <p:spPr>
            <a:xfrm>
              <a:off x="8421007" y="213223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71</a:t>
              </a:r>
            </a:p>
          </p:txBody>
        </p:sp>
        <p:sp>
          <p:nvSpPr>
            <p:cNvPr id="38" name="tx38"/>
            <p:cNvSpPr/>
            <p:nvPr/>
          </p:nvSpPr>
          <p:spPr>
            <a:xfrm>
              <a:off x="8421011" y="29923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50</a:t>
              </a:r>
            </a:p>
          </p:txBody>
        </p:sp>
        <p:sp>
          <p:nvSpPr>
            <p:cNvPr id="39" name="tx39"/>
            <p:cNvSpPr/>
            <p:nvPr/>
          </p:nvSpPr>
          <p:spPr>
            <a:xfrm>
              <a:off x="8421011" y="232744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67</a:t>
              </a:r>
            </a:p>
          </p:txBody>
        </p:sp>
        <p:sp>
          <p:nvSpPr>
            <p:cNvPr id="40" name="tx40"/>
            <p:cNvSpPr/>
            <p:nvPr/>
          </p:nvSpPr>
          <p:spPr>
            <a:xfrm>
              <a:off x="8421002" y="319256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45</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WCAR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4" name="rc344"/>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5" name="rc345"/>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6" name="rc346"/>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7" name="rc347"/>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8" name="rc348"/>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9" name="rc349"/>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0" name="rc350"/>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1" name="rc351"/>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2" name="rc352"/>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3" name="rc353"/>
            <p:cNvSpPr/>
            <p:nvPr/>
          </p:nvSpPr>
          <p:spPr>
            <a:xfrm>
              <a:off x="6865971"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54" name="rc354"/>
            <p:cNvSpPr/>
            <p:nvPr/>
          </p:nvSpPr>
          <p:spPr>
            <a:xfrm>
              <a:off x="7177019"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55" name="rc355"/>
            <p:cNvSpPr/>
            <p:nvPr/>
          </p:nvSpPr>
          <p:spPr>
            <a:xfrm>
              <a:off x="7488067"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56" name="rc356"/>
            <p:cNvSpPr/>
            <p:nvPr/>
          </p:nvSpPr>
          <p:spPr>
            <a:xfrm>
              <a:off x="7799115"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57" name="rc357"/>
            <p:cNvSpPr/>
            <p:nvPr/>
          </p:nvSpPr>
          <p:spPr>
            <a:xfrm>
              <a:off x="8110162"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58" name="rc358"/>
            <p:cNvSpPr/>
            <p:nvPr/>
          </p:nvSpPr>
          <p:spPr>
            <a:xfrm>
              <a:off x="8421210" y="5522795"/>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59" name="rc359"/>
            <p:cNvSpPr/>
            <p:nvPr/>
          </p:nvSpPr>
          <p:spPr>
            <a:xfrm>
              <a:off x="8732258" y="5522795"/>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60" name="rc360"/>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1" name="rc361"/>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2" name="rc362"/>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3" name="rc363"/>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4" name="rc364"/>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5" name="rc365"/>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6" name="rc366"/>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7" name="rc367"/>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8" name="rc368"/>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9" name="rc369"/>
            <p:cNvSpPr/>
            <p:nvPr/>
          </p:nvSpPr>
          <p:spPr>
            <a:xfrm>
              <a:off x="6865971"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70" name="rc370"/>
            <p:cNvSpPr/>
            <p:nvPr/>
          </p:nvSpPr>
          <p:spPr>
            <a:xfrm>
              <a:off x="7177019"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71" name="rc371"/>
            <p:cNvSpPr/>
            <p:nvPr/>
          </p:nvSpPr>
          <p:spPr>
            <a:xfrm>
              <a:off x="7488067"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72" name="rc372"/>
            <p:cNvSpPr/>
            <p:nvPr/>
          </p:nvSpPr>
          <p:spPr>
            <a:xfrm>
              <a:off x="7799115"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73" name="rc373"/>
            <p:cNvSpPr/>
            <p:nvPr/>
          </p:nvSpPr>
          <p:spPr>
            <a:xfrm>
              <a:off x="8110162"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74" name="rc374"/>
            <p:cNvSpPr/>
            <p:nvPr/>
          </p:nvSpPr>
          <p:spPr>
            <a:xfrm>
              <a:off x="8421210" y="5522795"/>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75" name="rc375"/>
            <p:cNvSpPr/>
            <p:nvPr/>
          </p:nvSpPr>
          <p:spPr>
            <a:xfrm>
              <a:off x="8732258" y="5522795"/>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6" name="tx376"/>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tx377"/>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8" name="tx378"/>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9" name="tx379"/>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0" name="tx380"/>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1" name="tx381"/>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82" name="tx382"/>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3" name="tx383"/>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4" name="tx384"/>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5" name="tx385"/>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6" name="tx386"/>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7" name="tx387"/>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8" name="tx388"/>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9" name="tx389"/>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0" name="tx390"/>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1" name="tx391"/>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2" name="tx392"/>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3" name="tx393"/>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4" name="tx394"/>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5" name="tx395"/>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6" name="tx396"/>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7" name="tx397"/>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8" name="tx398"/>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9" name="tx399"/>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0" name="tx400"/>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1" name="tx401"/>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2" name="tx402"/>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3" name="tx403"/>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04" name="tx404"/>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5" name="tx405"/>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7" name="tx407"/>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8" name="tx408"/>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9" name="tx409"/>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0" name="tx410"/>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1" name="tx411"/>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2" name="tx412"/>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3" name="tx413"/>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4" name="tx414"/>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5" name="tx415"/>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6" name="tx416"/>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7" name="tx417"/>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8" name="tx418"/>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9" name="tx419"/>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0" name="tx420"/>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1" name="tx421"/>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2" name="tx422"/>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3" name="tx423"/>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4" name="tx424"/>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25" name="tx425"/>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6" name="tx426"/>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7" name="tx427"/>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8" name="tx428"/>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9" name="tx429"/>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0" name="tx430"/>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1" name="tx431"/>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2" name="tx432"/>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3" name="tx433"/>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4" name="tx434"/>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7" name="tx437"/>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8" name="tx438"/>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9" name="tx439"/>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0" name="tx440"/>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1" name="tx441"/>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2" name="tx442"/>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3" name="tx443"/>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4" name="tx444"/>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5" name="tx445"/>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6" name="tx446"/>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7" name="tx447"/>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8" name="tx448"/>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9" name="tx449"/>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0" name="tx450"/>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1" name="tx451"/>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2" name="tx452"/>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3" name="tx453"/>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4" name="tx454"/>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5" name="tx455"/>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6" name="tx456"/>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7" name="tx457"/>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8" name="tx458"/>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9" name="tx459"/>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0" name="tx460"/>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1" name="tx461"/>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2" name="tx462"/>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3" name="tx463"/>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4" name="tx464"/>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5" name="tx465"/>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6" name="tx466"/>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7" name="tx467"/>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8" name="tx468"/>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9" name="tx469"/>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0" name="tx470"/>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1" name="tx471"/>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2" name="tx472"/>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3" name="tx473"/>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4" name="tx474"/>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5" name="tx475"/>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6" name="tx476"/>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7" name="tx477"/>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8" name="tx478"/>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9" name="tx479"/>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80" name="tx480"/>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1" name="tx481"/>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2" name="tx482"/>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3" name="tx483"/>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4" name="tx484"/>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5" name="tx485"/>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86" name="tx486"/>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87" name="tx487"/>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8" name="tx488"/>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9" name="tx489"/>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0" name="tx490"/>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1" name="tx491"/>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2" name="tx492"/>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3" name="tx493"/>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4" name="tx494"/>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5" name="tx495"/>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6" name="tx496"/>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7" name="tx497"/>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8" name="tx498"/>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9" name="tx499"/>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0" name="tx500"/>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1" name="tx501"/>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2" name="tx502"/>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3" name="tx503"/>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4" name="tx504"/>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5" name="tx505"/>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06" name="tx506"/>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7" name="tx507"/>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8" name="tx508"/>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9" name="tx509"/>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10" name="tx510"/>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11" name="tx511"/>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12" name="tx512"/>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3" name="tx513"/>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14" name="tx514"/>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15" name="tx515"/>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16" name="tx516"/>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17" name="tx517"/>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18" name="tx518"/>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19" name="tx519"/>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20" name="tx520"/>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2" name="tx522"/>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3" name="tx523"/>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24" name="tx524"/>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6" name="tx526"/>
            <p:cNvSpPr/>
            <p:nvPr/>
          </p:nvSpPr>
          <p:spPr>
            <a:xfrm>
              <a:off x="105132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27" name="tx527"/>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8" name="tx528"/>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9" name="tx529"/>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30" name="tx530"/>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1" name="tx531"/>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34" name="tx534"/>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5" name="tx535"/>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136237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37" name="tx537"/>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38" name="tx538"/>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39" name="tx539"/>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40" name="tx540"/>
            <p:cNvSpPr/>
            <p:nvPr/>
          </p:nvSpPr>
          <p:spPr>
            <a:xfrm>
              <a:off x="1703554"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41" name="tx541"/>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43" name="tx543"/>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44" name="tx544"/>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167342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7" name="tx547"/>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48" name="tx548"/>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49" name="tx549"/>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1" name="tx551"/>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52" name="tx552"/>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198447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55" name="tx555"/>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56" name="tx556"/>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7" name="tx557"/>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9" name="tx559"/>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60" name="tx560"/>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63" name="tx563"/>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4" name="tx564"/>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65" name="tx565"/>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7" name="tx567"/>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8" name="tx568"/>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71" name="tx571"/>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2" name="tx572"/>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73" name="tx573"/>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4" name="tx574"/>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75" name="tx575"/>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6" name="tx576"/>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8" name="tx578"/>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80" name="tx580"/>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81" name="tx581"/>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82" name="tx582"/>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3" name="tx583"/>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84" name="tx584"/>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7" name="tx587"/>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88" name="tx588"/>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89" name="tx589"/>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90" name="tx590"/>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1" name="tx591"/>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3" name="tx593"/>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95" name="tx595"/>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6" name="tx596"/>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97" name="tx597"/>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9" name="tx599"/>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2" name="tx602"/>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3" name="tx603"/>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4" name="tx604"/>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5" name="tx605"/>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6" name="tx606"/>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7" name="tx607"/>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08" name="tx608"/>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09" name="tx609"/>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0" name="tx610"/>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1" name="tx611"/>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2" name="tx612"/>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3" name="tx613"/>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14" name="tx614"/>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15" name="tx615"/>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16" name="tx616"/>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17" name="tx617"/>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8" name="tx618"/>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9" name="tx619"/>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20" name="tx620"/>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21" name="tx621"/>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22" name="tx622"/>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23" name="tx623"/>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24" name="tx624"/>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25" name="tx625"/>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26" name="tx626"/>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27" name="tx627"/>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28" name="tx628"/>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29" name="tx629"/>
            <p:cNvSpPr/>
            <p:nvPr/>
          </p:nvSpPr>
          <p:spPr>
            <a:xfrm>
              <a:off x="543612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30" name="tx630"/>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31" name="tx631"/>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32" name="tx632"/>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33" name="tx633"/>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34" name="tx634"/>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35" name="tx635"/>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36" name="tx636"/>
            <p:cNvSpPr/>
            <p:nvPr/>
          </p:nvSpPr>
          <p:spPr>
            <a:xfrm>
              <a:off x="574717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37" name="tx637"/>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38" name="tx638"/>
            <p:cNvSpPr/>
            <p:nvPr/>
          </p:nvSpPr>
          <p:spPr>
            <a:xfrm>
              <a:off x="574717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39" name="tx639"/>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40" name="tx640"/>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41" name="tx641"/>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42" name="tx642"/>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43" name="tx643"/>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44" name="tx644"/>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5" name="tx645"/>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46" name="tx646"/>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47" name="tx647"/>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48" name="tx648"/>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49" name="tx649"/>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50" name="tx650"/>
            <p:cNvSpPr/>
            <p:nvPr/>
          </p:nvSpPr>
          <p:spPr>
            <a:xfrm>
              <a:off x="6343164" y="47336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51" name="tx651"/>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52" name="tx652"/>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53" name="tx653"/>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54" name="tx654"/>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55" name="tx655"/>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56" name="tx656"/>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57" name="tx657"/>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58" name="tx658"/>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59" name="tx659"/>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60" name="tx660"/>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61" name="tx661"/>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62" name="tx662"/>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63" name="tx663"/>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64" name="tx664"/>
            <p:cNvSpPr/>
            <p:nvPr/>
          </p:nvSpPr>
          <p:spPr>
            <a:xfrm>
              <a:off x="7276307"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65" name="tx665"/>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66" name="tx666"/>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67" name="tx667"/>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68" name="tx668"/>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69" name="tx669"/>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70" name="tx670"/>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71" name="tx671"/>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72" name="tx672"/>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73" name="tx673"/>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74" name="tx674"/>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75" name="tx675"/>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76" name="tx676"/>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77" name="tx677"/>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78" name="tx678"/>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79" name="tx679"/>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80" name="tx680"/>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81" name="tx681"/>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82" name="tx682"/>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83" name="tx683"/>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84" name="tx684"/>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85" name="tx685"/>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86" name="tx686"/>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87" name="tx687"/>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88" name="tx688"/>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89" name="tx689"/>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90" name="tx690"/>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91" name="tx691"/>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92" name="tx692"/>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93" name="tx693"/>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94" name="tx694"/>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95" name="tx695"/>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96" name="tx696"/>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97" name="tx697"/>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98" name="tx698"/>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99" name="tx699"/>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700" name="tx700"/>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1" name="tx701"/>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2" name="tx702"/>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3" name="tx703"/>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4" name="tx704"/>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5" name="tx705"/>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6" name="tx706"/>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7" name="tx707"/>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8" name="tx708"/>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9" name="tx709"/>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10" name="tx710"/>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11" name="tx711"/>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12" name="tx712"/>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713" name="tx713"/>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14" name="tx714"/>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715" name="tx715"/>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16" name="tx716"/>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7" name="tx717"/>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8" name="tx718"/>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9" name="tx719"/>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0" name="tx720"/>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1" name="tx721"/>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2" name="tx722"/>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3" name="tx723"/>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4" name="tx724"/>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5" name="tx725"/>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26" name="tx726"/>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27" name="tx727"/>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28" name="tx728"/>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729" name="tx729"/>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30" name="tx730"/>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731" name="tx731"/>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32" name="tx732"/>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3" name="tx733"/>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4" name="tx734"/>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5" name="tx735"/>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6" name="tx736"/>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7" name="tx737"/>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8" name="tx738"/>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9" name="tx739"/>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0" name="tx740"/>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1" name="tx741"/>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42" name="tx742"/>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43" name="tx743"/>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44" name="tx744"/>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745" name="tx745"/>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46" name="tx746"/>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747" name="tx747"/>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48" name="tx748"/>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749" name="tx749"/>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750" name="tx750"/>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751" name="tx751"/>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752" name="tx752"/>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753" name="tx753"/>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754" name="tx754"/>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755" name="tx755"/>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756" name="tx756"/>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757" name="tx757"/>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758" name="tx758"/>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759" name="tx759"/>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760" name="tx760"/>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761" name="tx761"/>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762" name="tx762"/>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763" name="tx763"/>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64" name="tx764"/>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65" name="tx765"/>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66" name="tx766"/>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67" name="tx767"/>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68" name="tx768"/>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9" name="tx769"/>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0" name="tx770"/>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1" name="tx771"/>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2" name="tx772"/>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3" name="tx773"/>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4" name="tx774"/>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75" name="tx775"/>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76" name="tx776"/>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77" name="tx777"/>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78" name="tx778"/>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79" name="tx779"/>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80" name="tx780"/>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81" name="tx781"/>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82" name="tx782"/>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83" name="tx783"/>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84" name="tx784"/>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85" name="tx785"/>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86" name="tx786"/>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87" name="tx787"/>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88" name="tx788"/>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89" name="tx789"/>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90" name="tx790"/>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45481" y="6061727"/>
              <a:ext cx="2160000" cy="219455"/>
            </a:xfrm>
            <a:prstGeom prst="rect">
              <a:avLst/>
            </a:prstGeom>
          </p:spPr>
        </p:pic>
        <p:sp>
          <p:nvSpPr>
            <p:cNvPr id="792" name="pl792"/>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3" name="pl793"/>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4" name="pl794"/>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5" name="pl795"/>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6" name="pl796"/>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7" name="pl797"/>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8" name="pl798"/>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99" name="pl799"/>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0" name="pl800"/>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1" name="pl801"/>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2" name="pl802"/>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3" name="pl803"/>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4" name="tx804"/>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05" name="tx805"/>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06" name="tx806"/>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07" name="tx807"/>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08" name="tx808"/>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09" name="tx809"/>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10" name="tx810"/>
            <p:cNvSpPr/>
            <p:nvPr/>
          </p:nvSpPr>
          <p:spPr>
            <a:xfrm>
              <a:off x="924959" y="435349"/>
              <a:ext cx="37587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WCAR, 2000-2025</a:t>
              </a:r>
            </a:p>
          </p:txBody>
        </p:sp>
        <p:sp>
          <p:nvSpPr>
            <p:cNvPr id="811" name="tx81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WCAR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59%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97598" y="4732968"/>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701549" y="4732968"/>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3153525" y="4732968"/>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 name="rc7"/>
            <p:cNvSpPr/>
            <p:nvPr/>
          </p:nvSpPr>
          <p:spPr>
            <a:xfrm>
              <a:off x="4057477" y="4732968"/>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 name="rc8"/>
            <p:cNvSpPr/>
            <p:nvPr/>
          </p:nvSpPr>
          <p:spPr>
            <a:xfrm>
              <a:off x="2249573" y="4732968"/>
              <a:ext cx="451975" cy="1959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3605501" y="4732968"/>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 name="rc10"/>
            <p:cNvSpPr/>
            <p:nvPr/>
          </p:nvSpPr>
          <p:spPr>
            <a:xfrm>
              <a:off x="5413405" y="4732968"/>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6317357" y="4732968"/>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 name="rc12"/>
            <p:cNvSpPr/>
            <p:nvPr/>
          </p:nvSpPr>
          <p:spPr>
            <a:xfrm>
              <a:off x="7221309" y="4732968"/>
              <a:ext cx="451975" cy="19593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 name="rc13"/>
            <p:cNvSpPr/>
            <p:nvPr/>
          </p:nvSpPr>
          <p:spPr>
            <a:xfrm>
              <a:off x="8125261" y="4732968"/>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 name="rc14"/>
            <p:cNvSpPr/>
            <p:nvPr/>
          </p:nvSpPr>
          <p:spPr>
            <a:xfrm>
              <a:off x="4509453" y="4732968"/>
              <a:ext cx="451975" cy="1959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 name="rc15"/>
            <p:cNvSpPr/>
            <p:nvPr/>
          </p:nvSpPr>
          <p:spPr>
            <a:xfrm>
              <a:off x="6769333" y="4732968"/>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 name="rc16"/>
            <p:cNvSpPr/>
            <p:nvPr/>
          </p:nvSpPr>
          <p:spPr>
            <a:xfrm>
              <a:off x="4961429" y="4732968"/>
              <a:ext cx="451975" cy="1959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 name="rc17"/>
            <p:cNvSpPr/>
            <p:nvPr/>
          </p:nvSpPr>
          <p:spPr>
            <a:xfrm>
              <a:off x="7673285" y="4732968"/>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 name="rc18"/>
            <p:cNvSpPr/>
            <p:nvPr/>
          </p:nvSpPr>
          <p:spPr>
            <a:xfrm>
              <a:off x="1797598" y="1989816"/>
              <a:ext cx="451975" cy="1959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701549" y="1989816"/>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3153525" y="198981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4057477" y="198981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2249573" y="1989816"/>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3605501" y="198981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5413405" y="198981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5865381" y="1989816"/>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6317357" y="1989816"/>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7221309" y="1989816"/>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 name="rc28"/>
            <p:cNvSpPr/>
            <p:nvPr/>
          </p:nvSpPr>
          <p:spPr>
            <a:xfrm>
              <a:off x="8125261" y="1989816"/>
              <a:ext cx="451975"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 name="rc29"/>
            <p:cNvSpPr/>
            <p:nvPr/>
          </p:nvSpPr>
          <p:spPr>
            <a:xfrm>
              <a:off x="4509453" y="198981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6769333" y="1989816"/>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4961429" y="1989816"/>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7673285" y="1989816"/>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 name="rc33"/>
            <p:cNvSpPr/>
            <p:nvPr/>
          </p:nvSpPr>
          <p:spPr>
            <a:xfrm>
              <a:off x="1797598" y="1206058"/>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701549" y="1206058"/>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3153525" y="1206058"/>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4057477" y="1206058"/>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2249573" y="1206058"/>
              <a:ext cx="451975"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605501" y="1206058"/>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5413405" y="1206058"/>
              <a:ext cx="451975"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5865381" y="1206058"/>
              <a:ext cx="451975" cy="1959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 name="rc41"/>
            <p:cNvSpPr/>
            <p:nvPr/>
          </p:nvSpPr>
          <p:spPr>
            <a:xfrm>
              <a:off x="6317357" y="1206058"/>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7221309" y="1206058"/>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6769333" y="1206058"/>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1797598" y="3361392"/>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2701549" y="3361392"/>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 name="rc46"/>
            <p:cNvSpPr/>
            <p:nvPr/>
          </p:nvSpPr>
          <p:spPr>
            <a:xfrm>
              <a:off x="3153525" y="3361392"/>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4057477" y="3361392"/>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3605501" y="3361392"/>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 name="rc49"/>
            <p:cNvSpPr/>
            <p:nvPr/>
          </p:nvSpPr>
          <p:spPr>
            <a:xfrm>
              <a:off x="5413405" y="3361392"/>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5865381" y="3361392"/>
              <a:ext cx="451975"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 name="rc51"/>
            <p:cNvSpPr/>
            <p:nvPr/>
          </p:nvSpPr>
          <p:spPr>
            <a:xfrm>
              <a:off x="6317357" y="3361392"/>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 name="rc52"/>
            <p:cNvSpPr/>
            <p:nvPr/>
          </p:nvSpPr>
          <p:spPr>
            <a:xfrm>
              <a:off x="7221309" y="3361392"/>
              <a:ext cx="451975"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4509453" y="336139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6769333" y="3361392"/>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4961429" y="3361392"/>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7673285" y="3361392"/>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1797598" y="5516726"/>
              <a:ext cx="451975"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2701549" y="5516726"/>
              <a:ext cx="451975"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 name="rc59"/>
            <p:cNvSpPr/>
            <p:nvPr/>
          </p:nvSpPr>
          <p:spPr>
            <a:xfrm>
              <a:off x="3153525" y="5516726"/>
              <a:ext cx="451975"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0" name="rc60"/>
            <p:cNvSpPr/>
            <p:nvPr/>
          </p:nvSpPr>
          <p:spPr>
            <a:xfrm>
              <a:off x="4057477" y="5516726"/>
              <a:ext cx="451975"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1" name="rc61"/>
            <p:cNvSpPr/>
            <p:nvPr/>
          </p:nvSpPr>
          <p:spPr>
            <a:xfrm>
              <a:off x="3605501" y="5516726"/>
              <a:ext cx="451975"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2" name="rc62"/>
            <p:cNvSpPr/>
            <p:nvPr/>
          </p:nvSpPr>
          <p:spPr>
            <a:xfrm>
              <a:off x="5413405" y="5516726"/>
              <a:ext cx="451975"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 name="rc63"/>
            <p:cNvSpPr/>
            <p:nvPr/>
          </p:nvSpPr>
          <p:spPr>
            <a:xfrm>
              <a:off x="6317357" y="5516726"/>
              <a:ext cx="451975" cy="19593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 name="rc64"/>
            <p:cNvSpPr/>
            <p:nvPr/>
          </p:nvSpPr>
          <p:spPr>
            <a:xfrm>
              <a:off x="8125261" y="5516726"/>
              <a:ext cx="451975" cy="1959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5" name="rc65"/>
            <p:cNvSpPr/>
            <p:nvPr/>
          </p:nvSpPr>
          <p:spPr>
            <a:xfrm>
              <a:off x="4509453" y="5516726"/>
              <a:ext cx="451975" cy="19593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6" name="rc66"/>
            <p:cNvSpPr/>
            <p:nvPr/>
          </p:nvSpPr>
          <p:spPr>
            <a:xfrm>
              <a:off x="7673285" y="5516726"/>
              <a:ext cx="451975" cy="1959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7" name="rc67"/>
            <p:cNvSpPr/>
            <p:nvPr/>
          </p:nvSpPr>
          <p:spPr>
            <a:xfrm>
              <a:off x="1797598" y="4537029"/>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2701549" y="4537029"/>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3153525" y="4537029"/>
              <a:ext cx="451975"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4057477" y="4537029"/>
              <a:ext cx="451975"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3605501" y="4537029"/>
              <a:ext cx="451975" cy="1959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5413405" y="4537029"/>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5865381" y="4537029"/>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4" name="rc74"/>
            <p:cNvSpPr/>
            <p:nvPr/>
          </p:nvSpPr>
          <p:spPr>
            <a:xfrm>
              <a:off x="6317357" y="4537029"/>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7221309" y="4537029"/>
              <a:ext cx="451975"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6" name="rc76"/>
            <p:cNvSpPr/>
            <p:nvPr/>
          </p:nvSpPr>
          <p:spPr>
            <a:xfrm>
              <a:off x="8125261" y="4537029"/>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7" name="rc77"/>
            <p:cNvSpPr/>
            <p:nvPr/>
          </p:nvSpPr>
          <p:spPr>
            <a:xfrm>
              <a:off x="4509453" y="4537029"/>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8" name="rc78"/>
            <p:cNvSpPr/>
            <p:nvPr/>
          </p:nvSpPr>
          <p:spPr>
            <a:xfrm>
              <a:off x="4961429" y="4537029"/>
              <a:ext cx="451975" cy="19593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9" name="rc79"/>
            <p:cNvSpPr/>
            <p:nvPr/>
          </p:nvSpPr>
          <p:spPr>
            <a:xfrm>
              <a:off x="7673285" y="4537029"/>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1797598" y="2773574"/>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2701549" y="2773574"/>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3153525"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4057477"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3605501"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5413405" y="2773574"/>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5865381" y="2773574"/>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7" name="rc87"/>
            <p:cNvSpPr/>
            <p:nvPr/>
          </p:nvSpPr>
          <p:spPr>
            <a:xfrm>
              <a:off x="6317357"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7221309" y="2773574"/>
              <a:ext cx="451975"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9" name="rc89"/>
            <p:cNvSpPr/>
            <p:nvPr/>
          </p:nvSpPr>
          <p:spPr>
            <a:xfrm>
              <a:off x="4509453"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6769333" y="277357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4961429" y="2773574"/>
              <a:ext cx="451975" cy="1959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7673285" y="2773574"/>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1797598" y="4145150"/>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2701549" y="4145150"/>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5" name="rc95"/>
            <p:cNvSpPr/>
            <p:nvPr/>
          </p:nvSpPr>
          <p:spPr>
            <a:xfrm>
              <a:off x="3153525" y="4145150"/>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4057477" y="4145150"/>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2249573" y="4145150"/>
              <a:ext cx="451975" cy="1959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8" name="rc98"/>
            <p:cNvSpPr/>
            <p:nvPr/>
          </p:nvSpPr>
          <p:spPr>
            <a:xfrm>
              <a:off x="3605501" y="4145150"/>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9" name="rc99"/>
            <p:cNvSpPr/>
            <p:nvPr/>
          </p:nvSpPr>
          <p:spPr>
            <a:xfrm>
              <a:off x="5413405" y="4145150"/>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5865381" y="4145150"/>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6317357" y="4145150"/>
              <a:ext cx="451975"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2" name="rc102"/>
            <p:cNvSpPr/>
            <p:nvPr/>
          </p:nvSpPr>
          <p:spPr>
            <a:xfrm>
              <a:off x="7221309" y="4145150"/>
              <a:ext cx="451975" cy="1959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3" name="rc103"/>
            <p:cNvSpPr/>
            <p:nvPr/>
          </p:nvSpPr>
          <p:spPr>
            <a:xfrm>
              <a:off x="8125261" y="4145150"/>
              <a:ext cx="451975"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4" name="rc104"/>
            <p:cNvSpPr/>
            <p:nvPr/>
          </p:nvSpPr>
          <p:spPr>
            <a:xfrm>
              <a:off x="4509453" y="4145150"/>
              <a:ext cx="451975"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5" name="rc105"/>
            <p:cNvSpPr/>
            <p:nvPr/>
          </p:nvSpPr>
          <p:spPr>
            <a:xfrm>
              <a:off x="6769333" y="4145150"/>
              <a:ext cx="451975"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6" name="rc106"/>
            <p:cNvSpPr/>
            <p:nvPr/>
          </p:nvSpPr>
          <p:spPr>
            <a:xfrm>
              <a:off x="4961429" y="4145150"/>
              <a:ext cx="451975"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7" name="rc107"/>
            <p:cNvSpPr/>
            <p:nvPr/>
          </p:nvSpPr>
          <p:spPr>
            <a:xfrm>
              <a:off x="7673285" y="4145150"/>
              <a:ext cx="451975" cy="19593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8" name="rc108"/>
            <p:cNvSpPr/>
            <p:nvPr/>
          </p:nvSpPr>
          <p:spPr>
            <a:xfrm>
              <a:off x="1797598" y="4341089"/>
              <a:ext cx="451975" cy="1959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2701549" y="4341089"/>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0" name="rc110"/>
            <p:cNvSpPr/>
            <p:nvPr/>
          </p:nvSpPr>
          <p:spPr>
            <a:xfrm>
              <a:off x="3153525" y="4341089"/>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1" name="rc111"/>
            <p:cNvSpPr/>
            <p:nvPr/>
          </p:nvSpPr>
          <p:spPr>
            <a:xfrm>
              <a:off x="4057477" y="4341089"/>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2" name="rc112"/>
            <p:cNvSpPr/>
            <p:nvPr/>
          </p:nvSpPr>
          <p:spPr>
            <a:xfrm>
              <a:off x="3605501" y="4341089"/>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5413405" y="4341089"/>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5865381" y="4341089"/>
              <a:ext cx="451975"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5" name="rc115"/>
            <p:cNvSpPr/>
            <p:nvPr/>
          </p:nvSpPr>
          <p:spPr>
            <a:xfrm>
              <a:off x="6317357" y="4341089"/>
              <a:ext cx="451975" cy="19593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6" name="rc116"/>
            <p:cNvSpPr/>
            <p:nvPr/>
          </p:nvSpPr>
          <p:spPr>
            <a:xfrm>
              <a:off x="7221309" y="4341089"/>
              <a:ext cx="451975"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7" name="rc117"/>
            <p:cNvSpPr/>
            <p:nvPr/>
          </p:nvSpPr>
          <p:spPr>
            <a:xfrm>
              <a:off x="4509453" y="4341089"/>
              <a:ext cx="451975"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8" name="rc118"/>
            <p:cNvSpPr/>
            <p:nvPr/>
          </p:nvSpPr>
          <p:spPr>
            <a:xfrm>
              <a:off x="4961429" y="4341089"/>
              <a:ext cx="451975" cy="1959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7673285" y="4341089"/>
              <a:ext cx="451975" cy="19593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1797598" y="3949210"/>
              <a:ext cx="451975"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1" name="rc121"/>
            <p:cNvSpPr/>
            <p:nvPr/>
          </p:nvSpPr>
          <p:spPr>
            <a:xfrm>
              <a:off x="2701549" y="3949210"/>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2" name="rc122"/>
            <p:cNvSpPr/>
            <p:nvPr/>
          </p:nvSpPr>
          <p:spPr>
            <a:xfrm>
              <a:off x="3153525" y="3949210"/>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4057477" y="3949210"/>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3605501" y="3949210"/>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5413405" y="3949210"/>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6" name="rc126"/>
            <p:cNvSpPr/>
            <p:nvPr/>
          </p:nvSpPr>
          <p:spPr>
            <a:xfrm>
              <a:off x="6317357" y="3949210"/>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7" name="rc127"/>
            <p:cNvSpPr/>
            <p:nvPr/>
          </p:nvSpPr>
          <p:spPr>
            <a:xfrm>
              <a:off x="7221309" y="3949210"/>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8" name="rc128"/>
            <p:cNvSpPr/>
            <p:nvPr/>
          </p:nvSpPr>
          <p:spPr>
            <a:xfrm>
              <a:off x="7673285" y="3949210"/>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9" name="rc129"/>
            <p:cNvSpPr/>
            <p:nvPr/>
          </p:nvSpPr>
          <p:spPr>
            <a:xfrm>
              <a:off x="1797598" y="5124847"/>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2701549" y="5124847"/>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1" name="rc131"/>
            <p:cNvSpPr/>
            <p:nvPr/>
          </p:nvSpPr>
          <p:spPr>
            <a:xfrm>
              <a:off x="3153525" y="5124847"/>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2" name="rc132"/>
            <p:cNvSpPr/>
            <p:nvPr/>
          </p:nvSpPr>
          <p:spPr>
            <a:xfrm>
              <a:off x="4057477" y="5124847"/>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3605501" y="5124847"/>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4" name="rc134"/>
            <p:cNvSpPr/>
            <p:nvPr/>
          </p:nvSpPr>
          <p:spPr>
            <a:xfrm>
              <a:off x="5413405" y="5124847"/>
              <a:ext cx="451975" cy="1959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5" name="rc135"/>
            <p:cNvSpPr/>
            <p:nvPr/>
          </p:nvSpPr>
          <p:spPr>
            <a:xfrm>
              <a:off x="6317357" y="5124847"/>
              <a:ext cx="451975"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7673285" y="5124847"/>
              <a:ext cx="451975"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1797598"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8" name="rc138"/>
            <p:cNvSpPr/>
            <p:nvPr/>
          </p:nvSpPr>
          <p:spPr>
            <a:xfrm>
              <a:off x="2701549" y="3557332"/>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3153525"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4057477"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1" name="rc141"/>
            <p:cNvSpPr/>
            <p:nvPr/>
          </p:nvSpPr>
          <p:spPr>
            <a:xfrm>
              <a:off x="2249573" y="3557332"/>
              <a:ext cx="451975" cy="1959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2" name="rc142"/>
            <p:cNvSpPr/>
            <p:nvPr/>
          </p:nvSpPr>
          <p:spPr>
            <a:xfrm>
              <a:off x="3605501"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5413405" y="3557332"/>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4" name="rc144"/>
            <p:cNvSpPr/>
            <p:nvPr/>
          </p:nvSpPr>
          <p:spPr>
            <a:xfrm>
              <a:off x="5865381" y="3557332"/>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6317357" y="3557332"/>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6" name="rc146"/>
            <p:cNvSpPr/>
            <p:nvPr/>
          </p:nvSpPr>
          <p:spPr>
            <a:xfrm>
              <a:off x="7221309" y="3557332"/>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8125261"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4509453" y="3557332"/>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6769333" y="3557332"/>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61429" y="3557332"/>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7673285" y="3557332"/>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1797598" y="1010119"/>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2701549" y="1010119"/>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3153525" y="1010119"/>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4057477" y="1010119"/>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3605501" y="1010119"/>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5413405" y="1010119"/>
              <a:ext cx="451975"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5865381" y="1010119"/>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6317357" y="1010119"/>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7221309" y="1010119"/>
              <a:ext cx="451975"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8125261" y="1010119"/>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4509453" y="1010119"/>
              <a:ext cx="451975"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6769333" y="1010119"/>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4961429" y="1010119"/>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7673285" y="1010119"/>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1797598" y="4928908"/>
              <a:ext cx="451975" cy="1959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7" name="rc167"/>
            <p:cNvSpPr/>
            <p:nvPr/>
          </p:nvSpPr>
          <p:spPr>
            <a:xfrm>
              <a:off x="2701549" y="4928908"/>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8" name="rc168"/>
            <p:cNvSpPr/>
            <p:nvPr/>
          </p:nvSpPr>
          <p:spPr>
            <a:xfrm>
              <a:off x="3153525" y="4928908"/>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9" name="rc169"/>
            <p:cNvSpPr/>
            <p:nvPr/>
          </p:nvSpPr>
          <p:spPr>
            <a:xfrm>
              <a:off x="4057477" y="4928908"/>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3605501" y="4928908"/>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1" name="rc171"/>
            <p:cNvSpPr/>
            <p:nvPr/>
          </p:nvSpPr>
          <p:spPr>
            <a:xfrm>
              <a:off x="5413405" y="4928908"/>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6317357" y="4928908"/>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3" name="rc173"/>
            <p:cNvSpPr/>
            <p:nvPr/>
          </p:nvSpPr>
          <p:spPr>
            <a:xfrm>
              <a:off x="7221309" y="4928908"/>
              <a:ext cx="451975" cy="19593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4" name="rc174"/>
            <p:cNvSpPr/>
            <p:nvPr/>
          </p:nvSpPr>
          <p:spPr>
            <a:xfrm>
              <a:off x="8125261" y="4928908"/>
              <a:ext cx="451975" cy="19593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5" name="rc175"/>
            <p:cNvSpPr/>
            <p:nvPr/>
          </p:nvSpPr>
          <p:spPr>
            <a:xfrm>
              <a:off x="7673285" y="4928908"/>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1797598" y="3165453"/>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2701549" y="3165453"/>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3153525" y="3165453"/>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4057477" y="3165453"/>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3605501" y="3165453"/>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1" name="rc181"/>
            <p:cNvSpPr/>
            <p:nvPr/>
          </p:nvSpPr>
          <p:spPr>
            <a:xfrm>
              <a:off x="5413405" y="3165453"/>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2" name="rc182"/>
            <p:cNvSpPr/>
            <p:nvPr/>
          </p:nvSpPr>
          <p:spPr>
            <a:xfrm>
              <a:off x="6317357" y="3165453"/>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7221309" y="3165453"/>
              <a:ext cx="451975" cy="19593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4" name="rc184"/>
            <p:cNvSpPr/>
            <p:nvPr/>
          </p:nvSpPr>
          <p:spPr>
            <a:xfrm>
              <a:off x="8125261" y="3165453"/>
              <a:ext cx="451975" cy="1959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5" name="rc185"/>
            <p:cNvSpPr/>
            <p:nvPr/>
          </p:nvSpPr>
          <p:spPr>
            <a:xfrm>
              <a:off x="4509453" y="3165453"/>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4961429" y="3165453"/>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7673285" y="3165453"/>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8" name="rc188"/>
            <p:cNvSpPr/>
            <p:nvPr/>
          </p:nvSpPr>
          <p:spPr>
            <a:xfrm>
              <a:off x="1797598" y="2969513"/>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2701549" y="2969513"/>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3153525" y="2969513"/>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4057477" y="2969513"/>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3605501" y="2969513"/>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5413405" y="2969513"/>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6317357" y="2969513"/>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7221309" y="2969513"/>
              <a:ext cx="451975"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6" name="rc196"/>
            <p:cNvSpPr/>
            <p:nvPr/>
          </p:nvSpPr>
          <p:spPr>
            <a:xfrm>
              <a:off x="4509453" y="2969513"/>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7" name="rc197"/>
            <p:cNvSpPr/>
            <p:nvPr/>
          </p:nvSpPr>
          <p:spPr>
            <a:xfrm>
              <a:off x="4961429" y="2969513"/>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7673285" y="2969513"/>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9" name="rc199"/>
            <p:cNvSpPr/>
            <p:nvPr/>
          </p:nvSpPr>
          <p:spPr>
            <a:xfrm>
              <a:off x="1797598" y="3753271"/>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2701549" y="3753271"/>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3153525" y="3753271"/>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2" name="rc202"/>
            <p:cNvSpPr/>
            <p:nvPr/>
          </p:nvSpPr>
          <p:spPr>
            <a:xfrm>
              <a:off x="4057477" y="3753271"/>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3605501" y="3753271"/>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5413405" y="3753271"/>
              <a:ext cx="451975" cy="1959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5" name="rc205"/>
            <p:cNvSpPr/>
            <p:nvPr/>
          </p:nvSpPr>
          <p:spPr>
            <a:xfrm>
              <a:off x="5865381" y="3753271"/>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6" name="rc206"/>
            <p:cNvSpPr/>
            <p:nvPr/>
          </p:nvSpPr>
          <p:spPr>
            <a:xfrm>
              <a:off x="6317357" y="3753271"/>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7221309" y="3753271"/>
              <a:ext cx="451975" cy="1959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8" name="rc208"/>
            <p:cNvSpPr/>
            <p:nvPr/>
          </p:nvSpPr>
          <p:spPr>
            <a:xfrm>
              <a:off x="8125261" y="3753271"/>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9" name="rc209"/>
            <p:cNvSpPr/>
            <p:nvPr/>
          </p:nvSpPr>
          <p:spPr>
            <a:xfrm>
              <a:off x="4509453" y="3753271"/>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6769333" y="3753271"/>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1" name="rc211"/>
            <p:cNvSpPr/>
            <p:nvPr/>
          </p:nvSpPr>
          <p:spPr>
            <a:xfrm>
              <a:off x="4961429" y="3753271"/>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7673285" y="3753271"/>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1797598" y="2577634"/>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2701549" y="2577634"/>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3153525" y="2577634"/>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6" name="rc216"/>
            <p:cNvSpPr/>
            <p:nvPr/>
          </p:nvSpPr>
          <p:spPr>
            <a:xfrm>
              <a:off x="4057477" y="2577634"/>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3605501" y="2577634"/>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5413405" y="2577634"/>
              <a:ext cx="451975" cy="1959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5865381" y="2577634"/>
              <a:ext cx="451975" cy="1959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0" name="rc220"/>
            <p:cNvSpPr/>
            <p:nvPr/>
          </p:nvSpPr>
          <p:spPr>
            <a:xfrm>
              <a:off x="6317357" y="2577634"/>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7221309" y="2577634"/>
              <a:ext cx="451975" cy="1959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2" name="rc222"/>
            <p:cNvSpPr/>
            <p:nvPr/>
          </p:nvSpPr>
          <p:spPr>
            <a:xfrm>
              <a:off x="4509453" y="2577634"/>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3" name="rc223"/>
            <p:cNvSpPr/>
            <p:nvPr/>
          </p:nvSpPr>
          <p:spPr>
            <a:xfrm>
              <a:off x="6769333" y="2577634"/>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4961429" y="2577634"/>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1797598" y="2185756"/>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2701549" y="2185756"/>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3153525" y="2185756"/>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4057477" y="2185756"/>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9" name="rc229"/>
            <p:cNvSpPr/>
            <p:nvPr/>
          </p:nvSpPr>
          <p:spPr>
            <a:xfrm>
              <a:off x="3605501" y="2185756"/>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5413405" y="2185756"/>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5865381" y="2185756"/>
              <a:ext cx="451975" cy="1959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6317357" y="2185756"/>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7221309" y="2185756"/>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8125261" y="2185756"/>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5" name="rc235"/>
            <p:cNvSpPr/>
            <p:nvPr/>
          </p:nvSpPr>
          <p:spPr>
            <a:xfrm>
              <a:off x="4509453" y="2185756"/>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4961429" y="2185756"/>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7673285" y="2185756"/>
              <a:ext cx="451975" cy="1959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1797598" y="5320786"/>
              <a:ext cx="451975" cy="1959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9" name="rc239"/>
            <p:cNvSpPr/>
            <p:nvPr/>
          </p:nvSpPr>
          <p:spPr>
            <a:xfrm>
              <a:off x="2701549" y="5320786"/>
              <a:ext cx="451975" cy="1959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0" name="rc240"/>
            <p:cNvSpPr/>
            <p:nvPr/>
          </p:nvSpPr>
          <p:spPr>
            <a:xfrm>
              <a:off x="3153525" y="5320786"/>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1" name="rc241"/>
            <p:cNvSpPr/>
            <p:nvPr/>
          </p:nvSpPr>
          <p:spPr>
            <a:xfrm>
              <a:off x="4057477" y="5320786"/>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2" name="rc242"/>
            <p:cNvSpPr/>
            <p:nvPr/>
          </p:nvSpPr>
          <p:spPr>
            <a:xfrm>
              <a:off x="2249573" y="5320786"/>
              <a:ext cx="451975" cy="195939"/>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3" name="rc243"/>
            <p:cNvSpPr/>
            <p:nvPr/>
          </p:nvSpPr>
          <p:spPr>
            <a:xfrm>
              <a:off x="3605501" y="5320786"/>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4" name="rc244"/>
            <p:cNvSpPr/>
            <p:nvPr/>
          </p:nvSpPr>
          <p:spPr>
            <a:xfrm>
              <a:off x="5413405" y="5320786"/>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5" name="rc245"/>
            <p:cNvSpPr/>
            <p:nvPr/>
          </p:nvSpPr>
          <p:spPr>
            <a:xfrm>
              <a:off x="5865381" y="5320786"/>
              <a:ext cx="451975" cy="1959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6" name="rc246"/>
            <p:cNvSpPr/>
            <p:nvPr/>
          </p:nvSpPr>
          <p:spPr>
            <a:xfrm>
              <a:off x="6317357" y="5320786"/>
              <a:ext cx="451975" cy="1959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7" name="rc247"/>
            <p:cNvSpPr/>
            <p:nvPr/>
          </p:nvSpPr>
          <p:spPr>
            <a:xfrm>
              <a:off x="7221309" y="5320786"/>
              <a:ext cx="451975" cy="19593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8" name="rc248"/>
            <p:cNvSpPr/>
            <p:nvPr/>
          </p:nvSpPr>
          <p:spPr>
            <a:xfrm>
              <a:off x="8125261" y="5320786"/>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9" name="rc249"/>
            <p:cNvSpPr/>
            <p:nvPr/>
          </p:nvSpPr>
          <p:spPr>
            <a:xfrm>
              <a:off x="4509453" y="5320786"/>
              <a:ext cx="451975" cy="1959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0" name="rc250"/>
            <p:cNvSpPr/>
            <p:nvPr/>
          </p:nvSpPr>
          <p:spPr>
            <a:xfrm>
              <a:off x="6769333" y="5320786"/>
              <a:ext cx="451975" cy="195939"/>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51" name="rc251"/>
            <p:cNvSpPr/>
            <p:nvPr/>
          </p:nvSpPr>
          <p:spPr>
            <a:xfrm>
              <a:off x="4961429" y="5320786"/>
              <a:ext cx="451975" cy="19593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52" name="rc252"/>
            <p:cNvSpPr/>
            <p:nvPr/>
          </p:nvSpPr>
          <p:spPr>
            <a:xfrm>
              <a:off x="7673285" y="5320786"/>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3" name="rc253"/>
            <p:cNvSpPr/>
            <p:nvPr/>
          </p:nvSpPr>
          <p:spPr>
            <a:xfrm>
              <a:off x="1797598" y="1401998"/>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2701549" y="1401998"/>
              <a:ext cx="451975"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3153525"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4057477"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2249573" y="1401998"/>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3605501"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5413405" y="1401998"/>
              <a:ext cx="451975" cy="1959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0" name="rc260"/>
            <p:cNvSpPr/>
            <p:nvPr/>
          </p:nvSpPr>
          <p:spPr>
            <a:xfrm>
              <a:off x="5865381"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1" name="rc261"/>
            <p:cNvSpPr/>
            <p:nvPr/>
          </p:nvSpPr>
          <p:spPr>
            <a:xfrm>
              <a:off x="6317357" y="1401998"/>
              <a:ext cx="451975"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2" name="rc262"/>
            <p:cNvSpPr/>
            <p:nvPr/>
          </p:nvSpPr>
          <p:spPr>
            <a:xfrm>
              <a:off x="7221309" y="1401998"/>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3" name="rc263"/>
            <p:cNvSpPr/>
            <p:nvPr/>
          </p:nvSpPr>
          <p:spPr>
            <a:xfrm>
              <a:off x="4509453"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6769333" y="1401998"/>
              <a:ext cx="451975"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5" name="rc265"/>
            <p:cNvSpPr/>
            <p:nvPr/>
          </p:nvSpPr>
          <p:spPr>
            <a:xfrm>
              <a:off x="4961429" y="1401998"/>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7673285" y="1401998"/>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7" name="rc267"/>
            <p:cNvSpPr/>
            <p:nvPr/>
          </p:nvSpPr>
          <p:spPr>
            <a:xfrm>
              <a:off x="1797598" y="1597937"/>
              <a:ext cx="451975"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8" name="rc268"/>
            <p:cNvSpPr/>
            <p:nvPr/>
          </p:nvSpPr>
          <p:spPr>
            <a:xfrm>
              <a:off x="2701549" y="1597937"/>
              <a:ext cx="451975" cy="1959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9" name="rc269"/>
            <p:cNvSpPr/>
            <p:nvPr/>
          </p:nvSpPr>
          <p:spPr>
            <a:xfrm>
              <a:off x="3153525" y="1597937"/>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0" name="rc270"/>
            <p:cNvSpPr/>
            <p:nvPr/>
          </p:nvSpPr>
          <p:spPr>
            <a:xfrm>
              <a:off x="4057477" y="1597937"/>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1" name="rc271"/>
            <p:cNvSpPr/>
            <p:nvPr/>
          </p:nvSpPr>
          <p:spPr>
            <a:xfrm>
              <a:off x="3605501" y="1597937"/>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2" name="rc272"/>
            <p:cNvSpPr/>
            <p:nvPr/>
          </p:nvSpPr>
          <p:spPr>
            <a:xfrm>
              <a:off x="5413405" y="1597937"/>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3" name="rc273"/>
            <p:cNvSpPr/>
            <p:nvPr/>
          </p:nvSpPr>
          <p:spPr>
            <a:xfrm>
              <a:off x="5865381" y="1597937"/>
              <a:ext cx="451975" cy="1959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4" name="rc274"/>
            <p:cNvSpPr/>
            <p:nvPr/>
          </p:nvSpPr>
          <p:spPr>
            <a:xfrm>
              <a:off x="6317357" y="1597937"/>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7221309" y="1597937"/>
              <a:ext cx="451975" cy="1959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6" name="rc276"/>
            <p:cNvSpPr/>
            <p:nvPr/>
          </p:nvSpPr>
          <p:spPr>
            <a:xfrm>
              <a:off x="4509453" y="1597937"/>
              <a:ext cx="451975" cy="1959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7" name="rc277"/>
            <p:cNvSpPr/>
            <p:nvPr/>
          </p:nvSpPr>
          <p:spPr>
            <a:xfrm>
              <a:off x="6769333" y="1597937"/>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4961429" y="1597937"/>
              <a:ext cx="451975" cy="1959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9" name="rc279"/>
            <p:cNvSpPr/>
            <p:nvPr/>
          </p:nvSpPr>
          <p:spPr>
            <a:xfrm>
              <a:off x="7673285" y="1597937"/>
              <a:ext cx="451975" cy="1959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1797598" y="1793877"/>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1" name="rc281"/>
            <p:cNvSpPr/>
            <p:nvPr/>
          </p:nvSpPr>
          <p:spPr>
            <a:xfrm>
              <a:off x="2701549"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2" name="rc282"/>
            <p:cNvSpPr/>
            <p:nvPr/>
          </p:nvSpPr>
          <p:spPr>
            <a:xfrm>
              <a:off x="3153525"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4057477"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4" name="rc284"/>
            <p:cNvSpPr/>
            <p:nvPr/>
          </p:nvSpPr>
          <p:spPr>
            <a:xfrm>
              <a:off x="2249573" y="1793877"/>
              <a:ext cx="451975" cy="1959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5" name="rc285"/>
            <p:cNvSpPr/>
            <p:nvPr/>
          </p:nvSpPr>
          <p:spPr>
            <a:xfrm>
              <a:off x="3605501"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6" name="rc286"/>
            <p:cNvSpPr/>
            <p:nvPr/>
          </p:nvSpPr>
          <p:spPr>
            <a:xfrm>
              <a:off x="5413405"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7" name="rc287"/>
            <p:cNvSpPr/>
            <p:nvPr/>
          </p:nvSpPr>
          <p:spPr>
            <a:xfrm>
              <a:off x="6317357"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7221309"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9" name="rc289"/>
            <p:cNvSpPr/>
            <p:nvPr/>
          </p:nvSpPr>
          <p:spPr>
            <a:xfrm>
              <a:off x="4509453" y="1793877"/>
              <a:ext cx="451975" cy="1959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0" name="rc290"/>
            <p:cNvSpPr/>
            <p:nvPr/>
          </p:nvSpPr>
          <p:spPr>
            <a:xfrm>
              <a:off x="6769333"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1" name="rc291"/>
            <p:cNvSpPr/>
            <p:nvPr/>
          </p:nvSpPr>
          <p:spPr>
            <a:xfrm>
              <a:off x="4961429" y="1793877"/>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2" name="rc292"/>
            <p:cNvSpPr/>
            <p:nvPr/>
          </p:nvSpPr>
          <p:spPr>
            <a:xfrm>
              <a:off x="1797598" y="2381695"/>
              <a:ext cx="451975" cy="1959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3" name="rc293"/>
            <p:cNvSpPr/>
            <p:nvPr/>
          </p:nvSpPr>
          <p:spPr>
            <a:xfrm>
              <a:off x="2701549" y="2381695"/>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4" name="rc294"/>
            <p:cNvSpPr/>
            <p:nvPr/>
          </p:nvSpPr>
          <p:spPr>
            <a:xfrm>
              <a:off x="3153525" y="2381695"/>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5" name="rc295"/>
            <p:cNvSpPr/>
            <p:nvPr/>
          </p:nvSpPr>
          <p:spPr>
            <a:xfrm>
              <a:off x="4057477" y="2381695"/>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6" name="rc296"/>
            <p:cNvSpPr/>
            <p:nvPr/>
          </p:nvSpPr>
          <p:spPr>
            <a:xfrm>
              <a:off x="3605501" y="2381695"/>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7" name="rc297"/>
            <p:cNvSpPr/>
            <p:nvPr/>
          </p:nvSpPr>
          <p:spPr>
            <a:xfrm>
              <a:off x="5413405" y="2381695"/>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8" name="rc298"/>
            <p:cNvSpPr/>
            <p:nvPr/>
          </p:nvSpPr>
          <p:spPr>
            <a:xfrm>
              <a:off x="5865381" y="2381695"/>
              <a:ext cx="451975" cy="1959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9" name="rc299"/>
            <p:cNvSpPr/>
            <p:nvPr/>
          </p:nvSpPr>
          <p:spPr>
            <a:xfrm>
              <a:off x="6317357" y="2381695"/>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0" name="rc300"/>
            <p:cNvSpPr/>
            <p:nvPr/>
          </p:nvSpPr>
          <p:spPr>
            <a:xfrm>
              <a:off x="7221309" y="2381695"/>
              <a:ext cx="451975"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1" name="rc301"/>
            <p:cNvSpPr/>
            <p:nvPr/>
          </p:nvSpPr>
          <p:spPr>
            <a:xfrm>
              <a:off x="8125261" y="2381695"/>
              <a:ext cx="451975" cy="1959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2" name="rc302"/>
            <p:cNvSpPr/>
            <p:nvPr/>
          </p:nvSpPr>
          <p:spPr>
            <a:xfrm>
              <a:off x="4509453" y="2381695"/>
              <a:ext cx="451975" cy="1959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3" name="rc303"/>
            <p:cNvSpPr/>
            <p:nvPr/>
          </p:nvSpPr>
          <p:spPr>
            <a:xfrm>
              <a:off x="6769333" y="2381695"/>
              <a:ext cx="451975" cy="1959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4" name="rc304"/>
            <p:cNvSpPr/>
            <p:nvPr/>
          </p:nvSpPr>
          <p:spPr>
            <a:xfrm>
              <a:off x="4961429" y="2381695"/>
              <a:ext cx="451975" cy="1959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5" name="rc305"/>
            <p:cNvSpPr/>
            <p:nvPr/>
          </p:nvSpPr>
          <p:spPr>
            <a:xfrm>
              <a:off x="7673285" y="2381695"/>
              <a:ext cx="451975" cy="1959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6" name="rc306"/>
            <p:cNvSpPr/>
            <p:nvPr/>
          </p:nvSpPr>
          <p:spPr>
            <a:xfrm>
              <a:off x="8577237" y="4732968"/>
              <a:ext cx="451975" cy="1959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7" name="rc307"/>
            <p:cNvSpPr/>
            <p:nvPr/>
          </p:nvSpPr>
          <p:spPr>
            <a:xfrm>
              <a:off x="8577237" y="1989816"/>
              <a:ext cx="451975" cy="1959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8" name="rc308"/>
            <p:cNvSpPr/>
            <p:nvPr/>
          </p:nvSpPr>
          <p:spPr>
            <a:xfrm>
              <a:off x="8577237" y="1206058"/>
              <a:ext cx="451975" cy="1959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8577237" y="3361392"/>
              <a:ext cx="451975" cy="19593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10" name="rc310"/>
            <p:cNvSpPr/>
            <p:nvPr/>
          </p:nvSpPr>
          <p:spPr>
            <a:xfrm>
              <a:off x="8577237" y="4145150"/>
              <a:ext cx="451975" cy="1959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1" name="rc311"/>
            <p:cNvSpPr/>
            <p:nvPr/>
          </p:nvSpPr>
          <p:spPr>
            <a:xfrm>
              <a:off x="8577237" y="3557332"/>
              <a:ext cx="451975" cy="1959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2" name="rc312"/>
            <p:cNvSpPr/>
            <p:nvPr/>
          </p:nvSpPr>
          <p:spPr>
            <a:xfrm>
              <a:off x="8577237" y="1010119"/>
              <a:ext cx="451975" cy="1959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3" name="rc313"/>
            <p:cNvSpPr/>
            <p:nvPr/>
          </p:nvSpPr>
          <p:spPr>
            <a:xfrm>
              <a:off x="8577237" y="2969513"/>
              <a:ext cx="451975" cy="1959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4" name="rc314"/>
            <p:cNvSpPr/>
            <p:nvPr/>
          </p:nvSpPr>
          <p:spPr>
            <a:xfrm>
              <a:off x="8577237" y="3753271"/>
              <a:ext cx="451975" cy="1959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5" name="rc315"/>
            <p:cNvSpPr/>
            <p:nvPr/>
          </p:nvSpPr>
          <p:spPr>
            <a:xfrm>
              <a:off x="8577237" y="2577634"/>
              <a:ext cx="451975" cy="1959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6" name="rc316"/>
            <p:cNvSpPr/>
            <p:nvPr/>
          </p:nvSpPr>
          <p:spPr>
            <a:xfrm>
              <a:off x="8577237" y="5320786"/>
              <a:ext cx="451975"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7" name="rc317"/>
            <p:cNvSpPr/>
            <p:nvPr/>
          </p:nvSpPr>
          <p:spPr>
            <a:xfrm>
              <a:off x="8577237" y="1793877"/>
              <a:ext cx="451975" cy="1959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8" name="rc318"/>
            <p:cNvSpPr/>
            <p:nvPr/>
          </p:nvSpPr>
          <p:spPr>
            <a:xfrm>
              <a:off x="8577237" y="1401998"/>
              <a:ext cx="451975" cy="1959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9" name="rc319"/>
            <p:cNvSpPr/>
            <p:nvPr/>
          </p:nvSpPr>
          <p:spPr>
            <a:xfrm>
              <a:off x="8577237" y="1597937"/>
              <a:ext cx="451975" cy="1959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8577237" y="2381695"/>
              <a:ext cx="451975" cy="1959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1" name="tx321"/>
            <p:cNvSpPr/>
            <p:nvPr/>
          </p:nvSpPr>
          <p:spPr>
            <a:xfrm>
              <a:off x="1969362"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22" name="tx322"/>
            <p:cNvSpPr/>
            <p:nvPr/>
          </p:nvSpPr>
          <p:spPr>
            <a:xfrm>
              <a:off x="287331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23" name="tx323"/>
            <p:cNvSpPr/>
            <p:nvPr/>
          </p:nvSpPr>
          <p:spPr>
            <a:xfrm>
              <a:off x="3325289"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4" name="tx324"/>
            <p:cNvSpPr/>
            <p:nvPr/>
          </p:nvSpPr>
          <p:spPr>
            <a:xfrm>
              <a:off x="4229241"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5" name="tx325"/>
            <p:cNvSpPr/>
            <p:nvPr/>
          </p:nvSpPr>
          <p:spPr>
            <a:xfrm>
              <a:off x="2421338"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26" name="tx326"/>
            <p:cNvSpPr/>
            <p:nvPr/>
          </p:nvSpPr>
          <p:spPr>
            <a:xfrm>
              <a:off x="3777265"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7" name="tx327"/>
            <p:cNvSpPr/>
            <p:nvPr/>
          </p:nvSpPr>
          <p:spPr>
            <a:xfrm>
              <a:off x="5585169"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8" name="tx328"/>
            <p:cNvSpPr/>
            <p:nvPr/>
          </p:nvSpPr>
          <p:spPr>
            <a:xfrm>
              <a:off x="4681217"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29" name="tx329"/>
            <p:cNvSpPr/>
            <p:nvPr/>
          </p:nvSpPr>
          <p:spPr>
            <a:xfrm>
              <a:off x="513319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30" name="tx330"/>
            <p:cNvSpPr/>
            <p:nvPr/>
          </p:nvSpPr>
          <p:spPr>
            <a:xfrm>
              <a:off x="1969362"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1" name="tx331"/>
            <p:cNvSpPr/>
            <p:nvPr/>
          </p:nvSpPr>
          <p:spPr>
            <a:xfrm>
              <a:off x="287331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2" name="tx332"/>
            <p:cNvSpPr/>
            <p:nvPr/>
          </p:nvSpPr>
          <p:spPr>
            <a:xfrm>
              <a:off x="3325289"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3" name="tx333"/>
            <p:cNvSpPr/>
            <p:nvPr/>
          </p:nvSpPr>
          <p:spPr>
            <a:xfrm>
              <a:off x="4229241"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4" name="tx334"/>
            <p:cNvSpPr/>
            <p:nvPr/>
          </p:nvSpPr>
          <p:spPr>
            <a:xfrm>
              <a:off x="2421338"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35" name="tx335"/>
            <p:cNvSpPr/>
            <p:nvPr/>
          </p:nvSpPr>
          <p:spPr>
            <a:xfrm>
              <a:off x="3777265"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6" name="tx336"/>
            <p:cNvSpPr/>
            <p:nvPr/>
          </p:nvSpPr>
          <p:spPr>
            <a:xfrm>
              <a:off x="5585169"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7" name="tx337"/>
            <p:cNvSpPr/>
            <p:nvPr/>
          </p:nvSpPr>
          <p:spPr>
            <a:xfrm>
              <a:off x="6037145"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8" name="tx338"/>
            <p:cNvSpPr/>
            <p:nvPr/>
          </p:nvSpPr>
          <p:spPr>
            <a:xfrm>
              <a:off x="6489121"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9" name="tx339"/>
            <p:cNvSpPr/>
            <p:nvPr/>
          </p:nvSpPr>
          <p:spPr>
            <a:xfrm>
              <a:off x="739307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40" name="tx340"/>
            <p:cNvSpPr/>
            <p:nvPr/>
          </p:nvSpPr>
          <p:spPr>
            <a:xfrm>
              <a:off x="8297025"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41" name="tx341"/>
            <p:cNvSpPr/>
            <p:nvPr/>
          </p:nvSpPr>
          <p:spPr>
            <a:xfrm>
              <a:off x="4681217"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2" name="tx342"/>
            <p:cNvSpPr/>
            <p:nvPr/>
          </p:nvSpPr>
          <p:spPr>
            <a:xfrm>
              <a:off x="6941097"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3" name="tx343"/>
            <p:cNvSpPr/>
            <p:nvPr/>
          </p:nvSpPr>
          <p:spPr>
            <a:xfrm>
              <a:off x="5133193"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4" name="tx344"/>
            <p:cNvSpPr/>
            <p:nvPr/>
          </p:nvSpPr>
          <p:spPr>
            <a:xfrm>
              <a:off x="7845049"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45" name="tx345"/>
            <p:cNvSpPr/>
            <p:nvPr/>
          </p:nvSpPr>
          <p:spPr>
            <a:xfrm>
              <a:off x="1969362"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6" name="tx346"/>
            <p:cNvSpPr/>
            <p:nvPr/>
          </p:nvSpPr>
          <p:spPr>
            <a:xfrm>
              <a:off x="287331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7" name="tx347"/>
            <p:cNvSpPr/>
            <p:nvPr/>
          </p:nvSpPr>
          <p:spPr>
            <a:xfrm>
              <a:off x="3325289"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8" name="tx348"/>
            <p:cNvSpPr/>
            <p:nvPr/>
          </p:nvSpPr>
          <p:spPr>
            <a:xfrm>
              <a:off x="4229241"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9" name="tx349"/>
            <p:cNvSpPr/>
            <p:nvPr/>
          </p:nvSpPr>
          <p:spPr>
            <a:xfrm>
              <a:off x="2421338"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0" name="tx350"/>
            <p:cNvSpPr/>
            <p:nvPr/>
          </p:nvSpPr>
          <p:spPr>
            <a:xfrm>
              <a:off x="3777265"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51" name="tx351"/>
            <p:cNvSpPr/>
            <p:nvPr/>
          </p:nvSpPr>
          <p:spPr>
            <a:xfrm>
              <a:off x="5585169"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52" name="tx352"/>
            <p:cNvSpPr/>
            <p:nvPr/>
          </p:nvSpPr>
          <p:spPr>
            <a:xfrm>
              <a:off x="6489121"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3" name="tx353"/>
            <p:cNvSpPr/>
            <p:nvPr/>
          </p:nvSpPr>
          <p:spPr>
            <a:xfrm>
              <a:off x="7393073"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4" name="tx354"/>
            <p:cNvSpPr/>
            <p:nvPr/>
          </p:nvSpPr>
          <p:spPr>
            <a:xfrm>
              <a:off x="6941097"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5" name="tx355"/>
            <p:cNvSpPr/>
            <p:nvPr/>
          </p:nvSpPr>
          <p:spPr>
            <a:xfrm>
              <a:off x="1969362"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56" name="tx356"/>
            <p:cNvSpPr/>
            <p:nvPr/>
          </p:nvSpPr>
          <p:spPr>
            <a:xfrm>
              <a:off x="287331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7" name="tx357"/>
            <p:cNvSpPr/>
            <p:nvPr/>
          </p:nvSpPr>
          <p:spPr>
            <a:xfrm>
              <a:off x="3325289"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58" name="tx358"/>
            <p:cNvSpPr/>
            <p:nvPr/>
          </p:nvSpPr>
          <p:spPr>
            <a:xfrm>
              <a:off x="4229241"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59" name="tx359"/>
            <p:cNvSpPr/>
            <p:nvPr/>
          </p:nvSpPr>
          <p:spPr>
            <a:xfrm>
              <a:off x="3777265"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60" name="tx360"/>
            <p:cNvSpPr/>
            <p:nvPr/>
          </p:nvSpPr>
          <p:spPr>
            <a:xfrm>
              <a:off x="5585169"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1" name="tx361"/>
            <p:cNvSpPr/>
            <p:nvPr/>
          </p:nvSpPr>
          <p:spPr>
            <a:xfrm>
              <a:off x="6037145"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62" name="tx362"/>
            <p:cNvSpPr/>
            <p:nvPr/>
          </p:nvSpPr>
          <p:spPr>
            <a:xfrm>
              <a:off x="6489121"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63" name="tx363"/>
            <p:cNvSpPr/>
            <p:nvPr/>
          </p:nvSpPr>
          <p:spPr>
            <a:xfrm>
              <a:off x="739307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64" name="tx364"/>
            <p:cNvSpPr/>
            <p:nvPr/>
          </p:nvSpPr>
          <p:spPr>
            <a:xfrm>
              <a:off x="4681217"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65" name="tx365"/>
            <p:cNvSpPr/>
            <p:nvPr/>
          </p:nvSpPr>
          <p:spPr>
            <a:xfrm>
              <a:off x="6941097"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66" name="tx366"/>
            <p:cNvSpPr/>
            <p:nvPr/>
          </p:nvSpPr>
          <p:spPr>
            <a:xfrm>
              <a:off x="5133193"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7" name="tx367"/>
            <p:cNvSpPr/>
            <p:nvPr/>
          </p:nvSpPr>
          <p:spPr>
            <a:xfrm>
              <a:off x="7845049"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68" name="tx368"/>
            <p:cNvSpPr/>
            <p:nvPr/>
          </p:nvSpPr>
          <p:spPr>
            <a:xfrm>
              <a:off x="1969362"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69" name="tx369"/>
            <p:cNvSpPr/>
            <p:nvPr/>
          </p:nvSpPr>
          <p:spPr>
            <a:xfrm>
              <a:off x="1969362"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0" name="tx370"/>
            <p:cNvSpPr/>
            <p:nvPr/>
          </p:nvSpPr>
          <p:spPr>
            <a:xfrm>
              <a:off x="287331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1" name="tx371"/>
            <p:cNvSpPr/>
            <p:nvPr/>
          </p:nvSpPr>
          <p:spPr>
            <a:xfrm>
              <a:off x="3325289"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72" name="tx372"/>
            <p:cNvSpPr/>
            <p:nvPr/>
          </p:nvSpPr>
          <p:spPr>
            <a:xfrm>
              <a:off x="4229241"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73" name="tx373"/>
            <p:cNvSpPr/>
            <p:nvPr/>
          </p:nvSpPr>
          <p:spPr>
            <a:xfrm>
              <a:off x="3777265"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74" name="tx374"/>
            <p:cNvSpPr/>
            <p:nvPr/>
          </p:nvSpPr>
          <p:spPr>
            <a:xfrm>
              <a:off x="5585169"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75" name="tx375"/>
            <p:cNvSpPr/>
            <p:nvPr/>
          </p:nvSpPr>
          <p:spPr>
            <a:xfrm>
              <a:off x="6489121"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76" name="tx376"/>
            <p:cNvSpPr/>
            <p:nvPr/>
          </p:nvSpPr>
          <p:spPr>
            <a:xfrm>
              <a:off x="8297025"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77" name="tx377"/>
            <p:cNvSpPr/>
            <p:nvPr/>
          </p:nvSpPr>
          <p:spPr>
            <a:xfrm>
              <a:off x="7845049"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78" name="tx378"/>
            <p:cNvSpPr/>
            <p:nvPr/>
          </p:nvSpPr>
          <p:spPr>
            <a:xfrm>
              <a:off x="1969362"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79" name="tx379"/>
            <p:cNvSpPr/>
            <p:nvPr/>
          </p:nvSpPr>
          <p:spPr>
            <a:xfrm>
              <a:off x="287331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80" name="tx380"/>
            <p:cNvSpPr/>
            <p:nvPr/>
          </p:nvSpPr>
          <p:spPr>
            <a:xfrm>
              <a:off x="3325289"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1" name="tx381"/>
            <p:cNvSpPr/>
            <p:nvPr/>
          </p:nvSpPr>
          <p:spPr>
            <a:xfrm>
              <a:off x="4229241"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2" name="tx382"/>
            <p:cNvSpPr/>
            <p:nvPr/>
          </p:nvSpPr>
          <p:spPr>
            <a:xfrm>
              <a:off x="3777265"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3" name="tx383"/>
            <p:cNvSpPr/>
            <p:nvPr/>
          </p:nvSpPr>
          <p:spPr>
            <a:xfrm>
              <a:off x="5585169"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4" name="tx384"/>
            <p:cNvSpPr/>
            <p:nvPr/>
          </p:nvSpPr>
          <p:spPr>
            <a:xfrm>
              <a:off x="6489121"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5" name="tx385"/>
            <p:cNvSpPr/>
            <p:nvPr/>
          </p:nvSpPr>
          <p:spPr>
            <a:xfrm>
              <a:off x="739307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86" name="tx386"/>
            <p:cNvSpPr/>
            <p:nvPr/>
          </p:nvSpPr>
          <p:spPr>
            <a:xfrm>
              <a:off x="468121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7" name="tx387"/>
            <p:cNvSpPr/>
            <p:nvPr/>
          </p:nvSpPr>
          <p:spPr>
            <a:xfrm>
              <a:off x="6941097"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8" name="tx388"/>
            <p:cNvSpPr/>
            <p:nvPr/>
          </p:nvSpPr>
          <p:spPr>
            <a:xfrm>
              <a:off x="5133193"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89" name="tx389"/>
            <p:cNvSpPr/>
            <p:nvPr/>
          </p:nvSpPr>
          <p:spPr>
            <a:xfrm>
              <a:off x="7845049"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90" name="tx390"/>
            <p:cNvSpPr/>
            <p:nvPr/>
          </p:nvSpPr>
          <p:spPr>
            <a:xfrm>
              <a:off x="1969362"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91" name="tx391"/>
            <p:cNvSpPr/>
            <p:nvPr/>
          </p:nvSpPr>
          <p:spPr>
            <a:xfrm>
              <a:off x="287331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92" name="tx392"/>
            <p:cNvSpPr/>
            <p:nvPr/>
          </p:nvSpPr>
          <p:spPr>
            <a:xfrm>
              <a:off x="3325289"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3" name="tx393"/>
            <p:cNvSpPr/>
            <p:nvPr/>
          </p:nvSpPr>
          <p:spPr>
            <a:xfrm>
              <a:off x="4229241"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4" name="tx394"/>
            <p:cNvSpPr/>
            <p:nvPr/>
          </p:nvSpPr>
          <p:spPr>
            <a:xfrm>
              <a:off x="2421338"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95" name="tx395"/>
            <p:cNvSpPr/>
            <p:nvPr/>
          </p:nvSpPr>
          <p:spPr>
            <a:xfrm>
              <a:off x="3777265"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6" name="tx396"/>
            <p:cNvSpPr/>
            <p:nvPr/>
          </p:nvSpPr>
          <p:spPr>
            <a:xfrm>
              <a:off x="5585169"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97" name="tx397"/>
            <p:cNvSpPr/>
            <p:nvPr/>
          </p:nvSpPr>
          <p:spPr>
            <a:xfrm>
              <a:off x="6037145"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8" name="tx398"/>
            <p:cNvSpPr/>
            <p:nvPr/>
          </p:nvSpPr>
          <p:spPr>
            <a:xfrm>
              <a:off x="1969362"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99" name="tx399"/>
            <p:cNvSpPr/>
            <p:nvPr/>
          </p:nvSpPr>
          <p:spPr>
            <a:xfrm>
              <a:off x="287331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00" name="tx400"/>
            <p:cNvSpPr/>
            <p:nvPr/>
          </p:nvSpPr>
          <p:spPr>
            <a:xfrm>
              <a:off x="3325289"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01" name="tx401"/>
            <p:cNvSpPr/>
            <p:nvPr/>
          </p:nvSpPr>
          <p:spPr>
            <a:xfrm>
              <a:off x="4229241"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02" name="tx402"/>
            <p:cNvSpPr/>
            <p:nvPr/>
          </p:nvSpPr>
          <p:spPr>
            <a:xfrm>
              <a:off x="3777265"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03" name="tx403"/>
            <p:cNvSpPr/>
            <p:nvPr/>
          </p:nvSpPr>
          <p:spPr>
            <a:xfrm>
              <a:off x="5585169"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04" name="tx404"/>
            <p:cNvSpPr/>
            <p:nvPr/>
          </p:nvSpPr>
          <p:spPr>
            <a:xfrm>
              <a:off x="6037145"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05" name="tx405"/>
            <p:cNvSpPr/>
            <p:nvPr/>
          </p:nvSpPr>
          <p:spPr>
            <a:xfrm>
              <a:off x="4681217"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06" name="tx406"/>
            <p:cNvSpPr/>
            <p:nvPr/>
          </p:nvSpPr>
          <p:spPr>
            <a:xfrm>
              <a:off x="513319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07" name="tx407"/>
            <p:cNvSpPr/>
            <p:nvPr/>
          </p:nvSpPr>
          <p:spPr>
            <a:xfrm>
              <a:off x="1969362"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08" name="tx408"/>
            <p:cNvSpPr/>
            <p:nvPr/>
          </p:nvSpPr>
          <p:spPr>
            <a:xfrm>
              <a:off x="287331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09" name="tx409"/>
            <p:cNvSpPr/>
            <p:nvPr/>
          </p:nvSpPr>
          <p:spPr>
            <a:xfrm>
              <a:off x="3325289"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10" name="tx410"/>
            <p:cNvSpPr/>
            <p:nvPr/>
          </p:nvSpPr>
          <p:spPr>
            <a:xfrm>
              <a:off x="4229241"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11" name="tx411"/>
            <p:cNvSpPr/>
            <p:nvPr/>
          </p:nvSpPr>
          <p:spPr>
            <a:xfrm>
              <a:off x="3777265"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12" name="tx412"/>
            <p:cNvSpPr/>
            <p:nvPr/>
          </p:nvSpPr>
          <p:spPr>
            <a:xfrm>
              <a:off x="5585169"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13" name="tx413"/>
            <p:cNvSpPr/>
            <p:nvPr/>
          </p:nvSpPr>
          <p:spPr>
            <a:xfrm>
              <a:off x="6489121"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14" name="tx414"/>
            <p:cNvSpPr/>
            <p:nvPr/>
          </p:nvSpPr>
          <p:spPr>
            <a:xfrm>
              <a:off x="7845049"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15" name="tx415"/>
            <p:cNvSpPr/>
            <p:nvPr/>
          </p:nvSpPr>
          <p:spPr>
            <a:xfrm>
              <a:off x="1969362"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16" name="tx416"/>
            <p:cNvSpPr/>
            <p:nvPr/>
          </p:nvSpPr>
          <p:spPr>
            <a:xfrm>
              <a:off x="2873313"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17" name="tx417"/>
            <p:cNvSpPr/>
            <p:nvPr/>
          </p:nvSpPr>
          <p:spPr>
            <a:xfrm>
              <a:off x="3325289"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18" name="tx418"/>
            <p:cNvSpPr/>
            <p:nvPr/>
          </p:nvSpPr>
          <p:spPr>
            <a:xfrm>
              <a:off x="4229241"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19" name="tx419"/>
            <p:cNvSpPr/>
            <p:nvPr/>
          </p:nvSpPr>
          <p:spPr>
            <a:xfrm>
              <a:off x="3777265"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20" name="tx420"/>
            <p:cNvSpPr/>
            <p:nvPr/>
          </p:nvSpPr>
          <p:spPr>
            <a:xfrm>
              <a:off x="5585169"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21" name="tx421"/>
            <p:cNvSpPr/>
            <p:nvPr/>
          </p:nvSpPr>
          <p:spPr>
            <a:xfrm>
              <a:off x="1969362"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2" name="tx422"/>
            <p:cNvSpPr/>
            <p:nvPr/>
          </p:nvSpPr>
          <p:spPr>
            <a:xfrm>
              <a:off x="287331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3" name="tx423"/>
            <p:cNvSpPr/>
            <p:nvPr/>
          </p:nvSpPr>
          <p:spPr>
            <a:xfrm>
              <a:off x="3325289"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4" name="tx424"/>
            <p:cNvSpPr/>
            <p:nvPr/>
          </p:nvSpPr>
          <p:spPr>
            <a:xfrm>
              <a:off x="4229241"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5" name="tx425"/>
            <p:cNvSpPr/>
            <p:nvPr/>
          </p:nvSpPr>
          <p:spPr>
            <a:xfrm>
              <a:off x="3777265"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6" name="tx426"/>
            <p:cNvSpPr/>
            <p:nvPr/>
          </p:nvSpPr>
          <p:spPr>
            <a:xfrm>
              <a:off x="5585169"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27" name="tx427"/>
            <p:cNvSpPr/>
            <p:nvPr/>
          </p:nvSpPr>
          <p:spPr>
            <a:xfrm>
              <a:off x="6037145"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28" name="tx428"/>
            <p:cNvSpPr/>
            <p:nvPr/>
          </p:nvSpPr>
          <p:spPr>
            <a:xfrm>
              <a:off x="6489121"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29" name="tx429"/>
            <p:cNvSpPr/>
            <p:nvPr/>
          </p:nvSpPr>
          <p:spPr>
            <a:xfrm>
              <a:off x="739307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30" name="tx430"/>
            <p:cNvSpPr/>
            <p:nvPr/>
          </p:nvSpPr>
          <p:spPr>
            <a:xfrm>
              <a:off x="8297025"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1" name="tx431"/>
            <p:cNvSpPr/>
            <p:nvPr/>
          </p:nvSpPr>
          <p:spPr>
            <a:xfrm>
              <a:off x="4681217"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2" name="tx432"/>
            <p:cNvSpPr/>
            <p:nvPr/>
          </p:nvSpPr>
          <p:spPr>
            <a:xfrm>
              <a:off x="6941097"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33" name="tx433"/>
            <p:cNvSpPr/>
            <p:nvPr/>
          </p:nvSpPr>
          <p:spPr>
            <a:xfrm>
              <a:off x="5133193"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4" name="tx434"/>
            <p:cNvSpPr/>
            <p:nvPr/>
          </p:nvSpPr>
          <p:spPr>
            <a:xfrm>
              <a:off x="7845049"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35" name="tx435"/>
            <p:cNvSpPr/>
            <p:nvPr/>
          </p:nvSpPr>
          <p:spPr>
            <a:xfrm>
              <a:off x="1969362"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36" name="tx436"/>
            <p:cNvSpPr/>
            <p:nvPr/>
          </p:nvSpPr>
          <p:spPr>
            <a:xfrm>
              <a:off x="287331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7" name="tx437"/>
            <p:cNvSpPr/>
            <p:nvPr/>
          </p:nvSpPr>
          <p:spPr>
            <a:xfrm>
              <a:off x="3325289"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8" name="tx438"/>
            <p:cNvSpPr/>
            <p:nvPr/>
          </p:nvSpPr>
          <p:spPr>
            <a:xfrm>
              <a:off x="4229241"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9" name="tx439"/>
            <p:cNvSpPr/>
            <p:nvPr/>
          </p:nvSpPr>
          <p:spPr>
            <a:xfrm>
              <a:off x="3777265"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40" name="tx440"/>
            <p:cNvSpPr/>
            <p:nvPr/>
          </p:nvSpPr>
          <p:spPr>
            <a:xfrm>
              <a:off x="5585169"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1" name="tx441"/>
            <p:cNvSpPr/>
            <p:nvPr/>
          </p:nvSpPr>
          <p:spPr>
            <a:xfrm>
              <a:off x="6037145"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42" name="tx442"/>
            <p:cNvSpPr/>
            <p:nvPr/>
          </p:nvSpPr>
          <p:spPr>
            <a:xfrm>
              <a:off x="6489121"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43" name="tx443"/>
            <p:cNvSpPr/>
            <p:nvPr/>
          </p:nvSpPr>
          <p:spPr>
            <a:xfrm>
              <a:off x="739307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4" name="tx444"/>
            <p:cNvSpPr/>
            <p:nvPr/>
          </p:nvSpPr>
          <p:spPr>
            <a:xfrm>
              <a:off x="8297025"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5" name="tx445"/>
            <p:cNvSpPr/>
            <p:nvPr/>
          </p:nvSpPr>
          <p:spPr>
            <a:xfrm>
              <a:off x="4681217"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6" name="tx446"/>
            <p:cNvSpPr/>
            <p:nvPr/>
          </p:nvSpPr>
          <p:spPr>
            <a:xfrm>
              <a:off x="6941097"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47" name="tx447"/>
            <p:cNvSpPr/>
            <p:nvPr/>
          </p:nvSpPr>
          <p:spPr>
            <a:xfrm>
              <a:off x="5133193"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48" name="tx448"/>
            <p:cNvSpPr/>
            <p:nvPr/>
          </p:nvSpPr>
          <p:spPr>
            <a:xfrm>
              <a:off x="7845049"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9" name="tx449"/>
            <p:cNvSpPr/>
            <p:nvPr/>
          </p:nvSpPr>
          <p:spPr>
            <a:xfrm>
              <a:off x="1969362"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50" name="tx450"/>
            <p:cNvSpPr/>
            <p:nvPr/>
          </p:nvSpPr>
          <p:spPr>
            <a:xfrm>
              <a:off x="287331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51" name="tx451"/>
            <p:cNvSpPr/>
            <p:nvPr/>
          </p:nvSpPr>
          <p:spPr>
            <a:xfrm>
              <a:off x="3325289"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52" name="tx452"/>
            <p:cNvSpPr/>
            <p:nvPr/>
          </p:nvSpPr>
          <p:spPr>
            <a:xfrm>
              <a:off x="4229241"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53" name="tx453"/>
            <p:cNvSpPr/>
            <p:nvPr/>
          </p:nvSpPr>
          <p:spPr>
            <a:xfrm>
              <a:off x="3777265"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54" name="tx454"/>
            <p:cNvSpPr/>
            <p:nvPr/>
          </p:nvSpPr>
          <p:spPr>
            <a:xfrm>
              <a:off x="5585169"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55" name="tx455"/>
            <p:cNvSpPr/>
            <p:nvPr/>
          </p:nvSpPr>
          <p:spPr>
            <a:xfrm>
              <a:off x="6489121"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56" name="tx456"/>
            <p:cNvSpPr/>
            <p:nvPr/>
          </p:nvSpPr>
          <p:spPr>
            <a:xfrm>
              <a:off x="7845049"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57" name="tx457"/>
            <p:cNvSpPr/>
            <p:nvPr/>
          </p:nvSpPr>
          <p:spPr>
            <a:xfrm>
              <a:off x="1969362"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58" name="tx458"/>
            <p:cNvSpPr/>
            <p:nvPr/>
          </p:nvSpPr>
          <p:spPr>
            <a:xfrm>
              <a:off x="287331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59" name="tx459"/>
            <p:cNvSpPr/>
            <p:nvPr/>
          </p:nvSpPr>
          <p:spPr>
            <a:xfrm>
              <a:off x="3325289"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0" name="tx460"/>
            <p:cNvSpPr/>
            <p:nvPr/>
          </p:nvSpPr>
          <p:spPr>
            <a:xfrm>
              <a:off x="4229241"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1" name="tx461"/>
            <p:cNvSpPr/>
            <p:nvPr/>
          </p:nvSpPr>
          <p:spPr>
            <a:xfrm>
              <a:off x="3777265"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2" name="tx462"/>
            <p:cNvSpPr/>
            <p:nvPr/>
          </p:nvSpPr>
          <p:spPr>
            <a:xfrm>
              <a:off x="5585169"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63" name="tx463"/>
            <p:cNvSpPr/>
            <p:nvPr/>
          </p:nvSpPr>
          <p:spPr>
            <a:xfrm>
              <a:off x="6489121"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64" name="tx464"/>
            <p:cNvSpPr/>
            <p:nvPr/>
          </p:nvSpPr>
          <p:spPr>
            <a:xfrm>
              <a:off x="8297025"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65" name="tx465"/>
            <p:cNvSpPr/>
            <p:nvPr/>
          </p:nvSpPr>
          <p:spPr>
            <a:xfrm>
              <a:off x="4681217"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6" name="tx466"/>
            <p:cNvSpPr/>
            <p:nvPr/>
          </p:nvSpPr>
          <p:spPr>
            <a:xfrm>
              <a:off x="513319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67" name="tx467"/>
            <p:cNvSpPr/>
            <p:nvPr/>
          </p:nvSpPr>
          <p:spPr>
            <a:xfrm>
              <a:off x="7845049"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68" name="tx468"/>
            <p:cNvSpPr/>
            <p:nvPr/>
          </p:nvSpPr>
          <p:spPr>
            <a:xfrm>
              <a:off x="1969362"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9" name="tx469"/>
            <p:cNvSpPr/>
            <p:nvPr/>
          </p:nvSpPr>
          <p:spPr>
            <a:xfrm>
              <a:off x="287331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70" name="tx470"/>
            <p:cNvSpPr/>
            <p:nvPr/>
          </p:nvSpPr>
          <p:spPr>
            <a:xfrm>
              <a:off x="3325289"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71" name="tx471"/>
            <p:cNvSpPr/>
            <p:nvPr/>
          </p:nvSpPr>
          <p:spPr>
            <a:xfrm>
              <a:off x="4229241"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72" name="tx472"/>
            <p:cNvSpPr/>
            <p:nvPr/>
          </p:nvSpPr>
          <p:spPr>
            <a:xfrm>
              <a:off x="3777265"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73" name="tx473"/>
            <p:cNvSpPr/>
            <p:nvPr/>
          </p:nvSpPr>
          <p:spPr>
            <a:xfrm>
              <a:off x="5585169"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74" name="tx474"/>
            <p:cNvSpPr/>
            <p:nvPr/>
          </p:nvSpPr>
          <p:spPr>
            <a:xfrm>
              <a:off x="6489121"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75" name="tx475"/>
            <p:cNvSpPr/>
            <p:nvPr/>
          </p:nvSpPr>
          <p:spPr>
            <a:xfrm>
              <a:off x="739307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76" name="tx476"/>
            <p:cNvSpPr/>
            <p:nvPr/>
          </p:nvSpPr>
          <p:spPr>
            <a:xfrm>
              <a:off x="4681217"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77" name="tx477"/>
            <p:cNvSpPr/>
            <p:nvPr/>
          </p:nvSpPr>
          <p:spPr>
            <a:xfrm>
              <a:off x="5133193"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78" name="tx478"/>
            <p:cNvSpPr/>
            <p:nvPr/>
          </p:nvSpPr>
          <p:spPr>
            <a:xfrm>
              <a:off x="7845049"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79" name="tx479"/>
            <p:cNvSpPr/>
            <p:nvPr/>
          </p:nvSpPr>
          <p:spPr>
            <a:xfrm>
              <a:off x="1969362"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0" name="tx480"/>
            <p:cNvSpPr/>
            <p:nvPr/>
          </p:nvSpPr>
          <p:spPr>
            <a:xfrm>
              <a:off x="287331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81" name="tx481"/>
            <p:cNvSpPr/>
            <p:nvPr/>
          </p:nvSpPr>
          <p:spPr>
            <a:xfrm>
              <a:off x="3325289"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82" name="tx482"/>
            <p:cNvSpPr/>
            <p:nvPr/>
          </p:nvSpPr>
          <p:spPr>
            <a:xfrm>
              <a:off x="4229241"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83" name="tx483"/>
            <p:cNvSpPr/>
            <p:nvPr/>
          </p:nvSpPr>
          <p:spPr>
            <a:xfrm>
              <a:off x="3777265"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84" name="tx484"/>
            <p:cNvSpPr/>
            <p:nvPr/>
          </p:nvSpPr>
          <p:spPr>
            <a:xfrm>
              <a:off x="5585169"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85" name="tx485"/>
            <p:cNvSpPr/>
            <p:nvPr/>
          </p:nvSpPr>
          <p:spPr>
            <a:xfrm>
              <a:off x="6037145"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86" name="tx486"/>
            <p:cNvSpPr/>
            <p:nvPr/>
          </p:nvSpPr>
          <p:spPr>
            <a:xfrm>
              <a:off x="6489121"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87" name="tx487"/>
            <p:cNvSpPr/>
            <p:nvPr/>
          </p:nvSpPr>
          <p:spPr>
            <a:xfrm>
              <a:off x="8297025"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88" name="tx488"/>
            <p:cNvSpPr/>
            <p:nvPr/>
          </p:nvSpPr>
          <p:spPr>
            <a:xfrm>
              <a:off x="4681217"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89" name="tx489"/>
            <p:cNvSpPr/>
            <p:nvPr/>
          </p:nvSpPr>
          <p:spPr>
            <a:xfrm>
              <a:off x="6941097"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90" name="tx490"/>
            <p:cNvSpPr/>
            <p:nvPr/>
          </p:nvSpPr>
          <p:spPr>
            <a:xfrm>
              <a:off x="513319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91" name="tx491"/>
            <p:cNvSpPr/>
            <p:nvPr/>
          </p:nvSpPr>
          <p:spPr>
            <a:xfrm>
              <a:off x="7845049"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92" name="tx492"/>
            <p:cNvSpPr/>
            <p:nvPr/>
          </p:nvSpPr>
          <p:spPr>
            <a:xfrm>
              <a:off x="1969362"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93" name="tx493"/>
            <p:cNvSpPr/>
            <p:nvPr/>
          </p:nvSpPr>
          <p:spPr>
            <a:xfrm>
              <a:off x="287331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94" name="tx494"/>
            <p:cNvSpPr/>
            <p:nvPr/>
          </p:nvSpPr>
          <p:spPr>
            <a:xfrm>
              <a:off x="3325289"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95" name="tx495"/>
            <p:cNvSpPr/>
            <p:nvPr/>
          </p:nvSpPr>
          <p:spPr>
            <a:xfrm>
              <a:off x="4229241"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96" name="tx496"/>
            <p:cNvSpPr/>
            <p:nvPr/>
          </p:nvSpPr>
          <p:spPr>
            <a:xfrm>
              <a:off x="3777265"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97" name="tx497"/>
            <p:cNvSpPr/>
            <p:nvPr/>
          </p:nvSpPr>
          <p:spPr>
            <a:xfrm>
              <a:off x="5585169"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98" name="tx498"/>
            <p:cNvSpPr/>
            <p:nvPr/>
          </p:nvSpPr>
          <p:spPr>
            <a:xfrm>
              <a:off x="6037145"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99" name="tx499"/>
            <p:cNvSpPr/>
            <p:nvPr/>
          </p:nvSpPr>
          <p:spPr>
            <a:xfrm>
              <a:off x="6489121"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00" name="tx500"/>
            <p:cNvSpPr/>
            <p:nvPr/>
          </p:nvSpPr>
          <p:spPr>
            <a:xfrm>
              <a:off x="468121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01" name="tx501"/>
            <p:cNvSpPr/>
            <p:nvPr/>
          </p:nvSpPr>
          <p:spPr>
            <a:xfrm>
              <a:off x="6941097"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02" name="tx502"/>
            <p:cNvSpPr/>
            <p:nvPr/>
          </p:nvSpPr>
          <p:spPr>
            <a:xfrm>
              <a:off x="513319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03" name="tx503"/>
            <p:cNvSpPr/>
            <p:nvPr/>
          </p:nvSpPr>
          <p:spPr>
            <a:xfrm>
              <a:off x="1969362"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04" name="tx504"/>
            <p:cNvSpPr/>
            <p:nvPr/>
          </p:nvSpPr>
          <p:spPr>
            <a:xfrm>
              <a:off x="287331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5" name="tx505"/>
            <p:cNvSpPr/>
            <p:nvPr/>
          </p:nvSpPr>
          <p:spPr>
            <a:xfrm>
              <a:off x="3325289"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06" name="tx506"/>
            <p:cNvSpPr/>
            <p:nvPr/>
          </p:nvSpPr>
          <p:spPr>
            <a:xfrm>
              <a:off x="4229241"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07" name="tx507"/>
            <p:cNvSpPr/>
            <p:nvPr/>
          </p:nvSpPr>
          <p:spPr>
            <a:xfrm>
              <a:off x="3777265"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08" name="tx508"/>
            <p:cNvSpPr/>
            <p:nvPr/>
          </p:nvSpPr>
          <p:spPr>
            <a:xfrm>
              <a:off x="5585169"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09" name="tx509"/>
            <p:cNvSpPr/>
            <p:nvPr/>
          </p:nvSpPr>
          <p:spPr>
            <a:xfrm>
              <a:off x="6037145"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10" name="tx510"/>
            <p:cNvSpPr/>
            <p:nvPr/>
          </p:nvSpPr>
          <p:spPr>
            <a:xfrm>
              <a:off x="6489121"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11" name="tx511"/>
            <p:cNvSpPr/>
            <p:nvPr/>
          </p:nvSpPr>
          <p:spPr>
            <a:xfrm>
              <a:off x="739307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12" name="tx512"/>
            <p:cNvSpPr/>
            <p:nvPr/>
          </p:nvSpPr>
          <p:spPr>
            <a:xfrm>
              <a:off x="8297025"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13" name="tx513"/>
            <p:cNvSpPr/>
            <p:nvPr/>
          </p:nvSpPr>
          <p:spPr>
            <a:xfrm>
              <a:off x="4681217"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14" name="tx514"/>
            <p:cNvSpPr/>
            <p:nvPr/>
          </p:nvSpPr>
          <p:spPr>
            <a:xfrm>
              <a:off x="5133193"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5" name="tx515"/>
            <p:cNvSpPr/>
            <p:nvPr/>
          </p:nvSpPr>
          <p:spPr>
            <a:xfrm>
              <a:off x="7845049" y="2248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16" name="tx516"/>
            <p:cNvSpPr/>
            <p:nvPr/>
          </p:nvSpPr>
          <p:spPr>
            <a:xfrm>
              <a:off x="1969362"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17" name="tx517"/>
            <p:cNvSpPr/>
            <p:nvPr/>
          </p:nvSpPr>
          <p:spPr>
            <a:xfrm>
              <a:off x="287331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18" name="tx518"/>
            <p:cNvSpPr/>
            <p:nvPr/>
          </p:nvSpPr>
          <p:spPr>
            <a:xfrm>
              <a:off x="3325289"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19" name="tx519"/>
            <p:cNvSpPr/>
            <p:nvPr/>
          </p:nvSpPr>
          <p:spPr>
            <a:xfrm>
              <a:off x="4229241"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20" name="tx520"/>
            <p:cNvSpPr/>
            <p:nvPr/>
          </p:nvSpPr>
          <p:spPr>
            <a:xfrm>
              <a:off x="3777265"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21" name="tx521"/>
            <p:cNvSpPr/>
            <p:nvPr/>
          </p:nvSpPr>
          <p:spPr>
            <a:xfrm>
              <a:off x="5585169"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22" name="tx522"/>
            <p:cNvSpPr/>
            <p:nvPr/>
          </p:nvSpPr>
          <p:spPr>
            <a:xfrm>
              <a:off x="4681217"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23" name="tx523"/>
            <p:cNvSpPr/>
            <p:nvPr/>
          </p:nvSpPr>
          <p:spPr>
            <a:xfrm>
              <a:off x="1969362"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24" name="tx524"/>
            <p:cNvSpPr/>
            <p:nvPr/>
          </p:nvSpPr>
          <p:spPr>
            <a:xfrm>
              <a:off x="287331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25" name="tx525"/>
            <p:cNvSpPr/>
            <p:nvPr/>
          </p:nvSpPr>
          <p:spPr>
            <a:xfrm>
              <a:off x="3325289"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26" name="tx526"/>
            <p:cNvSpPr/>
            <p:nvPr/>
          </p:nvSpPr>
          <p:spPr>
            <a:xfrm>
              <a:off x="4229241"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27" name="tx527"/>
            <p:cNvSpPr/>
            <p:nvPr/>
          </p:nvSpPr>
          <p:spPr>
            <a:xfrm>
              <a:off x="2421338"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28" name="tx528"/>
            <p:cNvSpPr/>
            <p:nvPr/>
          </p:nvSpPr>
          <p:spPr>
            <a:xfrm>
              <a:off x="3777265"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29" name="tx529"/>
            <p:cNvSpPr/>
            <p:nvPr/>
          </p:nvSpPr>
          <p:spPr>
            <a:xfrm>
              <a:off x="5585169"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30" name="tx530"/>
            <p:cNvSpPr/>
            <p:nvPr/>
          </p:nvSpPr>
          <p:spPr>
            <a:xfrm>
              <a:off x="6037145"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31" name="tx531"/>
            <p:cNvSpPr/>
            <p:nvPr/>
          </p:nvSpPr>
          <p:spPr>
            <a:xfrm>
              <a:off x="6489121"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32" name="tx532"/>
            <p:cNvSpPr/>
            <p:nvPr/>
          </p:nvSpPr>
          <p:spPr>
            <a:xfrm>
              <a:off x="739307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33" name="tx533"/>
            <p:cNvSpPr/>
            <p:nvPr/>
          </p:nvSpPr>
          <p:spPr>
            <a:xfrm>
              <a:off x="4681217"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34" name="tx534"/>
            <p:cNvSpPr/>
            <p:nvPr/>
          </p:nvSpPr>
          <p:spPr>
            <a:xfrm>
              <a:off x="6941097"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35" name="tx535"/>
            <p:cNvSpPr/>
            <p:nvPr/>
          </p:nvSpPr>
          <p:spPr>
            <a:xfrm>
              <a:off x="5133193"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36" name="tx536"/>
            <p:cNvSpPr/>
            <p:nvPr/>
          </p:nvSpPr>
          <p:spPr>
            <a:xfrm>
              <a:off x="7845049"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37" name="tx537"/>
            <p:cNvSpPr/>
            <p:nvPr/>
          </p:nvSpPr>
          <p:spPr>
            <a:xfrm>
              <a:off x="1969362"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38" name="tx538"/>
            <p:cNvSpPr/>
            <p:nvPr/>
          </p:nvSpPr>
          <p:spPr>
            <a:xfrm>
              <a:off x="287331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39" name="tx539"/>
            <p:cNvSpPr/>
            <p:nvPr/>
          </p:nvSpPr>
          <p:spPr>
            <a:xfrm>
              <a:off x="3325289"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0" name="tx540"/>
            <p:cNvSpPr/>
            <p:nvPr/>
          </p:nvSpPr>
          <p:spPr>
            <a:xfrm>
              <a:off x="4229241"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1" name="tx541"/>
            <p:cNvSpPr/>
            <p:nvPr/>
          </p:nvSpPr>
          <p:spPr>
            <a:xfrm>
              <a:off x="3777265"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2" name="tx542"/>
            <p:cNvSpPr/>
            <p:nvPr/>
          </p:nvSpPr>
          <p:spPr>
            <a:xfrm>
              <a:off x="5585169"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3" name="tx543"/>
            <p:cNvSpPr/>
            <p:nvPr/>
          </p:nvSpPr>
          <p:spPr>
            <a:xfrm>
              <a:off x="6037145"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44" name="tx544"/>
            <p:cNvSpPr/>
            <p:nvPr/>
          </p:nvSpPr>
          <p:spPr>
            <a:xfrm>
              <a:off x="6489121"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45" name="tx545"/>
            <p:cNvSpPr/>
            <p:nvPr/>
          </p:nvSpPr>
          <p:spPr>
            <a:xfrm>
              <a:off x="739307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46" name="tx546"/>
            <p:cNvSpPr/>
            <p:nvPr/>
          </p:nvSpPr>
          <p:spPr>
            <a:xfrm>
              <a:off x="468121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47" name="tx547"/>
            <p:cNvSpPr/>
            <p:nvPr/>
          </p:nvSpPr>
          <p:spPr>
            <a:xfrm>
              <a:off x="6941097"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48" name="tx548"/>
            <p:cNvSpPr/>
            <p:nvPr/>
          </p:nvSpPr>
          <p:spPr>
            <a:xfrm>
              <a:off x="5133193"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49" name="tx549"/>
            <p:cNvSpPr/>
            <p:nvPr/>
          </p:nvSpPr>
          <p:spPr>
            <a:xfrm>
              <a:off x="7845049"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50" name="tx550"/>
            <p:cNvSpPr/>
            <p:nvPr/>
          </p:nvSpPr>
          <p:spPr>
            <a:xfrm>
              <a:off x="1969362"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51" name="tx551"/>
            <p:cNvSpPr/>
            <p:nvPr/>
          </p:nvSpPr>
          <p:spPr>
            <a:xfrm>
              <a:off x="287331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2" name="tx552"/>
            <p:cNvSpPr/>
            <p:nvPr/>
          </p:nvSpPr>
          <p:spPr>
            <a:xfrm>
              <a:off x="3325289"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3" name="tx553"/>
            <p:cNvSpPr/>
            <p:nvPr/>
          </p:nvSpPr>
          <p:spPr>
            <a:xfrm>
              <a:off x="4229241"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4" name="tx554"/>
            <p:cNvSpPr/>
            <p:nvPr/>
          </p:nvSpPr>
          <p:spPr>
            <a:xfrm>
              <a:off x="2421338"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55" name="tx555"/>
            <p:cNvSpPr/>
            <p:nvPr/>
          </p:nvSpPr>
          <p:spPr>
            <a:xfrm>
              <a:off x="3777265"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6" name="tx556"/>
            <p:cNvSpPr/>
            <p:nvPr/>
          </p:nvSpPr>
          <p:spPr>
            <a:xfrm>
              <a:off x="5585169"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7" name="tx557"/>
            <p:cNvSpPr/>
            <p:nvPr/>
          </p:nvSpPr>
          <p:spPr>
            <a:xfrm>
              <a:off x="6489121"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8" name="tx558"/>
            <p:cNvSpPr/>
            <p:nvPr/>
          </p:nvSpPr>
          <p:spPr>
            <a:xfrm>
              <a:off x="739307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9" name="tx559"/>
            <p:cNvSpPr/>
            <p:nvPr/>
          </p:nvSpPr>
          <p:spPr>
            <a:xfrm>
              <a:off x="468121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60" name="tx560"/>
            <p:cNvSpPr/>
            <p:nvPr/>
          </p:nvSpPr>
          <p:spPr>
            <a:xfrm>
              <a:off x="6941097"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1" name="tx561"/>
            <p:cNvSpPr/>
            <p:nvPr/>
          </p:nvSpPr>
          <p:spPr>
            <a:xfrm>
              <a:off x="5133193"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2" name="tx562"/>
            <p:cNvSpPr/>
            <p:nvPr/>
          </p:nvSpPr>
          <p:spPr>
            <a:xfrm>
              <a:off x="1969362"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63" name="tx563"/>
            <p:cNvSpPr/>
            <p:nvPr/>
          </p:nvSpPr>
          <p:spPr>
            <a:xfrm>
              <a:off x="287331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64" name="tx564"/>
            <p:cNvSpPr/>
            <p:nvPr/>
          </p:nvSpPr>
          <p:spPr>
            <a:xfrm>
              <a:off x="3325289"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5" name="tx565"/>
            <p:cNvSpPr/>
            <p:nvPr/>
          </p:nvSpPr>
          <p:spPr>
            <a:xfrm>
              <a:off x="4229241"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6" name="tx566"/>
            <p:cNvSpPr/>
            <p:nvPr/>
          </p:nvSpPr>
          <p:spPr>
            <a:xfrm>
              <a:off x="3777265"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7" name="tx567"/>
            <p:cNvSpPr/>
            <p:nvPr/>
          </p:nvSpPr>
          <p:spPr>
            <a:xfrm>
              <a:off x="5585169"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8" name="tx568"/>
            <p:cNvSpPr/>
            <p:nvPr/>
          </p:nvSpPr>
          <p:spPr>
            <a:xfrm>
              <a:off x="6037145"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69" name="tx569"/>
            <p:cNvSpPr/>
            <p:nvPr/>
          </p:nvSpPr>
          <p:spPr>
            <a:xfrm>
              <a:off x="6489121"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70" name="tx570"/>
            <p:cNvSpPr/>
            <p:nvPr/>
          </p:nvSpPr>
          <p:spPr>
            <a:xfrm>
              <a:off x="4681217"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71" name="tx571"/>
            <p:cNvSpPr/>
            <p:nvPr/>
          </p:nvSpPr>
          <p:spPr>
            <a:xfrm>
              <a:off x="6941097"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72" name="tx572"/>
            <p:cNvSpPr/>
            <p:nvPr/>
          </p:nvSpPr>
          <p:spPr>
            <a:xfrm>
              <a:off x="513319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73" name="tx573"/>
            <p:cNvSpPr/>
            <p:nvPr/>
          </p:nvSpPr>
          <p:spPr>
            <a:xfrm>
              <a:off x="7845049"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74" name="tx574"/>
            <p:cNvSpPr/>
            <p:nvPr/>
          </p:nvSpPr>
          <p:spPr>
            <a:xfrm>
              <a:off x="8749001"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5" name="tx575"/>
            <p:cNvSpPr/>
            <p:nvPr/>
          </p:nvSpPr>
          <p:spPr>
            <a:xfrm>
              <a:off x="8749001" y="2052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76" name="tx576"/>
            <p:cNvSpPr/>
            <p:nvPr/>
          </p:nvSpPr>
          <p:spPr>
            <a:xfrm>
              <a:off x="8749001"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77" name="tx577"/>
            <p:cNvSpPr/>
            <p:nvPr/>
          </p:nvSpPr>
          <p:spPr>
            <a:xfrm>
              <a:off x="8749001"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78" name="tx578"/>
            <p:cNvSpPr/>
            <p:nvPr/>
          </p:nvSpPr>
          <p:spPr>
            <a:xfrm>
              <a:off x="8749001" y="10732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79" name="tx579"/>
            <p:cNvSpPr/>
            <p:nvPr/>
          </p:nvSpPr>
          <p:spPr>
            <a:xfrm>
              <a:off x="8749001"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580" name="tx580"/>
            <p:cNvSpPr/>
            <p:nvPr/>
          </p:nvSpPr>
          <p:spPr>
            <a:xfrm>
              <a:off x="8749001"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81" name="tx581"/>
            <p:cNvSpPr/>
            <p:nvPr/>
          </p:nvSpPr>
          <p:spPr>
            <a:xfrm>
              <a:off x="8749001" y="1856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2" name="tx582"/>
            <p:cNvSpPr/>
            <p:nvPr/>
          </p:nvSpPr>
          <p:spPr>
            <a:xfrm>
              <a:off x="8749001" y="14650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83" name="tx583"/>
            <p:cNvSpPr/>
            <p:nvPr/>
          </p:nvSpPr>
          <p:spPr>
            <a:xfrm>
              <a:off x="8749001" y="16610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84" name="tx584"/>
            <p:cNvSpPr/>
            <p:nvPr/>
          </p:nvSpPr>
          <p:spPr>
            <a:xfrm>
              <a:off x="8749001"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85" name="tx585"/>
            <p:cNvSpPr/>
            <p:nvPr/>
          </p:nvSpPr>
          <p:spPr>
            <a:xfrm>
              <a:off x="6489121"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86" name="tx586"/>
            <p:cNvSpPr/>
            <p:nvPr/>
          </p:nvSpPr>
          <p:spPr>
            <a:xfrm>
              <a:off x="7393073"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587" name="tx587"/>
            <p:cNvSpPr/>
            <p:nvPr/>
          </p:nvSpPr>
          <p:spPr>
            <a:xfrm>
              <a:off x="8297025"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88" name="tx588"/>
            <p:cNvSpPr/>
            <p:nvPr/>
          </p:nvSpPr>
          <p:spPr>
            <a:xfrm>
              <a:off x="6941097"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89" name="tx589"/>
            <p:cNvSpPr/>
            <p:nvPr/>
          </p:nvSpPr>
          <p:spPr>
            <a:xfrm>
              <a:off x="7845049" y="47960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90" name="tx590"/>
            <p:cNvSpPr/>
            <p:nvPr/>
          </p:nvSpPr>
          <p:spPr>
            <a:xfrm>
              <a:off x="6037145" y="1269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91" name="tx591"/>
            <p:cNvSpPr/>
            <p:nvPr/>
          </p:nvSpPr>
          <p:spPr>
            <a:xfrm>
              <a:off x="2873313"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592" name="tx592"/>
            <p:cNvSpPr/>
            <p:nvPr/>
          </p:nvSpPr>
          <p:spPr>
            <a:xfrm>
              <a:off x="3325289"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93" name="tx593"/>
            <p:cNvSpPr/>
            <p:nvPr/>
          </p:nvSpPr>
          <p:spPr>
            <a:xfrm>
              <a:off x="4229241"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94" name="tx594"/>
            <p:cNvSpPr/>
            <p:nvPr/>
          </p:nvSpPr>
          <p:spPr>
            <a:xfrm>
              <a:off x="3777265"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95" name="tx595"/>
            <p:cNvSpPr/>
            <p:nvPr/>
          </p:nvSpPr>
          <p:spPr>
            <a:xfrm>
              <a:off x="5585169"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96" name="tx596"/>
            <p:cNvSpPr/>
            <p:nvPr/>
          </p:nvSpPr>
          <p:spPr>
            <a:xfrm>
              <a:off x="6489121"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97" name="tx597"/>
            <p:cNvSpPr/>
            <p:nvPr/>
          </p:nvSpPr>
          <p:spPr>
            <a:xfrm>
              <a:off x="8297025"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98" name="tx598"/>
            <p:cNvSpPr/>
            <p:nvPr/>
          </p:nvSpPr>
          <p:spPr>
            <a:xfrm>
              <a:off x="4681217"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99" name="tx599"/>
            <p:cNvSpPr/>
            <p:nvPr/>
          </p:nvSpPr>
          <p:spPr>
            <a:xfrm>
              <a:off x="7845049" y="55798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00" name="tx600"/>
            <p:cNvSpPr/>
            <p:nvPr/>
          </p:nvSpPr>
          <p:spPr>
            <a:xfrm>
              <a:off x="6037145"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601" name="tx601"/>
            <p:cNvSpPr/>
            <p:nvPr/>
          </p:nvSpPr>
          <p:spPr>
            <a:xfrm>
              <a:off x="739307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602" name="tx602"/>
            <p:cNvSpPr/>
            <p:nvPr/>
          </p:nvSpPr>
          <p:spPr>
            <a:xfrm>
              <a:off x="4681217"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03" name="tx603"/>
            <p:cNvSpPr/>
            <p:nvPr/>
          </p:nvSpPr>
          <p:spPr>
            <a:xfrm>
              <a:off x="5133193" y="4600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604" name="tx604"/>
            <p:cNvSpPr/>
            <p:nvPr/>
          </p:nvSpPr>
          <p:spPr>
            <a:xfrm>
              <a:off x="6037145" y="2836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05" name="tx605"/>
            <p:cNvSpPr/>
            <p:nvPr/>
          </p:nvSpPr>
          <p:spPr>
            <a:xfrm>
              <a:off x="6489121"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06" name="tx606"/>
            <p:cNvSpPr/>
            <p:nvPr/>
          </p:nvSpPr>
          <p:spPr>
            <a:xfrm>
              <a:off x="739307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07" name="tx607"/>
            <p:cNvSpPr/>
            <p:nvPr/>
          </p:nvSpPr>
          <p:spPr>
            <a:xfrm>
              <a:off x="8297025"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08" name="tx608"/>
            <p:cNvSpPr/>
            <p:nvPr/>
          </p:nvSpPr>
          <p:spPr>
            <a:xfrm>
              <a:off x="4681217"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09" name="tx609"/>
            <p:cNvSpPr/>
            <p:nvPr/>
          </p:nvSpPr>
          <p:spPr>
            <a:xfrm>
              <a:off x="6941097"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10" name="tx610"/>
            <p:cNvSpPr/>
            <p:nvPr/>
          </p:nvSpPr>
          <p:spPr>
            <a:xfrm>
              <a:off x="5133193"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11" name="tx611"/>
            <p:cNvSpPr/>
            <p:nvPr/>
          </p:nvSpPr>
          <p:spPr>
            <a:xfrm>
              <a:off x="7845049" y="42082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12" name="tx612"/>
            <p:cNvSpPr/>
            <p:nvPr/>
          </p:nvSpPr>
          <p:spPr>
            <a:xfrm>
              <a:off x="6489121"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13" name="tx613"/>
            <p:cNvSpPr/>
            <p:nvPr/>
          </p:nvSpPr>
          <p:spPr>
            <a:xfrm>
              <a:off x="7393073"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14" name="tx614"/>
            <p:cNvSpPr/>
            <p:nvPr/>
          </p:nvSpPr>
          <p:spPr>
            <a:xfrm>
              <a:off x="7845049" y="4404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15" name="tx615"/>
            <p:cNvSpPr/>
            <p:nvPr/>
          </p:nvSpPr>
          <p:spPr>
            <a:xfrm>
              <a:off x="7393073" y="401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616" name="tx616"/>
            <p:cNvSpPr/>
            <p:nvPr/>
          </p:nvSpPr>
          <p:spPr>
            <a:xfrm>
              <a:off x="6489121"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617" name="tx617"/>
            <p:cNvSpPr/>
            <p:nvPr/>
          </p:nvSpPr>
          <p:spPr>
            <a:xfrm>
              <a:off x="7845049" y="51879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618" name="tx618"/>
            <p:cNvSpPr/>
            <p:nvPr/>
          </p:nvSpPr>
          <p:spPr>
            <a:xfrm>
              <a:off x="2421338"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619" name="tx619"/>
            <p:cNvSpPr/>
            <p:nvPr/>
          </p:nvSpPr>
          <p:spPr>
            <a:xfrm>
              <a:off x="7393073"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620" name="tx620"/>
            <p:cNvSpPr/>
            <p:nvPr/>
          </p:nvSpPr>
          <p:spPr>
            <a:xfrm>
              <a:off x="8297025" y="4991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621" name="tx621"/>
            <p:cNvSpPr/>
            <p:nvPr/>
          </p:nvSpPr>
          <p:spPr>
            <a:xfrm>
              <a:off x="7393073" y="32285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622" name="tx622"/>
            <p:cNvSpPr/>
            <p:nvPr/>
          </p:nvSpPr>
          <p:spPr>
            <a:xfrm>
              <a:off x="7393073" y="3816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623" name="tx623"/>
            <p:cNvSpPr/>
            <p:nvPr/>
          </p:nvSpPr>
          <p:spPr>
            <a:xfrm>
              <a:off x="7393073"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24" name="tx624"/>
            <p:cNvSpPr/>
            <p:nvPr/>
          </p:nvSpPr>
          <p:spPr>
            <a:xfrm>
              <a:off x="2421338"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17</a:t>
              </a:r>
            </a:p>
          </p:txBody>
        </p:sp>
        <p:sp>
          <p:nvSpPr>
            <p:cNvPr id="625" name="tx625"/>
            <p:cNvSpPr/>
            <p:nvPr/>
          </p:nvSpPr>
          <p:spPr>
            <a:xfrm>
              <a:off x="6037145"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626" name="tx626"/>
            <p:cNvSpPr/>
            <p:nvPr/>
          </p:nvSpPr>
          <p:spPr>
            <a:xfrm>
              <a:off x="6489121"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627" name="tx627"/>
            <p:cNvSpPr/>
            <p:nvPr/>
          </p:nvSpPr>
          <p:spPr>
            <a:xfrm>
              <a:off x="739307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628" name="tx628"/>
            <p:cNvSpPr/>
            <p:nvPr/>
          </p:nvSpPr>
          <p:spPr>
            <a:xfrm>
              <a:off x="8297025"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629" name="tx629"/>
            <p:cNvSpPr/>
            <p:nvPr/>
          </p:nvSpPr>
          <p:spPr>
            <a:xfrm>
              <a:off x="6968209" y="538387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630" name="tx630"/>
            <p:cNvSpPr/>
            <p:nvPr/>
          </p:nvSpPr>
          <p:spPr>
            <a:xfrm>
              <a:off x="5133193"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631" name="tx631"/>
            <p:cNvSpPr/>
            <p:nvPr/>
          </p:nvSpPr>
          <p:spPr>
            <a:xfrm>
              <a:off x="7845049" y="5383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32" name="tx632"/>
            <p:cNvSpPr/>
            <p:nvPr/>
          </p:nvSpPr>
          <p:spPr>
            <a:xfrm>
              <a:off x="7393073"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33" name="tx633"/>
            <p:cNvSpPr/>
            <p:nvPr/>
          </p:nvSpPr>
          <p:spPr>
            <a:xfrm>
              <a:off x="8297025" y="24447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34" name="tx634"/>
            <p:cNvSpPr/>
            <p:nvPr/>
          </p:nvSpPr>
          <p:spPr>
            <a:xfrm>
              <a:off x="8749001" y="3424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635" name="tx635"/>
            <p:cNvSpPr/>
            <p:nvPr/>
          </p:nvSpPr>
          <p:spPr>
            <a:xfrm>
              <a:off x="8749001" y="36204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33</a:t>
              </a:r>
            </a:p>
          </p:txBody>
        </p:sp>
        <p:sp>
          <p:nvSpPr>
            <p:cNvPr id="636" name="tx636"/>
            <p:cNvSpPr/>
            <p:nvPr/>
          </p:nvSpPr>
          <p:spPr>
            <a:xfrm>
              <a:off x="8749001" y="30325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637" name="tx637"/>
            <p:cNvSpPr/>
            <p:nvPr/>
          </p:nvSpPr>
          <p:spPr>
            <a:xfrm>
              <a:off x="8749001" y="2640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38" name="tx638"/>
            <p:cNvSpPr/>
            <p:nvPr/>
          </p:nvSpPr>
          <p:spPr>
            <a:xfrm>
              <a:off x="1902519"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39" name="tx639"/>
            <p:cNvSpPr/>
            <p:nvPr/>
          </p:nvSpPr>
          <p:spPr>
            <a:xfrm>
              <a:off x="229853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40" name="tx640"/>
            <p:cNvSpPr/>
            <p:nvPr/>
          </p:nvSpPr>
          <p:spPr>
            <a:xfrm>
              <a:off x="27847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41" name="tx641"/>
            <p:cNvSpPr/>
            <p:nvPr/>
          </p:nvSpPr>
          <p:spPr>
            <a:xfrm>
              <a:off x="323673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42" name="tx642"/>
            <p:cNvSpPr/>
            <p:nvPr/>
          </p:nvSpPr>
          <p:spPr>
            <a:xfrm>
              <a:off x="3716595"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43" name="tx643"/>
            <p:cNvSpPr/>
            <p:nvPr/>
          </p:nvSpPr>
          <p:spPr>
            <a:xfrm>
              <a:off x="4112610"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44" name="tx644"/>
            <p:cNvSpPr/>
            <p:nvPr/>
          </p:nvSpPr>
          <p:spPr>
            <a:xfrm>
              <a:off x="4580268"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45" name="tx645"/>
            <p:cNvSpPr/>
            <p:nvPr/>
          </p:nvSpPr>
          <p:spPr>
            <a:xfrm>
              <a:off x="5029043"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46" name="tx646"/>
            <p:cNvSpPr/>
            <p:nvPr/>
          </p:nvSpPr>
          <p:spPr>
            <a:xfrm>
              <a:off x="5518235"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47" name="tx647"/>
            <p:cNvSpPr/>
            <p:nvPr/>
          </p:nvSpPr>
          <p:spPr>
            <a:xfrm>
              <a:off x="5960976"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48" name="tx648"/>
            <p:cNvSpPr/>
            <p:nvPr/>
          </p:nvSpPr>
          <p:spPr>
            <a:xfrm>
              <a:off x="638812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49" name="tx649"/>
            <p:cNvSpPr/>
            <p:nvPr/>
          </p:nvSpPr>
          <p:spPr>
            <a:xfrm>
              <a:off x="6846320"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50" name="tx650"/>
            <p:cNvSpPr/>
            <p:nvPr/>
          </p:nvSpPr>
          <p:spPr>
            <a:xfrm>
              <a:off x="7292078"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51" name="tx651"/>
            <p:cNvSpPr/>
            <p:nvPr/>
          </p:nvSpPr>
          <p:spPr>
            <a:xfrm>
              <a:off x="7790642"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652" name="tx652"/>
            <p:cNvSpPr/>
            <p:nvPr/>
          </p:nvSpPr>
          <p:spPr>
            <a:xfrm>
              <a:off x="8174175"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653" name="tx653"/>
            <p:cNvSpPr/>
            <p:nvPr/>
          </p:nvSpPr>
          <p:spPr>
            <a:xfrm>
              <a:off x="866044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54" name="tx654"/>
            <p:cNvSpPr/>
            <p:nvPr/>
          </p:nvSpPr>
          <p:spPr>
            <a:xfrm>
              <a:off x="1448368" y="5561798"/>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655" name="tx655"/>
            <p:cNvSpPr/>
            <p:nvPr/>
          </p:nvSpPr>
          <p:spPr>
            <a:xfrm>
              <a:off x="1327667" y="5365858"/>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Nigeria</a:t>
              </a:r>
            </a:p>
          </p:txBody>
        </p:sp>
        <p:sp>
          <p:nvSpPr>
            <p:cNvPr id="656" name="tx656"/>
            <p:cNvSpPr/>
            <p:nvPr/>
          </p:nvSpPr>
          <p:spPr>
            <a:xfrm>
              <a:off x="1346687" y="5169919"/>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Gabon</a:t>
              </a:r>
            </a:p>
          </p:txBody>
        </p:sp>
        <p:sp>
          <p:nvSpPr>
            <p:cNvPr id="657" name="tx657"/>
            <p:cNvSpPr/>
            <p:nvPr/>
          </p:nvSpPr>
          <p:spPr>
            <a:xfrm>
              <a:off x="1321267" y="4973979"/>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658" name="tx658"/>
            <p:cNvSpPr/>
            <p:nvPr/>
          </p:nvSpPr>
          <p:spPr>
            <a:xfrm>
              <a:off x="1397436" y="4778040"/>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Benin</a:t>
              </a:r>
            </a:p>
          </p:txBody>
        </p:sp>
        <p:sp>
          <p:nvSpPr>
            <p:cNvPr id="659" name="tx659"/>
            <p:cNvSpPr/>
            <p:nvPr/>
          </p:nvSpPr>
          <p:spPr>
            <a:xfrm>
              <a:off x="1416547" y="4582100"/>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Chad</a:t>
              </a:r>
            </a:p>
          </p:txBody>
        </p:sp>
        <p:sp>
          <p:nvSpPr>
            <p:cNvPr id="660" name="tx660"/>
            <p:cNvSpPr/>
            <p:nvPr/>
          </p:nvSpPr>
          <p:spPr>
            <a:xfrm>
              <a:off x="1442059" y="4386161"/>
              <a:ext cx="2477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DRC</a:t>
              </a:r>
            </a:p>
          </p:txBody>
        </p:sp>
        <p:sp>
          <p:nvSpPr>
            <p:cNvPr id="661" name="tx661"/>
            <p:cNvSpPr/>
            <p:nvPr/>
          </p:nvSpPr>
          <p:spPr>
            <a:xfrm>
              <a:off x="1048227" y="4190222"/>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Cote</a:t>
              </a:r>
            </a:p>
          </p:txBody>
        </p:sp>
        <p:sp>
          <p:nvSpPr>
            <p:cNvPr id="662" name="tx662"/>
            <p:cNvSpPr/>
            <p:nvPr/>
          </p:nvSpPr>
          <p:spPr>
            <a:xfrm>
              <a:off x="1321358" y="4190222"/>
              <a:ext cx="3684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d’Ivoire</a:t>
              </a:r>
            </a:p>
          </p:txBody>
        </p:sp>
        <p:sp>
          <p:nvSpPr>
            <p:cNvPr id="663" name="tx663"/>
            <p:cNvSpPr/>
            <p:nvPr/>
          </p:nvSpPr>
          <p:spPr>
            <a:xfrm>
              <a:off x="774913" y="3994282"/>
              <a:ext cx="5146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Equatorial</a:t>
              </a:r>
            </a:p>
          </p:txBody>
        </p:sp>
        <p:sp>
          <p:nvSpPr>
            <p:cNvPr id="664" name="tx664"/>
            <p:cNvSpPr/>
            <p:nvPr/>
          </p:nvSpPr>
          <p:spPr>
            <a:xfrm>
              <a:off x="1321267" y="3994282"/>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665" name="tx665"/>
            <p:cNvSpPr/>
            <p:nvPr/>
          </p:nvSpPr>
          <p:spPr>
            <a:xfrm>
              <a:off x="1480189" y="3798343"/>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666" name="tx666"/>
            <p:cNvSpPr/>
            <p:nvPr/>
          </p:nvSpPr>
          <p:spPr>
            <a:xfrm>
              <a:off x="1289628" y="3602403"/>
              <a:ext cx="4001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Gambia</a:t>
              </a:r>
            </a:p>
          </p:txBody>
        </p:sp>
        <p:sp>
          <p:nvSpPr>
            <p:cNvPr id="667" name="tx667"/>
            <p:cNvSpPr/>
            <p:nvPr/>
          </p:nvSpPr>
          <p:spPr>
            <a:xfrm>
              <a:off x="1156217" y="3406464"/>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Cameroon</a:t>
              </a:r>
            </a:p>
          </p:txBody>
        </p:sp>
        <p:sp>
          <p:nvSpPr>
            <p:cNvPr id="668" name="tx668"/>
            <p:cNvSpPr/>
            <p:nvPr/>
          </p:nvSpPr>
          <p:spPr>
            <a:xfrm>
              <a:off x="940145" y="3210524"/>
              <a:ext cx="74962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Guinea-Bissau</a:t>
              </a:r>
            </a:p>
          </p:txBody>
        </p:sp>
        <p:sp>
          <p:nvSpPr>
            <p:cNvPr id="669" name="tx669"/>
            <p:cNvSpPr/>
            <p:nvPr/>
          </p:nvSpPr>
          <p:spPr>
            <a:xfrm>
              <a:off x="1346687" y="3014585"/>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Liberia</a:t>
              </a:r>
            </a:p>
          </p:txBody>
        </p:sp>
        <p:sp>
          <p:nvSpPr>
            <p:cNvPr id="670" name="tx670"/>
            <p:cNvSpPr/>
            <p:nvPr/>
          </p:nvSpPr>
          <p:spPr>
            <a:xfrm>
              <a:off x="1352996" y="2818646"/>
              <a:ext cx="3367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Congo</a:t>
              </a:r>
            </a:p>
          </p:txBody>
        </p:sp>
        <p:sp>
          <p:nvSpPr>
            <p:cNvPr id="671" name="tx671"/>
            <p:cNvSpPr/>
            <p:nvPr/>
          </p:nvSpPr>
          <p:spPr>
            <a:xfrm>
              <a:off x="1156217" y="2622706"/>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Mauritania</a:t>
              </a:r>
            </a:p>
          </p:txBody>
        </p:sp>
        <p:sp>
          <p:nvSpPr>
            <p:cNvPr id="672" name="tx672"/>
            <p:cNvSpPr/>
            <p:nvPr/>
          </p:nvSpPr>
          <p:spPr>
            <a:xfrm>
              <a:off x="1441967" y="2426767"/>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Togo</a:t>
              </a:r>
            </a:p>
          </p:txBody>
        </p:sp>
        <p:sp>
          <p:nvSpPr>
            <p:cNvPr id="673" name="tx673"/>
            <p:cNvSpPr/>
            <p:nvPr/>
          </p:nvSpPr>
          <p:spPr>
            <a:xfrm>
              <a:off x="1416639" y="2230827"/>
              <a:ext cx="27313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674" name="tx674"/>
            <p:cNvSpPr/>
            <p:nvPr/>
          </p:nvSpPr>
          <p:spPr>
            <a:xfrm>
              <a:off x="1016406" y="2034888"/>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675" name="tx675"/>
            <p:cNvSpPr/>
            <p:nvPr/>
          </p:nvSpPr>
          <p:spPr>
            <a:xfrm>
              <a:off x="1435658" y="2034888"/>
              <a:ext cx="2541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676" name="tx676"/>
            <p:cNvSpPr/>
            <p:nvPr/>
          </p:nvSpPr>
          <p:spPr>
            <a:xfrm>
              <a:off x="508182" y="1838948"/>
              <a:ext cx="2033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Sao</a:t>
              </a:r>
            </a:p>
          </p:txBody>
        </p:sp>
        <p:sp>
          <p:nvSpPr>
            <p:cNvPr id="677" name="tx677"/>
            <p:cNvSpPr/>
            <p:nvPr/>
          </p:nvSpPr>
          <p:spPr>
            <a:xfrm>
              <a:off x="743274" y="1838948"/>
              <a:ext cx="2794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Tome</a:t>
              </a:r>
            </a:p>
          </p:txBody>
        </p:sp>
        <p:sp>
          <p:nvSpPr>
            <p:cNvPr id="678" name="tx678"/>
            <p:cNvSpPr/>
            <p:nvPr/>
          </p:nvSpPr>
          <p:spPr>
            <a:xfrm>
              <a:off x="1054445" y="183894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and</a:t>
              </a:r>
            </a:p>
          </p:txBody>
        </p:sp>
        <p:sp>
          <p:nvSpPr>
            <p:cNvPr id="679" name="tx679"/>
            <p:cNvSpPr/>
            <p:nvPr/>
          </p:nvSpPr>
          <p:spPr>
            <a:xfrm>
              <a:off x="1276827" y="1838948"/>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Principe</a:t>
              </a:r>
            </a:p>
          </p:txBody>
        </p:sp>
        <p:sp>
          <p:nvSpPr>
            <p:cNvPr id="680" name="tx680"/>
            <p:cNvSpPr/>
            <p:nvPr/>
          </p:nvSpPr>
          <p:spPr>
            <a:xfrm>
              <a:off x="1035425" y="1643009"/>
              <a:ext cx="30486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Sierra</a:t>
              </a:r>
            </a:p>
          </p:txBody>
        </p:sp>
        <p:sp>
          <p:nvSpPr>
            <p:cNvPr id="681" name="tx681"/>
            <p:cNvSpPr/>
            <p:nvPr/>
          </p:nvSpPr>
          <p:spPr>
            <a:xfrm>
              <a:off x="1372016" y="1643009"/>
              <a:ext cx="3177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Leone</a:t>
              </a:r>
            </a:p>
          </p:txBody>
        </p:sp>
        <p:sp>
          <p:nvSpPr>
            <p:cNvPr id="682" name="tx682"/>
            <p:cNvSpPr/>
            <p:nvPr/>
          </p:nvSpPr>
          <p:spPr>
            <a:xfrm>
              <a:off x="1270335" y="1447070"/>
              <a:ext cx="41943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Senegal</a:t>
              </a:r>
            </a:p>
          </p:txBody>
        </p:sp>
        <p:sp>
          <p:nvSpPr>
            <p:cNvPr id="683" name="tx683"/>
            <p:cNvSpPr/>
            <p:nvPr/>
          </p:nvSpPr>
          <p:spPr>
            <a:xfrm>
              <a:off x="1086174" y="1251130"/>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Cabo</a:t>
              </a:r>
            </a:p>
          </p:txBody>
        </p:sp>
        <p:sp>
          <p:nvSpPr>
            <p:cNvPr id="684" name="tx684"/>
            <p:cNvSpPr/>
            <p:nvPr/>
          </p:nvSpPr>
          <p:spPr>
            <a:xfrm>
              <a:off x="1391127" y="1251130"/>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Verde</a:t>
              </a:r>
            </a:p>
          </p:txBody>
        </p:sp>
        <p:sp>
          <p:nvSpPr>
            <p:cNvPr id="685" name="tx685"/>
            <p:cNvSpPr/>
            <p:nvPr/>
          </p:nvSpPr>
          <p:spPr>
            <a:xfrm>
              <a:off x="1346687" y="1055191"/>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Ghana</a:t>
              </a:r>
            </a:p>
          </p:txBody>
        </p:sp>
        <p:sp>
          <p:nvSpPr>
            <p:cNvPr id="686" name="tx686"/>
            <p:cNvSpPr/>
            <p:nvPr/>
          </p:nvSpPr>
          <p:spPr>
            <a:xfrm>
              <a:off x="350760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87" name="pic687"/>
            <p:cNvPicPr/>
            <p:nvPr/>
          </p:nvPicPr>
          <p:blipFill>
            <a:blip r:embed="rId2" cstate="print"/>
            <a:stretch>
              <a:fillRect/>
            </a:stretch>
          </p:blipFill>
          <p:spPr>
            <a:xfrm>
              <a:off x="5159201" y="5941026"/>
              <a:ext cx="2160000" cy="219455"/>
            </a:xfrm>
            <a:prstGeom prst="rect">
              <a:avLst/>
            </a:prstGeom>
          </p:spPr>
        </p:pic>
        <p:sp>
          <p:nvSpPr>
            <p:cNvPr id="688" name="pl688"/>
            <p:cNvSpPr/>
            <p:nvPr/>
          </p:nvSpPr>
          <p:spPr>
            <a:xfrm>
              <a:off x="51628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9" name="pl689"/>
            <p:cNvSpPr/>
            <p:nvPr/>
          </p:nvSpPr>
          <p:spPr>
            <a:xfrm>
              <a:off x="64544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0" name="pl690"/>
            <p:cNvSpPr/>
            <p:nvPr/>
          </p:nvSpPr>
          <p:spPr>
            <a:xfrm>
              <a:off x="66697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1" name="pl691"/>
            <p:cNvSpPr/>
            <p:nvPr/>
          </p:nvSpPr>
          <p:spPr>
            <a:xfrm>
              <a:off x="68850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2" name="pl692"/>
            <p:cNvSpPr/>
            <p:nvPr/>
          </p:nvSpPr>
          <p:spPr>
            <a:xfrm>
              <a:off x="71003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3" name="pl693"/>
            <p:cNvSpPr/>
            <p:nvPr/>
          </p:nvSpPr>
          <p:spPr>
            <a:xfrm>
              <a:off x="73156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4" name="pl694"/>
            <p:cNvSpPr/>
            <p:nvPr/>
          </p:nvSpPr>
          <p:spPr>
            <a:xfrm>
              <a:off x="51628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5" name="pl695"/>
            <p:cNvSpPr/>
            <p:nvPr/>
          </p:nvSpPr>
          <p:spPr>
            <a:xfrm>
              <a:off x="64544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6" name="pl696"/>
            <p:cNvSpPr/>
            <p:nvPr/>
          </p:nvSpPr>
          <p:spPr>
            <a:xfrm>
              <a:off x="66697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7" name="pl697"/>
            <p:cNvSpPr/>
            <p:nvPr/>
          </p:nvSpPr>
          <p:spPr>
            <a:xfrm>
              <a:off x="68850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8" name="pl698"/>
            <p:cNvSpPr/>
            <p:nvPr/>
          </p:nvSpPr>
          <p:spPr>
            <a:xfrm>
              <a:off x="71003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9" name="pl699"/>
            <p:cNvSpPr/>
            <p:nvPr/>
          </p:nvSpPr>
          <p:spPr>
            <a:xfrm>
              <a:off x="73156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0" name="tx700"/>
            <p:cNvSpPr/>
            <p:nvPr/>
          </p:nvSpPr>
          <p:spPr>
            <a:xfrm>
              <a:off x="513171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01" name="tx701"/>
            <p:cNvSpPr/>
            <p:nvPr/>
          </p:nvSpPr>
          <p:spPr>
            <a:xfrm>
              <a:off x="639230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02" name="tx702"/>
            <p:cNvSpPr/>
            <p:nvPr/>
          </p:nvSpPr>
          <p:spPr>
            <a:xfrm>
              <a:off x="660758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03" name="tx703"/>
            <p:cNvSpPr/>
            <p:nvPr/>
          </p:nvSpPr>
          <p:spPr>
            <a:xfrm>
              <a:off x="68228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04" name="tx704"/>
            <p:cNvSpPr/>
            <p:nvPr/>
          </p:nvSpPr>
          <p:spPr>
            <a:xfrm>
              <a:off x="70381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05" name="tx705"/>
            <p:cNvSpPr/>
            <p:nvPr/>
          </p:nvSpPr>
          <p:spPr>
            <a:xfrm>
              <a:off x="722233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06" name="tx706"/>
            <p:cNvSpPr/>
            <p:nvPr/>
          </p:nvSpPr>
          <p:spPr>
            <a:xfrm>
              <a:off x="1752400" y="435349"/>
              <a:ext cx="32434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WCAR, 2025</a:t>
              </a:r>
            </a:p>
          </p:txBody>
        </p:sp>
        <p:sp>
          <p:nvSpPr>
            <p:cNvPr id="707" name="tx70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8" name="tx708"/>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7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17 out of 24 countries achieved coverage of 90% or higher in at least one vaccine.
Ghana had the highest percentage of vaccines (87%) in the national immunization schedule with coverage of at least 90%, followed by Cabo Verde (83%).
7 countries had not achieved 90% coverage of any vaccine (CAR, DRC, Equatorial Guinea, Gabon, Gambia, Guinea, and Nigeria).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P7TF5XRZ5TZD-1674051314-5647</_dlc_DocId>
    <_dlc_DocIdUrl xmlns="5ce71423-0d49-4a04-8822-86064e799dcd">
      <Url>https://unicef.sharepoint.com/teams/DAPM-DataComm/_layouts/15/DocIdRedir.aspx?ID=P7TF5XRZ5TZD-1674051314-5647</Url>
      <Description>P7TF5XRZ5TZD-1674051314-5647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33401D4-1EDB-4B1C-B84D-B0896DE6902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b70424ac-f09e-4544-b790-5d4d9d1b1550</vt:lpwstr>
  </property>
</Properties>
</file>