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8dfed86f69c2de87717ff260d1f11827e70abc7.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3058028"/>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3058028"/>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3058028"/>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3058028"/>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305802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305802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305802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305802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305802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61663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616631"/>
              <a:ext cx="282125" cy="44139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61663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616631"/>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499425"/>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499425"/>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499425"/>
              <a:ext cx="282125" cy="44139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499425"/>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49942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49942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49942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49942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823614"/>
              <a:ext cx="282125" cy="44139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823614"/>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823614"/>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823614"/>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823614"/>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823614"/>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823614"/>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823614"/>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823614"/>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823614"/>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823614"/>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823614"/>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823614"/>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823614"/>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823614"/>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823614"/>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823614"/>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823614"/>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823614"/>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394082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3940821"/>
              <a:ext cx="282125" cy="44139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394082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3940821"/>
              <a:ext cx="282125" cy="44139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394082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394082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3940821"/>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394082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394082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394082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394082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3940821"/>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3940821"/>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3940821"/>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394082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438221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438221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438221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438221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438221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438221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438221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438221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438221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438221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438221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438221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438221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438221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438221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2175235"/>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2175235"/>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2175235"/>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2175235"/>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2175235"/>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2175235"/>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217523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217523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217523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2175235"/>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217523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2175235"/>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2175235"/>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2175235"/>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2175235"/>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2175235"/>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217523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217523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217523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217523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2175235"/>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2175235"/>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217523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217523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217523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217523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1372373" y="5265011"/>
              <a:ext cx="282125" cy="44139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1654499" y="5265011"/>
              <a:ext cx="282125" cy="44139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8" name="rc188"/>
            <p:cNvSpPr/>
            <p:nvPr/>
          </p:nvSpPr>
          <p:spPr>
            <a:xfrm>
              <a:off x="1936625" y="5265011"/>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9" name="rc189"/>
            <p:cNvSpPr/>
            <p:nvPr/>
          </p:nvSpPr>
          <p:spPr>
            <a:xfrm>
              <a:off x="2218751"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0" name="rc190"/>
            <p:cNvSpPr/>
            <p:nvPr/>
          </p:nvSpPr>
          <p:spPr>
            <a:xfrm>
              <a:off x="2500877" y="5265011"/>
              <a:ext cx="282125" cy="44139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2783003" y="5265011"/>
              <a:ext cx="282125" cy="44139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2" name="rc192"/>
            <p:cNvSpPr/>
            <p:nvPr/>
          </p:nvSpPr>
          <p:spPr>
            <a:xfrm>
              <a:off x="3065129" y="5265011"/>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3" name="rc193"/>
            <p:cNvSpPr/>
            <p:nvPr/>
          </p:nvSpPr>
          <p:spPr>
            <a:xfrm>
              <a:off x="3347254" y="5265011"/>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4" name="rc194"/>
            <p:cNvSpPr/>
            <p:nvPr/>
          </p:nvSpPr>
          <p:spPr>
            <a:xfrm>
              <a:off x="3629380" y="5265011"/>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5" name="rc195"/>
            <p:cNvSpPr/>
            <p:nvPr/>
          </p:nvSpPr>
          <p:spPr>
            <a:xfrm>
              <a:off x="3911506" y="526501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6" name="rc196"/>
            <p:cNvSpPr/>
            <p:nvPr/>
          </p:nvSpPr>
          <p:spPr>
            <a:xfrm>
              <a:off x="4193632" y="5265011"/>
              <a:ext cx="282125" cy="44139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4475758" y="5265011"/>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8" name="rc198"/>
            <p:cNvSpPr/>
            <p:nvPr/>
          </p:nvSpPr>
          <p:spPr>
            <a:xfrm>
              <a:off x="4757884" y="5265011"/>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9" name="rc199"/>
            <p:cNvSpPr/>
            <p:nvPr/>
          </p:nvSpPr>
          <p:spPr>
            <a:xfrm>
              <a:off x="5040010" y="5265011"/>
              <a:ext cx="282125" cy="44139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0" name="rc200"/>
            <p:cNvSpPr/>
            <p:nvPr/>
          </p:nvSpPr>
          <p:spPr>
            <a:xfrm>
              <a:off x="5322136" y="5265011"/>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5604262" y="5265011"/>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2" name="rc202"/>
            <p:cNvSpPr/>
            <p:nvPr/>
          </p:nvSpPr>
          <p:spPr>
            <a:xfrm>
              <a:off x="5886388" y="5265011"/>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3" name="rc203"/>
            <p:cNvSpPr/>
            <p:nvPr/>
          </p:nvSpPr>
          <p:spPr>
            <a:xfrm>
              <a:off x="6168514" y="5265011"/>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4" name="rc204"/>
            <p:cNvSpPr/>
            <p:nvPr/>
          </p:nvSpPr>
          <p:spPr>
            <a:xfrm>
              <a:off x="6450639" y="526501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5" name="rc205"/>
            <p:cNvSpPr/>
            <p:nvPr/>
          </p:nvSpPr>
          <p:spPr>
            <a:xfrm>
              <a:off x="6732765" y="5265011"/>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6" name="rc206"/>
            <p:cNvSpPr/>
            <p:nvPr/>
          </p:nvSpPr>
          <p:spPr>
            <a:xfrm>
              <a:off x="7014891" y="526501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7" name="rc207"/>
            <p:cNvSpPr/>
            <p:nvPr/>
          </p:nvSpPr>
          <p:spPr>
            <a:xfrm>
              <a:off x="7297017" y="5265011"/>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8" name="rc208"/>
            <p:cNvSpPr/>
            <p:nvPr/>
          </p:nvSpPr>
          <p:spPr>
            <a:xfrm>
              <a:off x="7579143" y="5265011"/>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9" name="rc209"/>
            <p:cNvSpPr/>
            <p:nvPr/>
          </p:nvSpPr>
          <p:spPr>
            <a:xfrm>
              <a:off x="7861269" y="5265011"/>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0" name="rc210"/>
            <p:cNvSpPr/>
            <p:nvPr/>
          </p:nvSpPr>
          <p:spPr>
            <a:xfrm>
              <a:off x="8143395" y="5265011"/>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8425521" y="5265011"/>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tx212"/>
            <p:cNvSpPr/>
            <p:nvPr/>
          </p:nvSpPr>
          <p:spPr>
            <a:xfrm>
              <a:off x="145317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3" name="tx213"/>
            <p:cNvSpPr/>
            <p:nvPr/>
          </p:nvSpPr>
          <p:spPr>
            <a:xfrm>
              <a:off x="173530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4" name="tx214"/>
            <p:cNvSpPr/>
            <p:nvPr/>
          </p:nvSpPr>
          <p:spPr>
            <a:xfrm>
              <a:off x="201742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5" name="tx215"/>
            <p:cNvSpPr/>
            <p:nvPr/>
          </p:nvSpPr>
          <p:spPr>
            <a:xfrm>
              <a:off x="229955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6" name="tx216"/>
            <p:cNvSpPr/>
            <p:nvPr/>
          </p:nvSpPr>
          <p:spPr>
            <a:xfrm>
              <a:off x="258168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7" name="tx217"/>
            <p:cNvSpPr/>
            <p:nvPr/>
          </p:nvSpPr>
          <p:spPr>
            <a:xfrm>
              <a:off x="286380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8" name="tx218"/>
            <p:cNvSpPr/>
            <p:nvPr/>
          </p:nvSpPr>
          <p:spPr>
            <a:xfrm>
              <a:off x="314593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9" name="tx219"/>
            <p:cNvSpPr/>
            <p:nvPr/>
          </p:nvSpPr>
          <p:spPr>
            <a:xfrm>
              <a:off x="342805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20" name="tx220"/>
            <p:cNvSpPr/>
            <p:nvPr/>
          </p:nvSpPr>
          <p:spPr>
            <a:xfrm>
              <a:off x="371018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21" name="tx221"/>
            <p:cNvSpPr/>
            <p:nvPr/>
          </p:nvSpPr>
          <p:spPr>
            <a:xfrm>
              <a:off x="399231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2" name="tx222"/>
            <p:cNvSpPr/>
            <p:nvPr/>
          </p:nvSpPr>
          <p:spPr>
            <a:xfrm>
              <a:off x="427443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3" name="tx223"/>
            <p:cNvSpPr/>
            <p:nvPr/>
          </p:nvSpPr>
          <p:spPr>
            <a:xfrm>
              <a:off x="455656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4" name="tx224"/>
            <p:cNvSpPr/>
            <p:nvPr/>
          </p:nvSpPr>
          <p:spPr>
            <a:xfrm>
              <a:off x="483868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5" name="tx225"/>
            <p:cNvSpPr/>
            <p:nvPr/>
          </p:nvSpPr>
          <p:spPr>
            <a:xfrm>
              <a:off x="512081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6" name="tx226"/>
            <p:cNvSpPr/>
            <p:nvPr/>
          </p:nvSpPr>
          <p:spPr>
            <a:xfrm>
              <a:off x="540294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7" name="tx227"/>
            <p:cNvSpPr/>
            <p:nvPr/>
          </p:nvSpPr>
          <p:spPr>
            <a:xfrm>
              <a:off x="568506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8" name="tx228"/>
            <p:cNvSpPr/>
            <p:nvPr/>
          </p:nvSpPr>
          <p:spPr>
            <a:xfrm>
              <a:off x="596719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9" name="tx229"/>
            <p:cNvSpPr/>
            <p:nvPr/>
          </p:nvSpPr>
          <p:spPr>
            <a:xfrm>
              <a:off x="624931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0" name="tx230"/>
            <p:cNvSpPr/>
            <p:nvPr/>
          </p:nvSpPr>
          <p:spPr>
            <a:xfrm>
              <a:off x="653144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1" name="tx231"/>
            <p:cNvSpPr/>
            <p:nvPr/>
          </p:nvSpPr>
          <p:spPr>
            <a:xfrm>
              <a:off x="681356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2" name="tx232"/>
            <p:cNvSpPr/>
            <p:nvPr/>
          </p:nvSpPr>
          <p:spPr>
            <a:xfrm>
              <a:off x="709569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3" name="tx233"/>
            <p:cNvSpPr/>
            <p:nvPr/>
          </p:nvSpPr>
          <p:spPr>
            <a:xfrm>
              <a:off x="737782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4" name="tx234"/>
            <p:cNvSpPr/>
            <p:nvPr/>
          </p:nvSpPr>
          <p:spPr>
            <a:xfrm>
              <a:off x="765994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5" name="tx235"/>
            <p:cNvSpPr/>
            <p:nvPr/>
          </p:nvSpPr>
          <p:spPr>
            <a:xfrm>
              <a:off x="794207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6" name="tx236"/>
            <p:cNvSpPr/>
            <p:nvPr/>
          </p:nvSpPr>
          <p:spPr>
            <a:xfrm>
              <a:off x="822419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7" name="tx237"/>
            <p:cNvSpPr/>
            <p:nvPr/>
          </p:nvSpPr>
          <p:spPr>
            <a:xfrm>
              <a:off x="850632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8" name="tx238"/>
            <p:cNvSpPr/>
            <p:nvPr/>
          </p:nvSpPr>
          <p:spPr>
            <a:xfrm>
              <a:off x="145317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9" name="tx239"/>
            <p:cNvSpPr/>
            <p:nvPr/>
          </p:nvSpPr>
          <p:spPr>
            <a:xfrm>
              <a:off x="173530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0" name="tx240"/>
            <p:cNvSpPr/>
            <p:nvPr/>
          </p:nvSpPr>
          <p:spPr>
            <a:xfrm>
              <a:off x="201742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1" name="tx241"/>
            <p:cNvSpPr/>
            <p:nvPr/>
          </p:nvSpPr>
          <p:spPr>
            <a:xfrm>
              <a:off x="229955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2" name="tx242"/>
            <p:cNvSpPr/>
            <p:nvPr/>
          </p:nvSpPr>
          <p:spPr>
            <a:xfrm>
              <a:off x="258168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3" name="tx243"/>
            <p:cNvSpPr/>
            <p:nvPr/>
          </p:nvSpPr>
          <p:spPr>
            <a:xfrm>
              <a:off x="286380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4" name="tx244"/>
            <p:cNvSpPr/>
            <p:nvPr/>
          </p:nvSpPr>
          <p:spPr>
            <a:xfrm>
              <a:off x="314593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5" name="tx245"/>
            <p:cNvSpPr/>
            <p:nvPr/>
          </p:nvSpPr>
          <p:spPr>
            <a:xfrm>
              <a:off x="342805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6" name="tx246"/>
            <p:cNvSpPr/>
            <p:nvPr/>
          </p:nvSpPr>
          <p:spPr>
            <a:xfrm>
              <a:off x="371018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7" name="tx247"/>
            <p:cNvSpPr/>
            <p:nvPr/>
          </p:nvSpPr>
          <p:spPr>
            <a:xfrm>
              <a:off x="399231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8" name="tx248"/>
            <p:cNvSpPr/>
            <p:nvPr/>
          </p:nvSpPr>
          <p:spPr>
            <a:xfrm>
              <a:off x="427443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9" name="tx249"/>
            <p:cNvSpPr/>
            <p:nvPr/>
          </p:nvSpPr>
          <p:spPr>
            <a:xfrm>
              <a:off x="455656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0" name="tx250"/>
            <p:cNvSpPr/>
            <p:nvPr/>
          </p:nvSpPr>
          <p:spPr>
            <a:xfrm>
              <a:off x="483868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1" name="tx251"/>
            <p:cNvSpPr/>
            <p:nvPr/>
          </p:nvSpPr>
          <p:spPr>
            <a:xfrm>
              <a:off x="512081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2" name="tx252"/>
            <p:cNvSpPr/>
            <p:nvPr/>
          </p:nvSpPr>
          <p:spPr>
            <a:xfrm>
              <a:off x="540294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tx253"/>
            <p:cNvSpPr/>
            <p:nvPr/>
          </p:nvSpPr>
          <p:spPr>
            <a:xfrm>
              <a:off x="568506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4" name="tx254"/>
            <p:cNvSpPr/>
            <p:nvPr/>
          </p:nvSpPr>
          <p:spPr>
            <a:xfrm>
              <a:off x="596719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5" name="tx255"/>
            <p:cNvSpPr/>
            <p:nvPr/>
          </p:nvSpPr>
          <p:spPr>
            <a:xfrm>
              <a:off x="624931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6" name="tx256"/>
            <p:cNvSpPr/>
            <p:nvPr/>
          </p:nvSpPr>
          <p:spPr>
            <a:xfrm>
              <a:off x="653144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7" name="tx257"/>
            <p:cNvSpPr/>
            <p:nvPr/>
          </p:nvSpPr>
          <p:spPr>
            <a:xfrm>
              <a:off x="681356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8" name="tx258"/>
            <p:cNvSpPr/>
            <p:nvPr/>
          </p:nvSpPr>
          <p:spPr>
            <a:xfrm>
              <a:off x="709569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9" name="tx259"/>
            <p:cNvSpPr/>
            <p:nvPr/>
          </p:nvSpPr>
          <p:spPr>
            <a:xfrm>
              <a:off x="737782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60" name="tx260"/>
            <p:cNvSpPr/>
            <p:nvPr/>
          </p:nvSpPr>
          <p:spPr>
            <a:xfrm>
              <a:off x="765994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1" name="tx261"/>
            <p:cNvSpPr/>
            <p:nvPr/>
          </p:nvSpPr>
          <p:spPr>
            <a:xfrm>
              <a:off x="794207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2" name="tx262"/>
            <p:cNvSpPr/>
            <p:nvPr/>
          </p:nvSpPr>
          <p:spPr>
            <a:xfrm>
              <a:off x="822419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3" name="tx263"/>
            <p:cNvSpPr/>
            <p:nvPr/>
          </p:nvSpPr>
          <p:spPr>
            <a:xfrm>
              <a:off x="850632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4" name="tx264"/>
            <p:cNvSpPr/>
            <p:nvPr/>
          </p:nvSpPr>
          <p:spPr>
            <a:xfrm>
              <a:off x="145317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5" name="tx265"/>
            <p:cNvSpPr/>
            <p:nvPr/>
          </p:nvSpPr>
          <p:spPr>
            <a:xfrm>
              <a:off x="173530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6" name="tx266"/>
            <p:cNvSpPr/>
            <p:nvPr/>
          </p:nvSpPr>
          <p:spPr>
            <a:xfrm>
              <a:off x="201742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7" name="tx267"/>
            <p:cNvSpPr/>
            <p:nvPr/>
          </p:nvSpPr>
          <p:spPr>
            <a:xfrm>
              <a:off x="229955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8" name="tx268"/>
            <p:cNvSpPr/>
            <p:nvPr/>
          </p:nvSpPr>
          <p:spPr>
            <a:xfrm>
              <a:off x="258168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9" name="tx269"/>
            <p:cNvSpPr/>
            <p:nvPr/>
          </p:nvSpPr>
          <p:spPr>
            <a:xfrm>
              <a:off x="286380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0" name="tx270"/>
            <p:cNvSpPr/>
            <p:nvPr/>
          </p:nvSpPr>
          <p:spPr>
            <a:xfrm>
              <a:off x="314593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1" name="tx271"/>
            <p:cNvSpPr/>
            <p:nvPr/>
          </p:nvSpPr>
          <p:spPr>
            <a:xfrm>
              <a:off x="342805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2" name="tx272"/>
            <p:cNvSpPr/>
            <p:nvPr/>
          </p:nvSpPr>
          <p:spPr>
            <a:xfrm>
              <a:off x="371018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3" name="tx273"/>
            <p:cNvSpPr/>
            <p:nvPr/>
          </p:nvSpPr>
          <p:spPr>
            <a:xfrm>
              <a:off x="399231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4" name="tx274"/>
            <p:cNvSpPr/>
            <p:nvPr/>
          </p:nvSpPr>
          <p:spPr>
            <a:xfrm>
              <a:off x="427443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5" name="tx275"/>
            <p:cNvSpPr/>
            <p:nvPr/>
          </p:nvSpPr>
          <p:spPr>
            <a:xfrm>
              <a:off x="455656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6" name="tx276"/>
            <p:cNvSpPr/>
            <p:nvPr/>
          </p:nvSpPr>
          <p:spPr>
            <a:xfrm>
              <a:off x="483868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7" name="tx277"/>
            <p:cNvSpPr/>
            <p:nvPr/>
          </p:nvSpPr>
          <p:spPr>
            <a:xfrm>
              <a:off x="512081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8" name="tx278"/>
            <p:cNvSpPr/>
            <p:nvPr/>
          </p:nvSpPr>
          <p:spPr>
            <a:xfrm>
              <a:off x="540294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9" name="tx279"/>
            <p:cNvSpPr/>
            <p:nvPr/>
          </p:nvSpPr>
          <p:spPr>
            <a:xfrm>
              <a:off x="568506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0" name="tx280"/>
            <p:cNvSpPr/>
            <p:nvPr/>
          </p:nvSpPr>
          <p:spPr>
            <a:xfrm>
              <a:off x="596719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1" name="tx281"/>
            <p:cNvSpPr/>
            <p:nvPr/>
          </p:nvSpPr>
          <p:spPr>
            <a:xfrm>
              <a:off x="624931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2" name="tx282"/>
            <p:cNvSpPr/>
            <p:nvPr/>
          </p:nvSpPr>
          <p:spPr>
            <a:xfrm>
              <a:off x="653144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3" name="tx283"/>
            <p:cNvSpPr/>
            <p:nvPr/>
          </p:nvSpPr>
          <p:spPr>
            <a:xfrm>
              <a:off x="681356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4" name="tx284"/>
            <p:cNvSpPr/>
            <p:nvPr/>
          </p:nvSpPr>
          <p:spPr>
            <a:xfrm>
              <a:off x="709569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5" name="tx285"/>
            <p:cNvSpPr/>
            <p:nvPr/>
          </p:nvSpPr>
          <p:spPr>
            <a:xfrm>
              <a:off x="737782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6" name="tx286"/>
            <p:cNvSpPr/>
            <p:nvPr/>
          </p:nvSpPr>
          <p:spPr>
            <a:xfrm>
              <a:off x="765994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7" name="tx287"/>
            <p:cNvSpPr/>
            <p:nvPr/>
          </p:nvSpPr>
          <p:spPr>
            <a:xfrm>
              <a:off x="794207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8" name="tx288"/>
            <p:cNvSpPr/>
            <p:nvPr/>
          </p:nvSpPr>
          <p:spPr>
            <a:xfrm>
              <a:off x="822419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9" name="tx289"/>
            <p:cNvSpPr/>
            <p:nvPr/>
          </p:nvSpPr>
          <p:spPr>
            <a:xfrm>
              <a:off x="850632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0" name="tx290"/>
            <p:cNvSpPr/>
            <p:nvPr/>
          </p:nvSpPr>
          <p:spPr>
            <a:xfrm>
              <a:off x="145317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1" name="tx291"/>
            <p:cNvSpPr/>
            <p:nvPr/>
          </p:nvSpPr>
          <p:spPr>
            <a:xfrm>
              <a:off x="173530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2" name="tx292"/>
            <p:cNvSpPr/>
            <p:nvPr/>
          </p:nvSpPr>
          <p:spPr>
            <a:xfrm>
              <a:off x="201742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3" name="tx293"/>
            <p:cNvSpPr/>
            <p:nvPr/>
          </p:nvSpPr>
          <p:spPr>
            <a:xfrm>
              <a:off x="229955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4" name="tx294"/>
            <p:cNvSpPr/>
            <p:nvPr/>
          </p:nvSpPr>
          <p:spPr>
            <a:xfrm>
              <a:off x="258168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5" name="tx295"/>
            <p:cNvSpPr/>
            <p:nvPr/>
          </p:nvSpPr>
          <p:spPr>
            <a:xfrm>
              <a:off x="286380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6" name="tx296"/>
            <p:cNvSpPr/>
            <p:nvPr/>
          </p:nvSpPr>
          <p:spPr>
            <a:xfrm>
              <a:off x="314593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7" name="tx297"/>
            <p:cNvSpPr/>
            <p:nvPr/>
          </p:nvSpPr>
          <p:spPr>
            <a:xfrm>
              <a:off x="342805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8" name="tx298"/>
            <p:cNvSpPr/>
            <p:nvPr/>
          </p:nvSpPr>
          <p:spPr>
            <a:xfrm>
              <a:off x="371018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9" name="tx299"/>
            <p:cNvSpPr/>
            <p:nvPr/>
          </p:nvSpPr>
          <p:spPr>
            <a:xfrm>
              <a:off x="399231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0" name="tx300"/>
            <p:cNvSpPr/>
            <p:nvPr/>
          </p:nvSpPr>
          <p:spPr>
            <a:xfrm>
              <a:off x="427443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1" name="tx301"/>
            <p:cNvSpPr/>
            <p:nvPr/>
          </p:nvSpPr>
          <p:spPr>
            <a:xfrm>
              <a:off x="455656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2" name="tx302"/>
            <p:cNvSpPr/>
            <p:nvPr/>
          </p:nvSpPr>
          <p:spPr>
            <a:xfrm>
              <a:off x="483868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3" name="tx303"/>
            <p:cNvSpPr/>
            <p:nvPr/>
          </p:nvSpPr>
          <p:spPr>
            <a:xfrm>
              <a:off x="512081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4" name="tx304"/>
            <p:cNvSpPr/>
            <p:nvPr/>
          </p:nvSpPr>
          <p:spPr>
            <a:xfrm>
              <a:off x="540294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5" name="tx305"/>
            <p:cNvSpPr/>
            <p:nvPr/>
          </p:nvSpPr>
          <p:spPr>
            <a:xfrm>
              <a:off x="568506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6" name="tx306"/>
            <p:cNvSpPr/>
            <p:nvPr/>
          </p:nvSpPr>
          <p:spPr>
            <a:xfrm>
              <a:off x="596719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7" name="tx307"/>
            <p:cNvSpPr/>
            <p:nvPr/>
          </p:nvSpPr>
          <p:spPr>
            <a:xfrm>
              <a:off x="624931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8" name="tx308"/>
            <p:cNvSpPr/>
            <p:nvPr/>
          </p:nvSpPr>
          <p:spPr>
            <a:xfrm>
              <a:off x="653144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681356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0" name="tx310"/>
            <p:cNvSpPr/>
            <p:nvPr/>
          </p:nvSpPr>
          <p:spPr>
            <a:xfrm>
              <a:off x="709569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1" name="tx311"/>
            <p:cNvSpPr/>
            <p:nvPr/>
          </p:nvSpPr>
          <p:spPr>
            <a:xfrm>
              <a:off x="737782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2" name="tx312"/>
            <p:cNvSpPr/>
            <p:nvPr/>
          </p:nvSpPr>
          <p:spPr>
            <a:xfrm>
              <a:off x="765994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3" name="tx313"/>
            <p:cNvSpPr/>
            <p:nvPr/>
          </p:nvSpPr>
          <p:spPr>
            <a:xfrm>
              <a:off x="794207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4" name="tx314"/>
            <p:cNvSpPr/>
            <p:nvPr/>
          </p:nvSpPr>
          <p:spPr>
            <a:xfrm>
              <a:off x="822419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5" name="tx315"/>
            <p:cNvSpPr/>
            <p:nvPr/>
          </p:nvSpPr>
          <p:spPr>
            <a:xfrm>
              <a:off x="850632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6" name="tx316"/>
            <p:cNvSpPr/>
            <p:nvPr/>
          </p:nvSpPr>
          <p:spPr>
            <a:xfrm>
              <a:off x="145317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7" name="tx317"/>
            <p:cNvSpPr/>
            <p:nvPr/>
          </p:nvSpPr>
          <p:spPr>
            <a:xfrm>
              <a:off x="173530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201742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9" name="tx319"/>
            <p:cNvSpPr/>
            <p:nvPr/>
          </p:nvSpPr>
          <p:spPr>
            <a:xfrm>
              <a:off x="229955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0" name="tx320"/>
            <p:cNvSpPr/>
            <p:nvPr/>
          </p:nvSpPr>
          <p:spPr>
            <a:xfrm>
              <a:off x="258168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1" name="tx321"/>
            <p:cNvSpPr/>
            <p:nvPr/>
          </p:nvSpPr>
          <p:spPr>
            <a:xfrm>
              <a:off x="286380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2" name="tx322"/>
            <p:cNvSpPr/>
            <p:nvPr/>
          </p:nvSpPr>
          <p:spPr>
            <a:xfrm>
              <a:off x="314593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3" name="tx323"/>
            <p:cNvSpPr/>
            <p:nvPr/>
          </p:nvSpPr>
          <p:spPr>
            <a:xfrm>
              <a:off x="342805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tx324"/>
            <p:cNvSpPr/>
            <p:nvPr/>
          </p:nvSpPr>
          <p:spPr>
            <a:xfrm>
              <a:off x="371018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5" name="tx325"/>
            <p:cNvSpPr/>
            <p:nvPr/>
          </p:nvSpPr>
          <p:spPr>
            <a:xfrm>
              <a:off x="399231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6" name="tx326"/>
            <p:cNvSpPr/>
            <p:nvPr/>
          </p:nvSpPr>
          <p:spPr>
            <a:xfrm>
              <a:off x="427443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7" name="tx327"/>
            <p:cNvSpPr/>
            <p:nvPr/>
          </p:nvSpPr>
          <p:spPr>
            <a:xfrm>
              <a:off x="455656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8" name="tx328"/>
            <p:cNvSpPr/>
            <p:nvPr/>
          </p:nvSpPr>
          <p:spPr>
            <a:xfrm>
              <a:off x="483868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9" name="tx329"/>
            <p:cNvSpPr/>
            <p:nvPr/>
          </p:nvSpPr>
          <p:spPr>
            <a:xfrm>
              <a:off x="512081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0" name="tx330"/>
            <p:cNvSpPr/>
            <p:nvPr/>
          </p:nvSpPr>
          <p:spPr>
            <a:xfrm>
              <a:off x="540294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1" name="tx331"/>
            <p:cNvSpPr/>
            <p:nvPr/>
          </p:nvSpPr>
          <p:spPr>
            <a:xfrm>
              <a:off x="568506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2" name="tx332"/>
            <p:cNvSpPr/>
            <p:nvPr/>
          </p:nvSpPr>
          <p:spPr>
            <a:xfrm>
              <a:off x="596719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3" name="tx333"/>
            <p:cNvSpPr/>
            <p:nvPr/>
          </p:nvSpPr>
          <p:spPr>
            <a:xfrm>
              <a:off x="624931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4" name="tx334"/>
            <p:cNvSpPr/>
            <p:nvPr/>
          </p:nvSpPr>
          <p:spPr>
            <a:xfrm>
              <a:off x="653144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5" name="tx335"/>
            <p:cNvSpPr/>
            <p:nvPr/>
          </p:nvSpPr>
          <p:spPr>
            <a:xfrm>
              <a:off x="681356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6" name="tx336"/>
            <p:cNvSpPr/>
            <p:nvPr/>
          </p:nvSpPr>
          <p:spPr>
            <a:xfrm>
              <a:off x="709569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7" name="tx337"/>
            <p:cNvSpPr/>
            <p:nvPr/>
          </p:nvSpPr>
          <p:spPr>
            <a:xfrm>
              <a:off x="737782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8" name="tx338"/>
            <p:cNvSpPr/>
            <p:nvPr/>
          </p:nvSpPr>
          <p:spPr>
            <a:xfrm>
              <a:off x="765994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9" name="tx339"/>
            <p:cNvSpPr/>
            <p:nvPr/>
          </p:nvSpPr>
          <p:spPr>
            <a:xfrm>
              <a:off x="794207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0" name="tx340"/>
            <p:cNvSpPr/>
            <p:nvPr/>
          </p:nvSpPr>
          <p:spPr>
            <a:xfrm>
              <a:off x="822419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1" name="tx341"/>
            <p:cNvSpPr/>
            <p:nvPr/>
          </p:nvSpPr>
          <p:spPr>
            <a:xfrm>
              <a:off x="850632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2" name="tx342"/>
            <p:cNvSpPr/>
            <p:nvPr/>
          </p:nvSpPr>
          <p:spPr>
            <a:xfrm>
              <a:off x="145317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3" name="tx343"/>
            <p:cNvSpPr/>
            <p:nvPr/>
          </p:nvSpPr>
          <p:spPr>
            <a:xfrm>
              <a:off x="173530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4" name="tx344"/>
            <p:cNvSpPr/>
            <p:nvPr/>
          </p:nvSpPr>
          <p:spPr>
            <a:xfrm>
              <a:off x="201742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5" name="tx345"/>
            <p:cNvSpPr/>
            <p:nvPr/>
          </p:nvSpPr>
          <p:spPr>
            <a:xfrm>
              <a:off x="229955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6" name="tx346"/>
            <p:cNvSpPr/>
            <p:nvPr/>
          </p:nvSpPr>
          <p:spPr>
            <a:xfrm>
              <a:off x="258168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286380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8" name="tx348"/>
            <p:cNvSpPr/>
            <p:nvPr/>
          </p:nvSpPr>
          <p:spPr>
            <a:xfrm>
              <a:off x="314593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9" name="tx349"/>
            <p:cNvSpPr/>
            <p:nvPr/>
          </p:nvSpPr>
          <p:spPr>
            <a:xfrm>
              <a:off x="342805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0" name="tx350"/>
            <p:cNvSpPr/>
            <p:nvPr/>
          </p:nvSpPr>
          <p:spPr>
            <a:xfrm>
              <a:off x="371018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399231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427443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3" name="tx353"/>
            <p:cNvSpPr/>
            <p:nvPr/>
          </p:nvSpPr>
          <p:spPr>
            <a:xfrm>
              <a:off x="455656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483868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5" name="tx355"/>
            <p:cNvSpPr/>
            <p:nvPr/>
          </p:nvSpPr>
          <p:spPr>
            <a:xfrm>
              <a:off x="512081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6" name="tx356"/>
            <p:cNvSpPr/>
            <p:nvPr/>
          </p:nvSpPr>
          <p:spPr>
            <a:xfrm>
              <a:off x="540294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7" name="tx357"/>
            <p:cNvSpPr/>
            <p:nvPr/>
          </p:nvSpPr>
          <p:spPr>
            <a:xfrm>
              <a:off x="568506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8" name="tx358"/>
            <p:cNvSpPr/>
            <p:nvPr/>
          </p:nvSpPr>
          <p:spPr>
            <a:xfrm>
              <a:off x="596719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9" name="tx359"/>
            <p:cNvSpPr/>
            <p:nvPr/>
          </p:nvSpPr>
          <p:spPr>
            <a:xfrm>
              <a:off x="624931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0" name="tx360"/>
            <p:cNvSpPr/>
            <p:nvPr/>
          </p:nvSpPr>
          <p:spPr>
            <a:xfrm>
              <a:off x="653144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1" name="tx361"/>
            <p:cNvSpPr/>
            <p:nvPr/>
          </p:nvSpPr>
          <p:spPr>
            <a:xfrm>
              <a:off x="681356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709569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3" name="tx363"/>
            <p:cNvSpPr/>
            <p:nvPr/>
          </p:nvSpPr>
          <p:spPr>
            <a:xfrm>
              <a:off x="737782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4" name="tx364"/>
            <p:cNvSpPr/>
            <p:nvPr/>
          </p:nvSpPr>
          <p:spPr>
            <a:xfrm>
              <a:off x="765994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5" name="tx365"/>
            <p:cNvSpPr/>
            <p:nvPr/>
          </p:nvSpPr>
          <p:spPr>
            <a:xfrm>
              <a:off x="794207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6" name="tx366"/>
            <p:cNvSpPr/>
            <p:nvPr/>
          </p:nvSpPr>
          <p:spPr>
            <a:xfrm>
              <a:off x="822419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7" name="tx367"/>
            <p:cNvSpPr/>
            <p:nvPr/>
          </p:nvSpPr>
          <p:spPr>
            <a:xfrm>
              <a:off x="850632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8" name="tx368"/>
            <p:cNvSpPr/>
            <p:nvPr/>
          </p:nvSpPr>
          <p:spPr>
            <a:xfrm>
              <a:off x="145317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9" name="tx369"/>
            <p:cNvSpPr/>
            <p:nvPr/>
          </p:nvSpPr>
          <p:spPr>
            <a:xfrm>
              <a:off x="173530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0" name="tx370"/>
            <p:cNvSpPr/>
            <p:nvPr/>
          </p:nvSpPr>
          <p:spPr>
            <a:xfrm>
              <a:off x="201742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229955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2" name="tx372"/>
            <p:cNvSpPr/>
            <p:nvPr/>
          </p:nvSpPr>
          <p:spPr>
            <a:xfrm>
              <a:off x="258168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3" name="tx373"/>
            <p:cNvSpPr/>
            <p:nvPr/>
          </p:nvSpPr>
          <p:spPr>
            <a:xfrm>
              <a:off x="286380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4" name="tx374"/>
            <p:cNvSpPr/>
            <p:nvPr/>
          </p:nvSpPr>
          <p:spPr>
            <a:xfrm>
              <a:off x="314593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5" name="tx375"/>
            <p:cNvSpPr/>
            <p:nvPr/>
          </p:nvSpPr>
          <p:spPr>
            <a:xfrm>
              <a:off x="342805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371018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7" name="tx377"/>
            <p:cNvSpPr/>
            <p:nvPr/>
          </p:nvSpPr>
          <p:spPr>
            <a:xfrm>
              <a:off x="399231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8" name="tx378"/>
            <p:cNvSpPr/>
            <p:nvPr/>
          </p:nvSpPr>
          <p:spPr>
            <a:xfrm>
              <a:off x="427443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9" name="tx379"/>
            <p:cNvSpPr/>
            <p:nvPr/>
          </p:nvSpPr>
          <p:spPr>
            <a:xfrm>
              <a:off x="455656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0" name="tx380"/>
            <p:cNvSpPr/>
            <p:nvPr/>
          </p:nvSpPr>
          <p:spPr>
            <a:xfrm>
              <a:off x="483868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1" name="tx381"/>
            <p:cNvSpPr/>
            <p:nvPr/>
          </p:nvSpPr>
          <p:spPr>
            <a:xfrm>
              <a:off x="512081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2" name="tx382"/>
            <p:cNvSpPr/>
            <p:nvPr/>
          </p:nvSpPr>
          <p:spPr>
            <a:xfrm>
              <a:off x="540294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3" name="tx383"/>
            <p:cNvSpPr/>
            <p:nvPr/>
          </p:nvSpPr>
          <p:spPr>
            <a:xfrm>
              <a:off x="568506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4" name="tx384"/>
            <p:cNvSpPr/>
            <p:nvPr/>
          </p:nvSpPr>
          <p:spPr>
            <a:xfrm>
              <a:off x="596719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5" name="tx385"/>
            <p:cNvSpPr/>
            <p:nvPr/>
          </p:nvSpPr>
          <p:spPr>
            <a:xfrm>
              <a:off x="624931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6" name="tx386"/>
            <p:cNvSpPr/>
            <p:nvPr/>
          </p:nvSpPr>
          <p:spPr>
            <a:xfrm>
              <a:off x="653144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7" name="tx387"/>
            <p:cNvSpPr/>
            <p:nvPr/>
          </p:nvSpPr>
          <p:spPr>
            <a:xfrm>
              <a:off x="681356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8" name="tx388"/>
            <p:cNvSpPr/>
            <p:nvPr/>
          </p:nvSpPr>
          <p:spPr>
            <a:xfrm>
              <a:off x="709569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9" name="tx389"/>
            <p:cNvSpPr/>
            <p:nvPr/>
          </p:nvSpPr>
          <p:spPr>
            <a:xfrm>
              <a:off x="737782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0" name="tx390"/>
            <p:cNvSpPr/>
            <p:nvPr/>
          </p:nvSpPr>
          <p:spPr>
            <a:xfrm>
              <a:off x="765994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1" name="tx391"/>
            <p:cNvSpPr/>
            <p:nvPr/>
          </p:nvSpPr>
          <p:spPr>
            <a:xfrm>
              <a:off x="794207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2" name="tx392"/>
            <p:cNvSpPr/>
            <p:nvPr/>
          </p:nvSpPr>
          <p:spPr>
            <a:xfrm>
              <a:off x="822419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3" name="tx393"/>
            <p:cNvSpPr/>
            <p:nvPr/>
          </p:nvSpPr>
          <p:spPr>
            <a:xfrm>
              <a:off x="850632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4" name="tx394"/>
            <p:cNvSpPr/>
            <p:nvPr/>
          </p:nvSpPr>
          <p:spPr>
            <a:xfrm>
              <a:off x="229955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5" name="tx395"/>
            <p:cNvSpPr/>
            <p:nvPr/>
          </p:nvSpPr>
          <p:spPr>
            <a:xfrm>
              <a:off x="258168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6" name="tx396"/>
            <p:cNvSpPr/>
            <p:nvPr/>
          </p:nvSpPr>
          <p:spPr>
            <a:xfrm>
              <a:off x="286380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7" name="tx397"/>
            <p:cNvSpPr/>
            <p:nvPr/>
          </p:nvSpPr>
          <p:spPr>
            <a:xfrm>
              <a:off x="314593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8" name="tx398"/>
            <p:cNvSpPr/>
            <p:nvPr/>
          </p:nvSpPr>
          <p:spPr>
            <a:xfrm>
              <a:off x="342805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9" name="tx399"/>
            <p:cNvSpPr/>
            <p:nvPr/>
          </p:nvSpPr>
          <p:spPr>
            <a:xfrm>
              <a:off x="371018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0" name="tx400"/>
            <p:cNvSpPr/>
            <p:nvPr/>
          </p:nvSpPr>
          <p:spPr>
            <a:xfrm>
              <a:off x="399231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1" name="tx401"/>
            <p:cNvSpPr/>
            <p:nvPr/>
          </p:nvSpPr>
          <p:spPr>
            <a:xfrm>
              <a:off x="427443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2" name="tx402"/>
            <p:cNvSpPr/>
            <p:nvPr/>
          </p:nvSpPr>
          <p:spPr>
            <a:xfrm>
              <a:off x="455656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3" name="tx403"/>
            <p:cNvSpPr/>
            <p:nvPr/>
          </p:nvSpPr>
          <p:spPr>
            <a:xfrm>
              <a:off x="483868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4" name="tx404"/>
            <p:cNvSpPr/>
            <p:nvPr/>
          </p:nvSpPr>
          <p:spPr>
            <a:xfrm>
              <a:off x="512081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540294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6" name="tx406"/>
            <p:cNvSpPr/>
            <p:nvPr/>
          </p:nvSpPr>
          <p:spPr>
            <a:xfrm>
              <a:off x="568506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7" name="tx407"/>
            <p:cNvSpPr/>
            <p:nvPr/>
          </p:nvSpPr>
          <p:spPr>
            <a:xfrm>
              <a:off x="596719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8" name="tx408"/>
            <p:cNvSpPr/>
            <p:nvPr/>
          </p:nvSpPr>
          <p:spPr>
            <a:xfrm>
              <a:off x="624931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9" name="tx409"/>
            <p:cNvSpPr/>
            <p:nvPr/>
          </p:nvSpPr>
          <p:spPr>
            <a:xfrm>
              <a:off x="653144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0" name="tx410"/>
            <p:cNvSpPr/>
            <p:nvPr/>
          </p:nvSpPr>
          <p:spPr>
            <a:xfrm>
              <a:off x="681356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1" name="tx411"/>
            <p:cNvSpPr/>
            <p:nvPr/>
          </p:nvSpPr>
          <p:spPr>
            <a:xfrm>
              <a:off x="709569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2" name="tx412"/>
            <p:cNvSpPr/>
            <p:nvPr/>
          </p:nvSpPr>
          <p:spPr>
            <a:xfrm>
              <a:off x="737782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13" name="tx413"/>
            <p:cNvSpPr/>
            <p:nvPr/>
          </p:nvSpPr>
          <p:spPr>
            <a:xfrm>
              <a:off x="765994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4" name="tx414"/>
            <p:cNvSpPr/>
            <p:nvPr/>
          </p:nvSpPr>
          <p:spPr>
            <a:xfrm>
              <a:off x="794207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5" name="tx415"/>
            <p:cNvSpPr/>
            <p:nvPr/>
          </p:nvSpPr>
          <p:spPr>
            <a:xfrm>
              <a:off x="822419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6" name="tx416"/>
            <p:cNvSpPr/>
            <p:nvPr/>
          </p:nvSpPr>
          <p:spPr>
            <a:xfrm>
              <a:off x="850632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7" name="tx417"/>
            <p:cNvSpPr/>
            <p:nvPr/>
          </p:nvSpPr>
          <p:spPr>
            <a:xfrm>
              <a:off x="145317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18" name="tx418"/>
            <p:cNvSpPr/>
            <p:nvPr/>
          </p:nvSpPr>
          <p:spPr>
            <a:xfrm>
              <a:off x="173530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19" name="tx419"/>
            <p:cNvSpPr/>
            <p:nvPr/>
          </p:nvSpPr>
          <p:spPr>
            <a:xfrm>
              <a:off x="201742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20" name="rc42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372373" y="3058028"/>
              <a:ext cx="7335273" cy="441396"/>
            </a:xfrm>
            <a:prstGeom prst="rect">
              <a:avLst/>
            </a:prstGeom>
            <a:noFill/>
            <a:ln w="27101" cap="flat">
              <a:solidFill>
                <a:srgbClr val="000000">
                  <a:alpha val="100000"/>
                </a:srgbClr>
              </a:solidFill>
              <a:prstDash val="solid"/>
              <a:miter/>
            </a:ln>
          </p:spPr>
          <p:txBody>
            <a:bodyPr/>
            <a:lstStyle/>
            <a:p/>
          </p:txBody>
        </p:sp>
        <p:sp>
          <p:nvSpPr>
            <p:cNvPr id="628" name="tx628"/>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29" name="tx629"/>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630" name="tx630"/>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631" name="tx631"/>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632" name="tx632"/>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633" name="tx633"/>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34" name="tx634"/>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635" name="tx635"/>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636" name="tx636"/>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637" name="tx637"/>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638" name="tx638"/>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9" name="tx639"/>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640" name="tx640"/>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641" name="tx641"/>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642" name="tx642"/>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643" name="tx643"/>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4" name="tx644"/>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645" name="tx645"/>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646" name="tx646"/>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647" name="tx647"/>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8" name="tx648"/>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49" name="tx649"/>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50" name="tx650"/>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51" name="tx651"/>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52" name="tx652"/>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53" name="tx653"/>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4" name="tx654"/>
            <p:cNvSpPr/>
            <p:nvPr/>
          </p:nvSpPr>
          <p:spPr>
            <a:xfrm>
              <a:off x="516229" y="5420970"/>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WCAR</a:t>
              </a:r>
            </a:p>
          </p:txBody>
        </p:sp>
        <p:sp>
          <p:nvSpPr>
            <p:cNvPr id="655" name="tx655"/>
            <p:cNvSpPr/>
            <p:nvPr/>
          </p:nvSpPr>
          <p:spPr>
            <a:xfrm>
              <a:off x="562589" y="4979573"/>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ESAR</a:t>
              </a:r>
            </a:p>
          </p:txBody>
        </p:sp>
        <p:sp>
          <p:nvSpPr>
            <p:cNvPr id="656" name="tx656"/>
            <p:cNvSpPr/>
            <p:nvPr/>
          </p:nvSpPr>
          <p:spPr>
            <a:xfrm>
              <a:off x="539363" y="4538177"/>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MENA</a:t>
              </a:r>
            </a:p>
          </p:txBody>
        </p:sp>
        <p:sp>
          <p:nvSpPr>
            <p:cNvPr id="657" name="tx657"/>
            <p:cNvSpPr/>
            <p:nvPr/>
          </p:nvSpPr>
          <p:spPr>
            <a:xfrm>
              <a:off x="570361" y="4096780"/>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LACR</a:t>
              </a:r>
            </a:p>
          </p:txBody>
        </p:sp>
        <p:sp>
          <p:nvSpPr>
            <p:cNvPr id="658" name="tx658"/>
            <p:cNvSpPr/>
            <p:nvPr/>
          </p:nvSpPr>
          <p:spPr>
            <a:xfrm>
              <a:off x="554908" y="365538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ECAR</a:t>
              </a:r>
            </a:p>
          </p:txBody>
        </p:sp>
        <p:sp>
          <p:nvSpPr>
            <p:cNvPr id="659" name="tx659"/>
            <p:cNvSpPr/>
            <p:nvPr/>
          </p:nvSpPr>
          <p:spPr>
            <a:xfrm>
              <a:off x="508182" y="3213987"/>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660" name="tx660"/>
            <p:cNvSpPr/>
            <p:nvPr/>
          </p:nvSpPr>
          <p:spPr>
            <a:xfrm>
              <a:off x="562589" y="27725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EAPR</a:t>
              </a:r>
            </a:p>
          </p:txBody>
        </p:sp>
        <p:sp>
          <p:nvSpPr>
            <p:cNvPr id="661" name="tx661"/>
            <p:cNvSpPr/>
            <p:nvPr/>
          </p:nvSpPr>
          <p:spPr>
            <a:xfrm>
              <a:off x="547044" y="2331194"/>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ROSA</a:t>
              </a:r>
            </a:p>
          </p:txBody>
        </p:sp>
        <p:sp>
          <p:nvSpPr>
            <p:cNvPr id="662" name="tx662"/>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85806" y="5959314"/>
              <a:ext cx="2160000" cy="219455"/>
            </a:xfrm>
            <a:prstGeom prst="rect">
              <a:avLst/>
            </a:prstGeom>
          </p:spPr>
        </p:pic>
        <p:sp>
          <p:nvSpPr>
            <p:cNvPr id="664" name="pl664"/>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5" name="pl665"/>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6" name="pl666"/>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7" name="pl667"/>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1" name="pl671"/>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2" name="pl672"/>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3" name="pl673"/>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tx676"/>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77" name="tx677"/>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78" name="tx678"/>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79" name="tx679"/>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80" name="tx680"/>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81" name="tx681"/>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82" name="tx682"/>
            <p:cNvSpPr/>
            <p:nvPr/>
          </p:nvSpPr>
          <p:spPr>
            <a:xfrm>
              <a:off x="1005609"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683" name="tx68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EAPR, ECAR, and ROSA maintained DTP1 coverage ≥90%. WCAR had the lowest coverage in 2025, but with an increase since 2023.</a:t>
            </a:r>
          </a:p>
        </p:txBody>
      </p:sp>
      <p:grpSp xmlns:pic="http://schemas.openxmlformats.org/drawingml/2006/picture">
        <p:nvGrpSpPr>
          <p:cNvPr id="687" name=""/>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55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7457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5360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32631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1165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068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6970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4873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2776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6787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581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6409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2214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019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5922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38248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1727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630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8" name="pl28"/>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3054" y="1816190"/>
              <a:ext cx="3434315" cy="209739"/>
            </a:xfrm>
            <a:custGeom>
              <a:avLst/>
              <a:pathLst>
                <a:path w="3434315" h="209739">
                  <a:moveTo>
                    <a:pt x="0" y="104869"/>
                  </a:moveTo>
                  <a:lnTo>
                    <a:pt x="137372" y="125843"/>
                  </a:lnTo>
                  <a:lnTo>
                    <a:pt x="274745" y="146817"/>
                  </a:lnTo>
                  <a:lnTo>
                    <a:pt x="412117" y="125843"/>
                  </a:lnTo>
                  <a:lnTo>
                    <a:pt x="549490" y="104869"/>
                  </a:lnTo>
                  <a:lnTo>
                    <a:pt x="686863" y="104869"/>
                  </a:lnTo>
                  <a:lnTo>
                    <a:pt x="824235" y="41947"/>
                  </a:lnTo>
                  <a:lnTo>
                    <a:pt x="961608" y="41947"/>
                  </a:lnTo>
                  <a:lnTo>
                    <a:pt x="1098981" y="20973"/>
                  </a:lnTo>
                  <a:lnTo>
                    <a:pt x="1236353" y="20973"/>
                  </a:lnTo>
                  <a:lnTo>
                    <a:pt x="1373726" y="20973"/>
                  </a:lnTo>
                  <a:lnTo>
                    <a:pt x="1511098" y="20973"/>
                  </a:lnTo>
                  <a:lnTo>
                    <a:pt x="1648471" y="0"/>
                  </a:lnTo>
                  <a:lnTo>
                    <a:pt x="1785844" y="20973"/>
                  </a:lnTo>
                  <a:lnTo>
                    <a:pt x="1923216" y="20973"/>
                  </a:lnTo>
                  <a:lnTo>
                    <a:pt x="2060589" y="20973"/>
                  </a:lnTo>
                  <a:lnTo>
                    <a:pt x="2197962" y="20973"/>
                  </a:lnTo>
                  <a:lnTo>
                    <a:pt x="2335334" y="20973"/>
                  </a:lnTo>
                  <a:lnTo>
                    <a:pt x="2472707" y="41947"/>
                  </a:lnTo>
                  <a:lnTo>
                    <a:pt x="2610079" y="41947"/>
                  </a:lnTo>
                  <a:lnTo>
                    <a:pt x="2747452" y="83895"/>
                  </a:lnTo>
                  <a:lnTo>
                    <a:pt x="2884825" y="209739"/>
                  </a:lnTo>
                  <a:lnTo>
                    <a:pt x="3022197" y="62921"/>
                  </a:lnTo>
                  <a:lnTo>
                    <a:pt x="3159570" y="125843"/>
                  </a:lnTo>
                  <a:lnTo>
                    <a:pt x="3296943" y="125843"/>
                  </a:lnTo>
                  <a:lnTo>
                    <a:pt x="3434315" y="125843"/>
                  </a:lnTo>
                </a:path>
              </a:pathLst>
            </a:custGeom>
            <a:ln w="27101" cap="flat">
              <a:solidFill>
                <a:srgbClr val="0058AB">
                  <a:alpha val="100000"/>
                </a:srgbClr>
              </a:solidFill>
              <a:prstDash val="solid"/>
              <a:round/>
            </a:ln>
          </p:spPr>
          <p:txBody>
            <a:bodyPr/>
            <a:lstStyle/>
            <a:p/>
          </p:txBody>
        </p:sp>
        <p:sp>
          <p:nvSpPr>
            <p:cNvPr id="35" name="pl35"/>
            <p:cNvSpPr/>
            <p:nvPr/>
          </p:nvSpPr>
          <p:spPr>
            <a:xfrm>
              <a:off x="1083054" y="1816190"/>
              <a:ext cx="3434315" cy="167791"/>
            </a:xfrm>
            <a:custGeom>
              <a:avLst/>
              <a:pathLst>
                <a:path w="3434315" h="167791">
                  <a:moveTo>
                    <a:pt x="0" y="41947"/>
                  </a:moveTo>
                  <a:lnTo>
                    <a:pt x="137372" y="20973"/>
                  </a:lnTo>
                  <a:lnTo>
                    <a:pt x="274745" y="104869"/>
                  </a:lnTo>
                  <a:lnTo>
                    <a:pt x="412117" y="167791"/>
                  </a:lnTo>
                  <a:lnTo>
                    <a:pt x="549490" y="104869"/>
                  </a:lnTo>
                  <a:lnTo>
                    <a:pt x="686863" y="41947"/>
                  </a:lnTo>
                  <a:lnTo>
                    <a:pt x="824235" y="41947"/>
                  </a:lnTo>
                  <a:lnTo>
                    <a:pt x="961608" y="0"/>
                  </a:lnTo>
                  <a:lnTo>
                    <a:pt x="1098981" y="20973"/>
                  </a:lnTo>
                  <a:lnTo>
                    <a:pt x="1236353" y="62921"/>
                  </a:lnTo>
                  <a:lnTo>
                    <a:pt x="1373726" y="104869"/>
                  </a:lnTo>
                  <a:lnTo>
                    <a:pt x="1511098" y="104869"/>
                  </a:lnTo>
                  <a:lnTo>
                    <a:pt x="1648471" y="62921"/>
                  </a:lnTo>
                  <a:lnTo>
                    <a:pt x="1785844" y="41947"/>
                  </a:lnTo>
                  <a:lnTo>
                    <a:pt x="1923216" y="104869"/>
                  </a:lnTo>
                  <a:lnTo>
                    <a:pt x="2060589" y="83895"/>
                  </a:lnTo>
                  <a:lnTo>
                    <a:pt x="2197962" y="125843"/>
                  </a:lnTo>
                  <a:lnTo>
                    <a:pt x="2335334" y="83895"/>
                  </a:lnTo>
                  <a:lnTo>
                    <a:pt x="2472707" y="41947"/>
                  </a:lnTo>
                  <a:lnTo>
                    <a:pt x="2610079" y="62921"/>
                  </a:lnTo>
                  <a:lnTo>
                    <a:pt x="2747452" y="104869"/>
                  </a:lnTo>
                  <a:lnTo>
                    <a:pt x="2884825" y="125843"/>
                  </a:lnTo>
                  <a:lnTo>
                    <a:pt x="3022197" y="104869"/>
                  </a:lnTo>
                  <a:lnTo>
                    <a:pt x="3159570" y="104869"/>
                  </a:lnTo>
                  <a:lnTo>
                    <a:pt x="3296943" y="146817"/>
                  </a:lnTo>
                  <a:lnTo>
                    <a:pt x="3434315" y="146817"/>
                  </a:lnTo>
                </a:path>
              </a:pathLst>
            </a:custGeom>
            <a:ln w="27101" cap="flat">
              <a:solidFill>
                <a:srgbClr val="1CABE2">
                  <a:alpha val="100000"/>
                </a:srgbClr>
              </a:solidFill>
              <a:prstDash val="solid"/>
              <a:round/>
            </a:ln>
          </p:spPr>
          <p:txBody>
            <a:bodyPr/>
            <a:lstStyle/>
            <a:p/>
          </p:txBody>
        </p:sp>
        <p:sp>
          <p:nvSpPr>
            <p:cNvPr id="36" name="pl36"/>
            <p:cNvSpPr/>
            <p:nvPr/>
          </p:nvSpPr>
          <p:spPr>
            <a:xfrm>
              <a:off x="1083054" y="2046903"/>
              <a:ext cx="3434315" cy="272661"/>
            </a:xfrm>
            <a:custGeom>
              <a:avLst/>
              <a:pathLst>
                <a:path w="3434315" h="272661">
                  <a:moveTo>
                    <a:pt x="0" y="272661"/>
                  </a:moveTo>
                  <a:lnTo>
                    <a:pt x="137372" y="230713"/>
                  </a:lnTo>
                  <a:lnTo>
                    <a:pt x="274745" y="188765"/>
                  </a:lnTo>
                  <a:lnTo>
                    <a:pt x="412117" y="146817"/>
                  </a:lnTo>
                  <a:lnTo>
                    <a:pt x="549490" y="125843"/>
                  </a:lnTo>
                  <a:lnTo>
                    <a:pt x="686863" y="125843"/>
                  </a:lnTo>
                  <a:lnTo>
                    <a:pt x="824235" y="83895"/>
                  </a:lnTo>
                  <a:lnTo>
                    <a:pt x="961608" y="62921"/>
                  </a:lnTo>
                  <a:lnTo>
                    <a:pt x="1098981" y="62921"/>
                  </a:lnTo>
                  <a:lnTo>
                    <a:pt x="1236353" y="41947"/>
                  </a:lnTo>
                  <a:lnTo>
                    <a:pt x="1373726" y="20973"/>
                  </a:lnTo>
                  <a:lnTo>
                    <a:pt x="1511098" y="0"/>
                  </a:lnTo>
                  <a:lnTo>
                    <a:pt x="1648471" y="20973"/>
                  </a:lnTo>
                  <a:lnTo>
                    <a:pt x="1785844" y="62921"/>
                  </a:lnTo>
                  <a:lnTo>
                    <a:pt x="1923216" y="20973"/>
                  </a:lnTo>
                  <a:lnTo>
                    <a:pt x="2060589" y="20973"/>
                  </a:lnTo>
                  <a:lnTo>
                    <a:pt x="2197962" y="20973"/>
                  </a:lnTo>
                  <a:lnTo>
                    <a:pt x="2335334" y="41947"/>
                  </a:lnTo>
                  <a:lnTo>
                    <a:pt x="2472707" y="20973"/>
                  </a:lnTo>
                  <a:lnTo>
                    <a:pt x="2610079" y="0"/>
                  </a:lnTo>
                  <a:lnTo>
                    <a:pt x="2747452" y="41947"/>
                  </a:lnTo>
                  <a:lnTo>
                    <a:pt x="2884825" y="62921"/>
                  </a:lnTo>
                  <a:lnTo>
                    <a:pt x="3022197" y="41947"/>
                  </a:lnTo>
                  <a:lnTo>
                    <a:pt x="3159570" y="0"/>
                  </a:lnTo>
                  <a:lnTo>
                    <a:pt x="3296943" y="41947"/>
                  </a:lnTo>
                  <a:lnTo>
                    <a:pt x="3434315" y="20973"/>
                  </a:lnTo>
                </a:path>
              </a:pathLst>
            </a:custGeom>
            <a:ln w="27101" cap="flat">
              <a:solidFill>
                <a:srgbClr val="00833D">
                  <a:alpha val="100000"/>
                </a:srgbClr>
              </a:solidFill>
              <a:prstDash val="solid"/>
              <a:round/>
            </a:ln>
          </p:spPr>
          <p:txBody>
            <a:bodyPr/>
            <a:lstStyle/>
            <a:p/>
          </p:txBody>
        </p:sp>
        <p:sp>
          <p:nvSpPr>
            <p:cNvPr id="37" name="pl37"/>
            <p:cNvSpPr/>
            <p:nvPr/>
          </p:nvSpPr>
          <p:spPr>
            <a:xfrm>
              <a:off x="1083054" y="1816190"/>
              <a:ext cx="3434315" cy="293635"/>
            </a:xfrm>
            <a:custGeom>
              <a:avLst/>
              <a:pathLst>
                <a:path w="3434315" h="293635">
                  <a:moveTo>
                    <a:pt x="0" y="20973"/>
                  </a:moveTo>
                  <a:lnTo>
                    <a:pt x="137372" y="41947"/>
                  </a:lnTo>
                  <a:lnTo>
                    <a:pt x="274745" y="20973"/>
                  </a:lnTo>
                  <a:lnTo>
                    <a:pt x="412117" y="20973"/>
                  </a:lnTo>
                  <a:lnTo>
                    <a:pt x="549490" y="20973"/>
                  </a:lnTo>
                  <a:lnTo>
                    <a:pt x="686863" y="0"/>
                  </a:lnTo>
                  <a:lnTo>
                    <a:pt x="824235" y="20973"/>
                  </a:lnTo>
                  <a:lnTo>
                    <a:pt x="961608" y="41947"/>
                  </a:lnTo>
                  <a:lnTo>
                    <a:pt x="1098981" y="0"/>
                  </a:lnTo>
                  <a:lnTo>
                    <a:pt x="1236353" y="20973"/>
                  </a:lnTo>
                  <a:lnTo>
                    <a:pt x="1373726" y="20973"/>
                  </a:lnTo>
                  <a:lnTo>
                    <a:pt x="1511098" y="20973"/>
                  </a:lnTo>
                  <a:lnTo>
                    <a:pt x="1648471" y="20973"/>
                  </a:lnTo>
                  <a:lnTo>
                    <a:pt x="1785844" y="62921"/>
                  </a:lnTo>
                  <a:lnTo>
                    <a:pt x="1923216" y="41947"/>
                  </a:lnTo>
                  <a:lnTo>
                    <a:pt x="2060589" y="20973"/>
                  </a:lnTo>
                  <a:lnTo>
                    <a:pt x="2197962" y="41947"/>
                  </a:lnTo>
                  <a:lnTo>
                    <a:pt x="2335334" y="83895"/>
                  </a:lnTo>
                  <a:lnTo>
                    <a:pt x="2472707" y="146817"/>
                  </a:lnTo>
                  <a:lnTo>
                    <a:pt x="2610079" y="230713"/>
                  </a:lnTo>
                  <a:lnTo>
                    <a:pt x="2747452" y="251687"/>
                  </a:lnTo>
                  <a:lnTo>
                    <a:pt x="2884825" y="293635"/>
                  </a:lnTo>
                  <a:lnTo>
                    <a:pt x="3022197" y="209739"/>
                  </a:lnTo>
                  <a:lnTo>
                    <a:pt x="3159570" y="209739"/>
                  </a:lnTo>
                  <a:lnTo>
                    <a:pt x="3296943" y="209739"/>
                  </a:lnTo>
                  <a:lnTo>
                    <a:pt x="3434315" y="167791"/>
                  </a:lnTo>
                </a:path>
              </a:pathLst>
            </a:custGeom>
            <a:ln w="27101" cap="flat">
              <a:solidFill>
                <a:srgbClr val="80BD41">
                  <a:alpha val="100000"/>
                </a:srgbClr>
              </a:solidFill>
              <a:prstDash val="solid"/>
              <a:round/>
            </a:ln>
          </p:spPr>
          <p:txBody>
            <a:bodyPr/>
            <a:lstStyle/>
            <a:p/>
          </p:txBody>
        </p:sp>
        <p:sp>
          <p:nvSpPr>
            <p:cNvPr id="38" name="pl38"/>
            <p:cNvSpPr/>
            <p:nvPr/>
          </p:nvSpPr>
          <p:spPr>
            <a:xfrm>
              <a:off x="1083054" y="1858138"/>
              <a:ext cx="3434315" cy="209739"/>
            </a:xfrm>
            <a:custGeom>
              <a:avLst/>
              <a:pathLst>
                <a:path w="3434315" h="209739">
                  <a:moveTo>
                    <a:pt x="0" y="62921"/>
                  </a:moveTo>
                  <a:lnTo>
                    <a:pt x="137372" y="41947"/>
                  </a:lnTo>
                  <a:lnTo>
                    <a:pt x="274745" y="83895"/>
                  </a:lnTo>
                  <a:lnTo>
                    <a:pt x="412117" y="62921"/>
                  </a:lnTo>
                  <a:lnTo>
                    <a:pt x="549490" y="41947"/>
                  </a:lnTo>
                  <a:lnTo>
                    <a:pt x="686863" y="20973"/>
                  </a:lnTo>
                  <a:lnTo>
                    <a:pt x="824235" y="20973"/>
                  </a:lnTo>
                  <a:lnTo>
                    <a:pt x="961608" y="20973"/>
                  </a:lnTo>
                  <a:lnTo>
                    <a:pt x="1098981" y="0"/>
                  </a:lnTo>
                  <a:lnTo>
                    <a:pt x="1236353" y="0"/>
                  </a:lnTo>
                  <a:lnTo>
                    <a:pt x="1373726" y="0"/>
                  </a:lnTo>
                  <a:lnTo>
                    <a:pt x="1511098" y="0"/>
                  </a:lnTo>
                  <a:lnTo>
                    <a:pt x="1648471" y="20973"/>
                  </a:lnTo>
                  <a:lnTo>
                    <a:pt x="1785844" y="41947"/>
                  </a:lnTo>
                  <a:lnTo>
                    <a:pt x="1923216" y="41947"/>
                  </a:lnTo>
                  <a:lnTo>
                    <a:pt x="2060589" y="62921"/>
                  </a:lnTo>
                  <a:lnTo>
                    <a:pt x="2197962" y="83895"/>
                  </a:lnTo>
                  <a:lnTo>
                    <a:pt x="2335334" y="62921"/>
                  </a:lnTo>
                  <a:lnTo>
                    <a:pt x="2472707" y="62921"/>
                  </a:lnTo>
                  <a:lnTo>
                    <a:pt x="2610079" y="62921"/>
                  </a:lnTo>
                  <a:lnTo>
                    <a:pt x="2747452" y="104869"/>
                  </a:lnTo>
                  <a:lnTo>
                    <a:pt x="2884825" y="104869"/>
                  </a:lnTo>
                  <a:lnTo>
                    <a:pt x="3022197" y="62921"/>
                  </a:lnTo>
                  <a:lnTo>
                    <a:pt x="3159570" y="209739"/>
                  </a:lnTo>
                  <a:lnTo>
                    <a:pt x="3296943" y="209739"/>
                  </a:lnTo>
                  <a:lnTo>
                    <a:pt x="3434315" y="125843"/>
                  </a:lnTo>
                </a:path>
              </a:pathLst>
            </a:custGeom>
            <a:ln w="27101" cap="flat">
              <a:solidFill>
                <a:srgbClr val="6A1E74">
                  <a:alpha val="100000"/>
                </a:srgbClr>
              </a:solidFill>
              <a:prstDash val="solid"/>
              <a:round/>
            </a:ln>
          </p:spPr>
          <p:txBody>
            <a:bodyPr/>
            <a:lstStyle/>
            <a:p/>
          </p:txBody>
        </p:sp>
        <p:sp>
          <p:nvSpPr>
            <p:cNvPr id="39" name="pl39"/>
            <p:cNvSpPr/>
            <p:nvPr/>
          </p:nvSpPr>
          <p:spPr>
            <a:xfrm>
              <a:off x="1083054" y="1858138"/>
              <a:ext cx="3434315" cy="419479"/>
            </a:xfrm>
            <a:custGeom>
              <a:avLst/>
              <a:pathLst>
                <a:path w="3434315" h="419479">
                  <a:moveTo>
                    <a:pt x="0" y="419479"/>
                  </a:moveTo>
                  <a:lnTo>
                    <a:pt x="137372" y="398505"/>
                  </a:lnTo>
                  <a:lnTo>
                    <a:pt x="274745" y="377531"/>
                  </a:lnTo>
                  <a:lnTo>
                    <a:pt x="412117" y="377531"/>
                  </a:lnTo>
                  <a:lnTo>
                    <a:pt x="549490" y="335583"/>
                  </a:lnTo>
                  <a:lnTo>
                    <a:pt x="686863" y="272661"/>
                  </a:lnTo>
                  <a:lnTo>
                    <a:pt x="824235" y="293635"/>
                  </a:lnTo>
                  <a:lnTo>
                    <a:pt x="961608" y="293635"/>
                  </a:lnTo>
                  <a:lnTo>
                    <a:pt x="1098981" y="293635"/>
                  </a:lnTo>
                  <a:lnTo>
                    <a:pt x="1236353" y="272661"/>
                  </a:lnTo>
                  <a:lnTo>
                    <a:pt x="1373726" y="230713"/>
                  </a:lnTo>
                  <a:lnTo>
                    <a:pt x="1511098" y="146817"/>
                  </a:lnTo>
                  <a:lnTo>
                    <a:pt x="1648471" y="146817"/>
                  </a:lnTo>
                  <a:lnTo>
                    <a:pt x="1785844" y="146817"/>
                  </a:lnTo>
                  <a:lnTo>
                    <a:pt x="1923216" y="125843"/>
                  </a:lnTo>
                  <a:lnTo>
                    <a:pt x="2060589" y="125843"/>
                  </a:lnTo>
                  <a:lnTo>
                    <a:pt x="2197962" y="104869"/>
                  </a:lnTo>
                  <a:lnTo>
                    <a:pt x="2335334" y="104869"/>
                  </a:lnTo>
                  <a:lnTo>
                    <a:pt x="2472707" y="62921"/>
                  </a:lnTo>
                  <a:lnTo>
                    <a:pt x="2610079" y="41947"/>
                  </a:lnTo>
                  <a:lnTo>
                    <a:pt x="2747452" y="146817"/>
                  </a:lnTo>
                  <a:lnTo>
                    <a:pt x="2884825" y="125843"/>
                  </a:lnTo>
                  <a:lnTo>
                    <a:pt x="3022197" y="20973"/>
                  </a:lnTo>
                  <a:lnTo>
                    <a:pt x="3159570" y="41947"/>
                  </a:lnTo>
                  <a:lnTo>
                    <a:pt x="3296943" y="0"/>
                  </a:lnTo>
                  <a:lnTo>
                    <a:pt x="3434315" y="0"/>
                  </a:lnTo>
                </a:path>
              </a:pathLst>
            </a:custGeom>
            <a:ln w="27101" cap="flat">
              <a:solidFill>
                <a:srgbClr val="E2231A">
                  <a:alpha val="100000"/>
                </a:srgbClr>
              </a:solidFill>
              <a:prstDash val="solid"/>
              <a:round/>
            </a:ln>
          </p:spPr>
          <p:txBody>
            <a:bodyPr/>
            <a:lstStyle/>
            <a:p/>
          </p:txBody>
        </p:sp>
        <p:sp>
          <p:nvSpPr>
            <p:cNvPr id="40" name="pl40"/>
            <p:cNvSpPr/>
            <p:nvPr/>
          </p:nvSpPr>
          <p:spPr>
            <a:xfrm>
              <a:off x="1083054" y="2151773"/>
              <a:ext cx="3434315" cy="503374"/>
            </a:xfrm>
            <a:custGeom>
              <a:avLst/>
              <a:pathLst>
                <a:path w="3434315" h="503374">
                  <a:moveTo>
                    <a:pt x="0" y="503374"/>
                  </a:moveTo>
                  <a:lnTo>
                    <a:pt x="137372" y="503374"/>
                  </a:lnTo>
                  <a:lnTo>
                    <a:pt x="274745" y="482400"/>
                  </a:lnTo>
                  <a:lnTo>
                    <a:pt x="412117" y="440453"/>
                  </a:lnTo>
                  <a:lnTo>
                    <a:pt x="549490" y="377531"/>
                  </a:lnTo>
                  <a:lnTo>
                    <a:pt x="686863" y="314609"/>
                  </a:lnTo>
                  <a:lnTo>
                    <a:pt x="824235" y="272661"/>
                  </a:lnTo>
                  <a:lnTo>
                    <a:pt x="961608" y="230713"/>
                  </a:lnTo>
                  <a:lnTo>
                    <a:pt x="1098981" y="125843"/>
                  </a:lnTo>
                  <a:lnTo>
                    <a:pt x="1236353" y="41947"/>
                  </a:lnTo>
                  <a:lnTo>
                    <a:pt x="1373726" y="167791"/>
                  </a:lnTo>
                  <a:lnTo>
                    <a:pt x="1511098" y="188765"/>
                  </a:lnTo>
                  <a:lnTo>
                    <a:pt x="1648471" y="209739"/>
                  </a:lnTo>
                  <a:lnTo>
                    <a:pt x="1785844" y="251687"/>
                  </a:lnTo>
                  <a:lnTo>
                    <a:pt x="1923216" y="230713"/>
                  </a:lnTo>
                  <a:lnTo>
                    <a:pt x="2060589" y="209739"/>
                  </a:lnTo>
                  <a:lnTo>
                    <a:pt x="2197962" y="104869"/>
                  </a:lnTo>
                  <a:lnTo>
                    <a:pt x="2335334" y="83895"/>
                  </a:lnTo>
                  <a:lnTo>
                    <a:pt x="2472707" y="41947"/>
                  </a:lnTo>
                  <a:lnTo>
                    <a:pt x="2610079" y="20973"/>
                  </a:lnTo>
                  <a:lnTo>
                    <a:pt x="2747452" y="41947"/>
                  </a:lnTo>
                  <a:lnTo>
                    <a:pt x="2884825" y="146817"/>
                  </a:lnTo>
                  <a:lnTo>
                    <a:pt x="3022197" y="83895"/>
                  </a:lnTo>
                  <a:lnTo>
                    <a:pt x="3159570" y="20973"/>
                  </a:lnTo>
                  <a:lnTo>
                    <a:pt x="3296943" y="0"/>
                  </a:lnTo>
                  <a:lnTo>
                    <a:pt x="3434315" y="0"/>
                  </a:lnTo>
                </a:path>
              </a:pathLst>
            </a:custGeom>
            <a:ln w="27101" cap="flat">
              <a:solidFill>
                <a:srgbClr val="F26A21">
                  <a:alpha val="100000"/>
                </a:srgbClr>
              </a:solidFill>
              <a:prstDash val="solid"/>
              <a:round/>
            </a:ln>
          </p:spPr>
          <p:txBody>
            <a:bodyPr/>
            <a:lstStyle/>
            <a:p/>
          </p:txBody>
        </p:sp>
        <p:sp>
          <p:nvSpPr>
            <p:cNvPr id="41" name="tx41"/>
            <p:cNvSpPr/>
            <p:nvPr/>
          </p:nvSpPr>
          <p:spPr>
            <a:xfrm>
              <a:off x="778025" y="380517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2" name="tx42"/>
            <p:cNvSpPr/>
            <p:nvPr/>
          </p:nvSpPr>
          <p:spPr>
            <a:xfrm>
              <a:off x="707342" y="359543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3" name="tx43"/>
            <p:cNvSpPr/>
            <p:nvPr/>
          </p:nvSpPr>
          <p:spPr>
            <a:xfrm>
              <a:off x="707342" y="33856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4" name="tx44"/>
            <p:cNvSpPr/>
            <p:nvPr/>
          </p:nvSpPr>
          <p:spPr>
            <a:xfrm>
              <a:off x="707342" y="31759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5" name="tx45"/>
            <p:cNvSpPr/>
            <p:nvPr/>
          </p:nvSpPr>
          <p:spPr>
            <a:xfrm>
              <a:off x="707342" y="296621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6" name="tx46"/>
            <p:cNvSpPr/>
            <p:nvPr/>
          </p:nvSpPr>
          <p:spPr>
            <a:xfrm>
              <a:off x="707342" y="275647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7" name="tx47"/>
            <p:cNvSpPr/>
            <p:nvPr/>
          </p:nvSpPr>
          <p:spPr>
            <a:xfrm>
              <a:off x="707342" y="2546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8" name="tx48"/>
            <p:cNvSpPr/>
            <p:nvPr/>
          </p:nvSpPr>
          <p:spPr>
            <a:xfrm>
              <a:off x="707342" y="23369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9" name="tx49"/>
            <p:cNvSpPr/>
            <p:nvPr/>
          </p:nvSpPr>
          <p:spPr>
            <a:xfrm>
              <a:off x="707342" y="21272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0" name="tx50"/>
            <p:cNvSpPr/>
            <p:nvPr/>
          </p:nvSpPr>
          <p:spPr>
            <a:xfrm>
              <a:off x="707342" y="19175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1" name="tx51"/>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2" name="tx52"/>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8" name="tx58"/>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9" name="tx59"/>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60" name="pl60"/>
            <p:cNvSpPr/>
            <p:nvPr/>
          </p:nvSpPr>
          <p:spPr>
            <a:xfrm>
              <a:off x="5227074" y="335715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274027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1233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366559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304871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2431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18149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98790" y="2308461"/>
              <a:ext cx="3434315" cy="616880"/>
            </a:xfrm>
            <a:custGeom>
              <a:avLst/>
              <a:pathLst>
                <a:path w="3434315" h="616880">
                  <a:moveTo>
                    <a:pt x="0" y="308440"/>
                  </a:moveTo>
                  <a:lnTo>
                    <a:pt x="137372" y="370128"/>
                  </a:lnTo>
                  <a:lnTo>
                    <a:pt x="274745" y="431816"/>
                  </a:lnTo>
                  <a:lnTo>
                    <a:pt x="412117" y="370128"/>
                  </a:lnTo>
                  <a:lnTo>
                    <a:pt x="549490" y="308440"/>
                  </a:lnTo>
                  <a:lnTo>
                    <a:pt x="686863" y="308440"/>
                  </a:lnTo>
                  <a:lnTo>
                    <a:pt x="824235" y="123376"/>
                  </a:lnTo>
                  <a:lnTo>
                    <a:pt x="961608" y="123376"/>
                  </a:lnTo>
                  <a:lnTo>
                    <a:pt x="1098981" y="61688"/>
                  </a:lnTo>
                  <a:lnTo>
                    <a:pt x="1236353" y="61688"/>
                  </a:lnTo>
                  <a:lnTo>
                    <a:pt x="1373726" y="61688"/>
                  </a:lnTo>
                  <a:lnTo>
                    <a:pt x="1511098" y="61688"/>
                  </a:lnTo>
                  <a:lnTo>
                    <a:pt x="1648471" y="0"/>
                  </a:lnTo>
                  <a:lnTo>
                    <a:pt x="1785844" y="61688"/>
                  </a:lnTo>
                  <a:lnTo>
                    <a:pt x="1923216" y="61688"/>
                  </a:lnTo>
                  <a:lnTo>
                    <a:pt x="2060589" y="61688"/>
                  </a:lnTo>
                  <a:lnTo>
                    <a:pt x="2197962" y="61688"/>
                  </a:lnTo>
                  <a:lnTo>
                    <a:pt x="2335334" y="61688"/>
                  </a:lnTo>
                  <a:lnTo>
                    <a:pt x="2472707" y="123376"/>
                  </a:lnTo>
                  <a:lnTo>
                    <a:pt x="2610079" y="123376"/>
                  </a:lnTo>
                  <a:lnTo>
                    <a:pt x="2747452" y="246752"/>
                  </a:lnTo>
                  <a:lnTo>
                    <a:pt x="2884825" y="616880"/>
                  </a:lnTo>
                  <a:lnTo>
                    <a:pt x="3022197" y="185064"/>
                  </a:lnTo>
                  <a:lnTo>
                    <a:pt x="3159570" y="370128"/>
                  </a:lnTo>
                  <a:lnTo>
                    <a:pt x="3296943" y="370128"/>
                  </a:lnTo>
                  <a:lnTo>
                    <a:pt x="3434315" y="370128"/>
                  </a:lnTo>
                </a:path>
              </a:pathLst>
            </a:custGeom>
            <a:ln w="27101" cap="flat">
              <a:solidFill>
                <a:srgbClr val="0058AB">
                  <a:alpha val="100000"/>
                </a:srgbClr>
              </a:solidFill>
              <a:prstDash val="solid"/>
              <a:round/>
            </a:ln>
          </p:spPr>
          <p:txBody>
            <a:bodyPr/>
            <a:lstStyle/>
            <a:p/>
          </p:txBody>
        </p:sp>
        <p:sp>
          <p:nvSpPr>
            <p:cNvPr id="74" name="pl74"/>
            <p:cNvSpPr/>
            <p:nvPr/>
          </p:nvSpPr>
          <p:spPr>
            <a:xfrm>
              <a:off x="5398790" y="2246773"/>
              <a:ext cx="3434315" cy="493504"/>
            </a:xfrm>
            <a:custGeom>
              <a:avLst/>
              <a:pathLst>
                <a:path w="3434315" h="493504">
                  <a:moveTo>
                    <a:pt x="0" y="123376"/>
                  </a:moveTo>
                  <a:lnTo>
                    <a:pt x="137372" y="61688"/>
                  </a:lnTo>
                  <a:lnTo>
                    <a:pt x="274745" y="308440"/>
                  </a:lnTo>
                  <a:lnTo>
                    <a:pt x="412117" y="493504"/>
                  </a:lnTo>
                  <a:lnTo>
                    <a:pt x="549490" y="308440"/>
                  </a:lnTo>
                  <a:lnTo>
                    <a:pt x="686863" y="123376"/>
                  </a:lnTo>
                  <a:lnTo>
                    <a:pt x="824235" y="123376"/>
                  </a:lnTo>
                  <a:lnTo>
                    <a:pt x="961608" y="0"/>
                  </a:lnTo>
                  <a:lnTo>
                    <a:pt x="1098981" y="61688"/>
                  </a:lnTo>
                  <a:lnTo>
                    <a:pt x="1236353" y="185064"/>
                  </a:lnTo>
                  <a:lnTo>
                    <a:pt x="1373726" y="308440"/>
                  </a:lnTo>
                  <a:lnTo>
                    <a:pt x="1511098" y="308440"/>
                  </a:lnTo>
                  <a:lnTo>
                    <a:pt x="1648471" y="185064"/>
                  </a:lnTo>
                  <a:lnTo>
                    <a:pt x="1785844" y="123376"/>
                  </a:lnTo>
                  <a:lnTo>
                    <a:pt x="1923216" y="308440"/>
                  </a:lnTo>
                  <a:lnTo>
                    <a:pt x="2060589" y="246752"/>
                  </a:lnTo>
                  <a:lnTo>
                    <a:pt x="2197962" y="370128"/>
                  </a:lnTo>
                  <a:lnTo>
                    <a:pt x="2335334" y="246752"/>
                  </a:lnTo>
                  <a:lnTo>
                    <a:pt x="2472707" y="123376"/>
                  </a:lnTo>
                  <a:lnTo>
                    <a:pt x="2610079" y="185064"/>
                  </a:lnTo>
                  <a:lnTo>
                    <a:pt x="2747452" y="308440"/>
                  </a:lnTo>
                  <a:lnTo>
                    <a:pt x="2884825" y="370128"/>
                  </a:lnTo>
                  <a:lnTo>
                    <a:pt x="3022197" y="308440"/>
                  </a:lnTo>
                  <a:lnTo>
                    <a:pt x="3159570" y="308440"/>
                  </a:lnTo>
                  <a:lnTo>
                    <a:pt x="3296943" y="431816"/>
                  </a:lnTo>
                  <a:lnTo>
                    <a:pt x="3434315" y="431816"/>
                  </a:lnTo>
                </a:path>
              </a:pathLst>
            </a:custGeom>
            <a:ln w="27101" cap="flat">
              <a:solidFill>
                <a:srgbClr val="1CABE2">
                  <a:alpha val="100000"/>
                </a:srgbClr>
              </a:solidFill>
              <a:prstDash val="solid"/>
              <a:round/>
            </a:ln>
          </p:spPr>
          <p:txBody>
            <a:bodyPr/>
            <a:lstStyle/>
            <a:p/>
          </p:txBody>
        </p:sp>
        <p:sp>
          <p:nvSpPr>
            <p:cNvPr id="75" name="pl75"/>
            <p:cNvSpPr/>
            <p:nvPr/>
          </p:nvSpPr>
          <p:spPr>
            <a:xfrm>
              <a:off x="5398790" y="2431837"/>
              <a:ext cx="3434315" cy="801945"/>
            </a:xfrm>
            <a:custGeom>
              <a:avLst/>
              <a:pathLst>
                <a:path w="3434315" h="801945">
                  <a:moveTo>
                    <a:pt x="0" y="801945"/>
                  </a:moveTo>
                  <a:lnTo>
                    <a:pt x="137372" y="678569"/>
                  </a:lnTo>
                  <a:lnTo>
                    <a:pt x="274745" y="555192"/>
                  </a:lnTo>
                  <a:lnTo>
                    <a:pt x="412117" y="431816"/>
                  </a:lnTo>
                  <a:lnTo>
                    <a:pt x="549490" y="370128"/>
                  </a:lnTo>
                  <a:lnTo>
                    <a:pt x="686863" y="370128"/>
                  </a:lnTo>
                  <a:lnTo>
                    <a:pt x="824235" y="246752"/>
                  </a:lnTo>
                  <a:lnTo>
                    <a:pt x="961608" y="185064"/>
                  </a:lnTo>
                  <a:lnTo>
                    <a:pt x="1098981" y="185064"/>
                  </a:lnTo>
                  <a:lnTo>
                    <a:pt x="1236353" y="123376"/>
                  </a:lnTo>
                  <a:lnTo>
                    <a:pt x="1373726" y="61688"/>
                  </a:lnTo>
                  <a:lnTo>
                    <a:pt x="1511098" y="0"/>
                  </a:lnTo>
                  <a:lnTo>
                    <a:pt x="1648471" y="61688"/>
                  </a:lnTo>
                  <a:lnTo>
                    <a:pt x="1785844" y="185064"/>
                  </a:lnTo>
                  <a:lnTo>
                    <a:pt x="1923216" y="61688"/>
                  </a:lnTo>
                  <a:lnTo>
                    <a:pt x="2060589" y="61688"/>
                  </a:lnTo>
                  <a:lnTo>
                    <a:pt x="2197962" y="61688"/>
                  </a:lnTo>
                  <a:lnTo>
                    <a:pt x="2335334" y="123376"/>
                  </a:lnTo>
                  <a:lnTo>
                    <a:pt x="2472707" y="61688"/>
                  </a:lnTo>
                  <a:lnTo>
                    <a:pt x="2610079" y="0"/>
                  </a:lnTo>
                  <a:lnTo>
                    <a:pt x="2747452" y="123376"/>
                  </a:lnTo>
                  <a:lnTo>
                    <a:pt x="2884825" y="185064"/>
                  </a:lnTo>
                  <a:lnTo>
                    <a:pt x="3022197" y="123376"/>
                  </a:lnTo>
                  <a:lnTo>
                    <a:pt x="3159570" y="0"/>
                  </a:lnTo>
                  <a:lnTo>
                    <a:pt x="3296943" y="123376"/>
                  </a:lnTo>
                  <a:lnTo>
                    <a:pt x="3434315" y="61688"/>
                  </a:lnTo>
                </a:path>
              </a:pathLst>
            </a:custGeom>
            <a:ln w="27101" cap="flat">
              <a:solidFill>
                <a:srgbClr val="00833D">
                  <a:alpha val="100000"/>
                </a:srgbClr>
              </a:solidFill>
              <a:prstDash val="solid"/>
              <a:round/>
            </a:ln>
          </p:spPr>
          <p:txBody>
            <a:bodyPr/>
            <a:lstStyle/>
            <a:p/>
          </p:txBody>
        </p:sp>
        <p:sp>
          <p:nvSpPr>
            <p:cNvPr id="76" name="pl76"/>
            <p:cNvSpPr/>
            <p:nvPr/>
          </p:nvSpPr>
          <p:spPr>
            <a:xfrm>
              <a:off x="5398790" y="1753268"/>
              <a:ext cx="3434315" cy="863633"/>
            </a:xfrm>
            <a:custGeom>
              <a:avLst/>
              <a:pathLst>
                <a:path w="3434315" h="863633">
                  <a:moveTo>
                    <a:pt x="0" y="61688"/>
                  </a:moveTo>
                  <a:lnTo>
                    <a:pt x="137372" y="123376"/>
                  </a:lnTo>
                  <a:lnTo>
                    <a:pt x="274745" y="61688"/>
                  </a:lnTo>
                  <a:lnTo>
                    <a:pt x="412117" y="61688"/>
                  </a:lnTo>
                  <a:lnTo>
                    <a:pt x="549490" y="61688"/>
                  </a:lnTo>
                  <a:lnTo>
                    <a:pt x="686863" y="0"/>
                  </a:lnTo>
                  <a:lnTo>
                    <a:pt x="824235" y="61688"/>
                  </a:lnTo>
                  <a:lnTo>
                    <a:pt x="961608" y="123376"/>
                  </a:lnTo>
                  <a:lnTo>
                    <a:pt x="1098981" y="0"/>
                  </a:lnTo>
                  <a:lnTo>
                    <a:pt x="1236353" y="61688"/>
                  </a:lnTo>
                  <a:lnTo>
                    <a:pt x="1373726" y="61688"/>
                  </a:lnTo>
                  <a:lnTo>
                    <a:pt x="1511098" y="61688"/>
                  </a:lnTo>
                  <a:lnTo>
                    <a:pt x="1648471" y="61688"/>
                  </a:lnTo>
                  <a:lnTo>
                    <a:pt x="1785844" y="185064"/>
                  </a:lnTo>
                  <a:lnTo>
                    <a:pt x="1923216" y="123376"/>
                  </a:lnTo>
                  <a:lnTo>
                    <a:pt x="2060589" y="61688"/>
                  </a:lnTo>
                  <a:lnTo>
                    <a:pt x="2197962" y="123376"/>
                  </a:lnTo>
                  <a:lnTo>
                    <a:pt x="2335334" y="246752"/>
                  </a:lnTo>
                  <a:lnTo>
                    <a:pt x="2472707" y="431816"/>
                  </a:lnTo>
                  <a:lnTo>
                    <a:pt x="2610079" y="678569"/>
                  </a:lnTo>
                  <a:lnTo>
                    <a:pt x="2747452" y="740257"/>
                  </a:lnTo>
                  <a:lnTo>
                    <a:pt x="2884825" y="863633"/>
                  </a:lnTo>
                  <a:lnTo>
                    <a:pt x="3022197" y="616880"/>
                  </a:lnTo>
                  <a:lnTo>
                    <a:pt x="3159570" y="616880"/>
                  </a:lnTo>
                  <a:lnTo>
                    <a:pt x="3296943" y="616880"/>
                  </a:lnTo>
                  <a:lnTo>
                    <a:pt x="3434315" y="493504"/>
                  </a:lnTo>
                </a:path>
              </a:pathLst>
            </a:custGeom>
            <a:ln w="27101" cap="flat">
              <a:solidFill>
                <a:srgbClr val="80BD41">
                  <a:alpha val="100000"/>
                </a:srgbClr>
              </a:solidFill>
              <a:prstDash val="solid"/>
              <a:round/>
            </a:ln>
          </p:spPr>
          <p:txBody>
            <a:bodyPr/>
            <a:lstStyle/>
            <a:p/>
          </p:txBody>
        </p:sp>
        <p:sp>
          <p:nvSpPr>
            <p:cNvPr id="77" name="pl77"/>
            <p:cNvSpPr/>
            <p:nvPr/>
          </p:nvSpPr>
          <p:spPr>
            <a:xfrm>
              <a:off x="5398790" y="2246773"/>
              <a:ext cx="3434315" cy="616880"/>
            </a:xfrm>
            <a:custGeom>
              <a:avLst/>
              <a:pathLst>
                <a:path w="3434315" h="616880">
                  <a:moveTo>
                    <a:pt x="0" y="185064"/>
                  </a:moveTo>
                  <a:lnTo>
                    <a:pt x="137372" y="123376"/>
                  </a:lnTo>
                  <a:lnTo>
                    <a:pt x="274745" y="246752"/>
                  </a:lnTo>
                  <a:lnTo>
                    <a:pt x="412117" y="185064"/>
                  </a:lnTo>
                  <a:lnTo>
                    <a:pt x="549490" y="123376"/>
                  </a:lnTo>
                  <a:lnTo>
                    <a:pt x="686863" y="61688"/>
                  </a:lnTo>
                  <a:lnTo>
                    <a:pt x="824235" y="61688"/>
                  </a:lnTo>
                  <a:lnTo>
                    <a:pt x="961608" y="61688"/>
                  </a:lnTo>
                  <a:lnTo>
                    <a:pt x="1098981" y="0"/>
                  </a:lnTo>
                  <a:lnTo>
                    <a:pt x="1236353" y="0"/>
                  </a:lnTo>
                  <a:lnTo>
                    <a:pt x="1373726" y="0"/>
                  </a:lnTo>
                  <a:lnTo>
                    <a:pt x="1511098" y="0"/>
                  </a:lnTo>
                  <a:lnTo>
                    <a:pt x="1648471" y="61688"/>
                  </a:lnTo>
                  <a:lnTo>
                    <a:pt x="1785844" y="123376"/>
                  </a:lnTo>
                  <a:lnTo>
                    <a:pt x="1923216" y="123376"/>
                  </a:lnTo>
                  <a:lnTo>
                    <a:pt x="2060589" y="185064"/>
                  </a:lnTo>
                  <a:lnTo>
                    <a:pt x="2197962" y="246752"/>
                  </a:lnTo>
                  <a:lnTo>
                    <a:pt x="2335334" y="185064"/>
                  </a:lnTo>
                  <a:lnTo>
                    <a:pt x="2472707" y="185064"/>
                  </a:lnTo>
                  <a:lnTo>
                    <a:pt x="2610079" y="185064"/>
                  </a:lnTo>
                  <a:lnTo>
                    <a:pt x="2747452" y="308440"/>
                  </a:lnTo>
                  <a:lnTo>
                    <a:pt x="2884825" y="308440"/>
                  </a:lnTo>
                  <a:lnTo>
                    <a:pt x="3022197" y="185064"/>
                  </a:lnTo>
                  <a:lnTo>
                    <a:pt x="3159570" y="616880"/>
                  </a:lnTo>
                  <a:lnTo>
                    <a:pt x="3296943" y="616880"/>
                  </a:lnTo>
                  <a:lnTo>
                    <a:pt x="3434315" y="370128"/>
                  </a:lnTo>
                </a:path>
              </a:pathLst>
            </a:custGeom>
            <a:ln w="27101" cap="flat">
              <a:solidFill>
                <a:srgbClr val="6A1E74">
                  <a:alpha val="100000"/>
                </a:srgbClr>
              </a:solidFill>
              <a:prstDash val="solid"/>
              <a:round/>
            </a:ln>
          </p:spPr>
          <p:txBody>
            <a:bodyPr/>
            <a:lstStyle/>
            <a:p/>
          </p:txBody>
        </p:sp>
        <p:sp>
          <p:nvSpPr>
            <p:cNvPr id="78" name="pl78"/>
            <p:cNvSpPr/>
            <p:nvPr/>
          </p:nvSpPr>
          <p:spPr>
            <a:xfrm>
              <a:off x="5398790" y="2308461"/>
              <a:ext cx="3434315" cy="1233761"/>
            </a:xfrm>
            <a:custGeom>
              <a:avLst/>
              <a:pathLst>
                <a:path w="3434315" h="1233761">
                  <a:moveTo>
                    <a:pt x="0" y="1233761"/>
                  </a:moveTo>
                  <a:lnTo>
                    <a:pt x="137372" y="1172073"/>
                  </a:lnTo>
                  <a:lnTo>
                    <a:pt x="274745" y="1110385"/>
                  </a:lnTo>
                  <a:lnTo>
                    <a:pt x="412117" y="1110385"/>
                  </a:lnTo>
                  <a:lnTo>
                    <a:pt x="549490" y="987009"/>
                  </a:lnTo>
                  <a:lnTo>
                    <a:pt x="686863" y="801945"/>
                  </a:lnTo>
                  <a:lnTo>
                    <a:pt x="824235" y="863633"/>
                  </a:lnTo>
                  <a:lnTo>
                    <a:pt x="961608" y="863633"/>
                  </a:lnTo>
                  <a:lnTo>
                    <a:pt x="1098981" y="863633"/>
                  </a:lnTo>
                  <a:lnTo>
                    <a:pt x="1236353" y="801945"/>
                  </a:lnTo>
                  <a:lnTo>
                    <a:pt x="1373726" y="678569"/>
                  </a:lnTo>
                  <a:lnTo>
                    <a:pt x="1511098" y="431816"/>
                  </a:lnTo>
                  <a:lnTo>
                    <a:pt x="1648471" y="431816"/>
                  </a:lnTo>
                  <a:lnTo>
                    <a:pt x="1785844" y="431816"/>
                  </a:lnTo>
                  <a:lnTo>
                    <a:pt x="1923216" y="370128"/>
                  </a:lnTo>
                  <a:lnTo>
                    <a:pt x="2060589" y="370128"/>
                  </a:lnTo>
                  <a:lnTo>
                    <a:pt x="2197962" y="308440"/>
                  </a:lnTo>
                  <a:lnTo>
                    <a:pt x="2335334" y="308440"/>
                  </a:lnTo>
                  <a:lnTo>
                    <a:pt x="2472707" y="185064"/>
                  </a:lnTo>
                  <a:lnTo>
                    <a:pt x="2610079" y="123376"/>
                  </a:lnTo>
                  <a:lnTo>
                    <a:pt x="2747452" y="431816"/>
                  </a:lnTo>
                  <a:lnTo>
                    <a:pt x="2884825" y="370128"/>
                  </a:lnTo>
                  <a:lnTo>
                    <a:pt x="3022197" y="61688"/>
                  </a:lnTo>
                  <a:lnTo>
                    <a:pt x="3159570" y="123376"/>
                  </a:lnTo>
                  <a:lnTo>
                    <a:pt x="3296943" y="0"/>
                  </a:lnTo>
                  <a:lnTo>
                    <a:pt x="3434315" y="0"/>
                  </a:lnTo>
                </a:path>
              </a:pathLst>
            </a:custGeom>
            <a:ln w="27101" cap="flat">
              <a:solidFill>
                <a:srgbClr val="E2231A">
                  <a:alpha val="100000"/>
                </a:srgbClr>
              </a:solidFill>
              <a:prstDash val="solid"/>
              <a:round/>
            </a:ln>
          </p:spPr>
          <p:txBody>
            <a:bodyPr/>
            <a:lstStyle/>
            <a:p/>
          </p:txBody>
        </p:sp>
        <p:sp>
          <p:nvSpPr>
            <p:cNvPr id="79" name="pl79"/>
            <p:cNvSpPr/>
            <p:nvPr/>
          </p:nvSpPr>
          <p:spPr>
            <a:xfrm>
              <a:off x="5398790" y="2370149"/>
              <a:ext cx="3434315" cy="1480514"/>
            </a:xfrm>
            <a:custGeom>
              <a:avLst/>
              <a:pathLst>
                <a:path w="3434315" h="1480514">
                  <a:moveTo>
                    <a:pt x="0" y="1480514"/>
                  </a:moveTo>
                  <a:lnTo>
                    <a:pt x="137372" y="1480514"/>
                  </a:lnTo>
                  <a:lnTo>
                    <a:pt x="274745" y="1418826"/>
                  </a:lnTo>
                  <a:lnTo>
                    <a:pt x="412117" y="1295450"/>
                  </a:lnTo>
                  <a:lnTo>
                    <a:pt x="549490" y="1110385"/>
                  </a:lnTo>
                  <a:lnTo>
                    <a:pt x="686863" y="925321"/>
                  </a:lnTo>
                  <a:lnTo>
                    <a:pt x="824235" y="801945"/>
                  </a:lnTo>
                  <a:lnTo>
                    <a:pt x="961608" y="678569"/>
                  </a:lnTo>
                  <a:lnTo>
                    <a:pt x="1098981" y="370128"/>
                  </a:lnTo>
                  <a:lnTo>
                    <a:pt x="1236353" y="123376"/>
                  </a:lnTo>
                  <a:lnTo>
                    <a:pt x="1373726" y="493504"/>
                  </a:lnTo>
                  <a:lnTo>
                    <a:pt x="1511098" y="555192"/>
                  </a:lnTo>
                  <a:lnTo>
                    <a:pt x="1648471" y="616880"/>
                  </a:lnTo>
                  <a:lnTo>
                    <a:pt x="1785844" y="740257"/>
                  </a:lnTo>
                  <a:lnTo>
                    <a:pt x="1923216" y="678569"/>
                  </a:lnTo>
                  <a:lnTo>
                    <a:pt x="2060589" y="616880"/>
                  </a:lnTo>
                  <a:lnTo>
                    <a:pt x="2197962" y="308440"/>
                  </a:lnTo>
                  <a:lnTo>
                    <a:pt x="2335334" y="246752"/>
                  </a:lnTo>
                  <a:lnTo>
                    <a:pt x="2472707" y="123376"/>
                  </a:lnTo>
                  <a:lnTo>
                    <a:pt x="2610079" y="61688"/>
                  </a:lnTo>
                  <a:lnTo>
                    <a:pt x="2747452" y="123376"/>
                  </a:lnTo>
                  <a:lnTo>
                    <a:pt x="2884825" y="431816"/>
                  </a:lnTo>
                  <a:lnTo>
                    <a:pt x="3022197" y="246752"/>
                  </a:lnTo>
                  <a:lnTo>
                    <a:pt x="3159570" y="61688"/>
                  </a:lnTo>
                  <a:lnTo>
                    <a:pt x="3296943" y="0"/>
                  </a:lnTo>
                  <a:lnTo>
                    <a:pt x="3434315" y="0"/>
                  </a:lnTo>
                </a:path>
              </a:pathLst>
            </a:custGeom>
            <a:ln w="27101" cap="flat">
              <a:solidFill>
                <a:srgbClr val="F26A21">
                  <a:alpha val="100000"/>
                </a:srgbClr>
              </a:solidFill>
              <a:prstDash val="solid"/>
              <a:round/>
            </a:ln>
          </p:spPr>
          <p:txBody>
            <a:bodyPr/>
            <a:lstStyle/>
            <a:p/>
          </p:txBody>
        </p:sp>
        <p:sp>
          <p:nvSpPr>
            <p:cNvPr id="80" name="pl80"/>
            <p:cNvSpPr/>
            <p:nvPr/>
          </p:nvSpPr>
          <p:spPr>
            <a:xfrm>
              <a:off x="5398790" y="2431837"/>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1" name="tx81"/>
            <p:cNvSpPr/>
            <p:nvPr/>
          </p:nvSpPr>
          <p:spPr>
            <a:xfrm>
              <a:off x="4980741" y="362010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2" name="tx82"/>
            <p:cNvSpPr/>
            <p:nvPr/>
          </p:nvSpPr>
          <p:spPr>
            <a:xfrm>
              <a:off x="4980741" y="300322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3" name="tx83"/>
            <p:cNvSpPr/>
            <p:nvPr/>
          </p:nvSpPr>
          <p:spPr>
            <a:xfrm>
              <a:off x="5093761" y="238634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23078" y="176946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 name="tx86"/>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9" name="tx89"/>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0" name="tx90"/>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1" name="tx91"/>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2" name="tx92"/>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3" name="pl93"/>
            <p:cNvSpPr/>
            <p:nvPr/>
          </p:nvSpPr>
          <p:spPr>
            <a:xfrm>
              <a:off x="257459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516533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775608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8699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46071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2" name="rc102"/>
            <p:cNvSpPr/>
            <p:nvPr/>
          </p:nvSpPr>
          <p:spPr>
            <a:xfrm>
              <a:off x="1279224" y="5292978"/>
              <a:ext cx="621778" cy="104869"/>
            </a:xfrm>
            <a:prstGeom prst="rect">
              <a:avLst/>
            </a:prstGeom>
            <a:solidFill>
              <a:srgbClr val="0058AB">
                <a:alpha val="80000"/>
              </a:srgbClr>
            </a:solidFill>
          </p:spPr>
          <p:txBody>
            <a:bodyPr/>
            <a:lstStyle/>
            <a:p/>
          </p:txBody>
        </p:sp>
        <p:sp>
          <p:nvSpPr>
            <p:cNvPr id="103" name="rc103"/>
            <p:cNvSpPr/>
            <p:nvPr/>
          </p:nvSpPr>
          <p:spPr>
            <a:xfrm>
              <a:off x="1279224" y="5161891"/>
              <a:ext cx="932667" cy="104869"/>
            </a:xfrm>
            <a:prstGeom prst="rect">
              <a:avLst/>
            </a:prstGeom>
            <a:solidFill>
              <a:srgbClr val="0058AB">
                <a:alpha val="80000"/>
              </a:srgbClr>
            </a:solidFill>
          </p:spPr>
          <p:txBody>
            <a:bodyPr/>
            <a:lstStyle/>
            <a:p/>
          </p:txBody>
        </p:sp>
        <p:sp>
          <p:nvSpPr>
            <p:cNvPr id="104" name="rc104"/>
            <p:cNvSpPr/>
            <p:nvPr/>
          </p:nvSpPr>
          <p:spPr>
            <a:xfrm>
              <a:off x="1279224" y="5030804"/>
              <a:ext cx="932667" cy="104869"/>
            </a:xfrm>
            <a:prstGeom prst="rect">
              <a:avLst/>
            </a:prstGeom>
            <a:solidFill>
              <a:srgbClr val="0058AB">
                <a:alpha val="80000"/>
              </a:srgbClr>
            </a:solidFill>
          </p:spPr>
          <p:txBody>
            <a:bodyPr/>
            <a:lstStyle/>
            <a:p/>
          </p:txBody>
        </p:sp>
        <p:sp>
          <p:nvSpPr>
            <p:cNvPr id="105" name="rc105"/>
            <p:cNvSpPr/>
            <p:nvPr/>
          </p:nvSpPr>
          <p:spPr>
            <a:xfrm>
              <a:off x="1901002" y="5292978"/>
              <a:ext cx="155444" cy="104869"/>
            </a:xfrm>
            <a:prstGeom prst="rect">
              <a:avLst/>
            </a:prstGeom>
            <a:solidFill>
              <a:srgbClr val="1CABE2">
                <a:alpha val="80000"/>
              </a:srgbClr>
            </a:solidFill>
          </p:spPr>
          <p:txBody>
            <a:bodyPr/>
            <a:lstStyle/>
            <a:p/>
          </p:txBody>
        </p:sp>
        <p:sp>
          <p:nvSpPr>
            <p:cNvPr id="106" name="rc106"/>
            <p:cNvSpPr/>
            <p:nvPr/>
          </p:nvSpPr>
          <p:spPr>
            <a:xfrm>
              <a:off x="2211891" y="5161891"/>
              <a:ext cx="207259" cy="104869"/>
            </a:xfrm>
            <a:prstGeom prst="rect">
              <a:avLst/>
            </a:prstGeom>
            <a:solidFill>
              <a:srgbClr val="1CABE2">
                <a:alpha val="80000"/>
              </a:srgbClr>
            </a:solidFill>
          </p:spPr>
          <p:txBody>
            <a:bodyPr/>
            <a:lstStyle/>
            <a:p/>
          </p:txBody>
        </p:sp>
        <p:sp>
          <p:nvSpPr>
            <p:cNvPr id="107" name="rc107"/>
            <p:cNvSpPr/>
            <p:nvPr/>
          </p:nvSpPr>
          <p:spPr>
            <a:xfrm>
              <a:off x="2211891" y="5030804"/>
              <a:ext cx="207259" cy="104869"/>
            </a:xfrm>
            <a:prstGeom prst="rect">
              <a:avLst/>
            </a:prstGeom>
            <a:solidFill>
              <a:srgbClr val="1CABE2">
                <a:alpha val="80000"/>
              </a:srgbClr>
            </a:solidFill>
          </p:spPr>
          <p:txBody>
            <a:bodyPr/>
            <a:lstStyle/>
            <a:p/>
          </p:txBody>
        </p:sp>
        <p:sp>
          <p:nvSpPr>
            <p:cNvPr id="108" name="rc108"/>
            <p:cNvSpPr/>
            <p:nvPr/>
          </p:nvSpPr>
          <p:spPr>
            <a:xfrm>
              <a:off x="2056447" y="5292978"/>
              <a:ext cx="1295371" cy="104869"/>
            </a:xfrm>
            <a:prstGeom prst="rect">
              <a:avLst/>
            </a:prstGeom>
            <a:solidFill>
              <a:srgbClr val="00833D">
                <a:alpha val="80000"/>
              </a:srgbClr>
            </a:solidFill>
          </p:spPr>
          <p:txBody>
            <a:bodyPr/>
            <a:lstStyle/>
            <a:p/>
          </p:txBody>
        </p:sp>
        <p:sp>
          <p:nvSpPr>
            <p:cNvPr id="109" name="rc109"/>
            <p:cNvSpPr/>
            <p:nvPr/>
          </p:nvSpPr>
          <p:spPr>
            <a:xfrm>
              <a:off x="2419151" y="5161891"/>
              <a:ext cx="1502631" cy="104869"/>
            </a:xfrm>
            <a:prstGeom prst="rect">
              <a:avLst/>
            </a:prstGeom>
            <a:solidFill>
              <a:srgbClr val="00833D">
                <a:alpha val="80000"/>
              </a:srgbClr>
            </a:solidFill>
          </p:spPr>
          <p:txBody>
            <a:bodyPr/>
            <a:lstStyle/>
            <a:p/>
          </p:txBody>
        </p:sp>
        <p:sp>
          <p:nvSpPr>
            <p:cNvPr id="110" name="rc110"/>
            <p:cNvSpPr/>
            <p:nvPr/>
          </p:nvSpPr>
          <p:spPr>
            <a:xfrm>
              <a:off x="2419151" y="5030804"/>
              <a:ext cx="1450816" cy="104869"/>
            </a:xfrm>
            <a:prstGeom prst="rect">
              <a:avLst/>
            </a:prstGeom>
            <a:solidFill>
              <a:srgbClr val="00833D">
                <a:alpha val="80000"/>
              </a:srgbClr>
            </a:solidFill>
          </p:spPr>
          <p:txBody>
            <a:bodyPr/>
            <a:lstStyle/>
            <a:p/>
          </p:txBody>
        </p:sp>
        <p:sp>
          <p:nvSpPr>
            <p:cNvPr id="111" name="rc111"/>
            <p:cNvSpPr/>
            <p:nvPr/>
          </p:nvSpPr>
          <p:spPr>
            <a:xfrm>
              <a:off x="3351819" y="5292978"/>
              <a:ext cx="673593" cy="104869"/>
            </a:xfrm>
            <a:prstGeom prst="rect">
              <a:avLst/>
            </a:prstGeom>
            <a:solidFill>
              <a:srgbClr val="80BD41">
                <a:alpha val="80000"/>
              </a:srgbClr>
            </a:solidFill>
          </p:spPr>
          <p:txBody>
            <a:bodyPr/>
            <a:lstStyle/>
            <a:p/>
          </p:txBody>
        </p:sp>
        <p:sp>
          <p:nvSpPr>
            <p:cNvPr id="112" name="rc112"/>
            <p:cNvSpPr/>
            <p:nvPr/>
          </p:nvSpPr>
          <p:spPr>
            <a:xfrm>
              <a:off x="3921782" y="5161891"/>
              <a:ext cx="621778" cy="104869"/>
            </a:xfrm>
            <a:prstGeom prst="rect">
              <a:avLst/>
            </a:prstGeom>
            <a:solidFill>
              <a:srgbClr val="80BD41">
                <a:alpha val="80000"/>
              </a:srgbClr>
            </a:solidFill>
          </p:spPr>
          <p:txBody>
            <a:bodyPr/>
            <a:lstStyle/>
            <a:p/>
          </p:txBody>
        </p:sp>
        <p:sp>
          <p:nvSpPr>
            <p:cNvPr id="113" name="rc113"/>
            <p:cNvSpPr/>
            <p:nvPr/>
          </p:nvSpPr>
          <p:spPr>
            <a:xfrm>
              <a:off x="3869967" y="5030804"/>
              <a:ext cx="518148" cy="104869"/>
            </a:xfrm>
            <a:prstGeom prst="rect">
              <a:avLst/>
            </a:prstGeom>
            <a:solidFill>
              <a:srgbClr val="80BD41">
                <a:alpha val="80000"/>
              </a:srgbClr>
            </a:solidFill>
          </p:spPr>
          <p:txBody>
            <a:bodyPr/>
            <a:lstStyle/>
            <a:p/>
          </p:txBody>
        </p:sp>
        <p:sp>
          <p:nvSpPr>
            <p:cNvPr id="114" name="rc114"/>
            <p:cNvSpPr/>
            <p:nvPr/>
          </p:nvSpPr>
          <p:spPr>
            <a:xfrm>
              <a:off x="4025412" y="5292978"/>
              <a:ext cx="466333" cy="104869"/>
            </a:xfrm>
            <a:prstGeom prst="rect">
              <a:avLst/>
            </a:prstGeom>
            <a:solidFill>
              <a:srgbClr val="6A1E74">
                <a:alpha val="80000"/>
              </a:srgbClr>
            </a:solidFill>
          </p:spPr>
          <p:txBody>
            <a:bodyPr/>
            <a:lstStyle/>
            <a:p/>
          </p:txBody>
        </p:sp>
        <p:sp>
          <p:nvSpPr>
            <p:cNvPr id="115" name="rc115"/>
            <p:cNvSpPr/>
            <p:nvPr/>
          </p:nvSpPr>
          <p:spPr>
            <a:xfrm>
              <a:off x="4543561" y="5161891"/>
              <a:ext cx="932667" cy="104869"/>
            </a:xfrm>
            <a:prstGeom prst="rect">
              <a:avLst/>
            </a:prstGeom>
            <a:solidFill>
              <a:srgbClr val="6A1E74">
                <a:alpha val="80000"/>
              </a:srgbClr>
            </a:solidFill>
          </p:spPr>
          <p:txBody>
            <a:bodyPr/>
            <a:lstStyle/>
            <a:p/>
          </p:txBody>
        </p:sp>
        <p:sp>
          <p:nvSpPr>
            <p:cNvPr id="116" name="rc116"/>
            <p:cNvSpPr/>
            <p:nvPr/>
          </p:nvSpPr>
          <p:spPr>
            <a:xfrm>
              <a:off x="4388116" y="5030804"/>
              <a:ext cx="673593" cy="104869"/>
            </a:xfrm>
            <a:prstGeom prst="rect">
              <a:avLst/>
            </a:prstGeom>
            <a:solidFill>
              <a:srgbClr val="6A1E74">
                <a:alpha val="80000"/>
              </a:srgbClr>
            </a:solidFill>
          </p:spPr>
          <p:txBody>
            <a:bodyPr/>
            <a:lstStyle/>
            <a:p/>
          </p:txBody>
        </p:sp>
        <p:sp>
          <p:nvSpPr>
            <p:cNvPr id="117" name="rc117"/>
            <p:cNvSpPr/>
            <p:nvPr/>
          </p:nvSpPr>
          <p:spPr>
            <a:xfrm>
              <a:off x="4491746" y="5292978"/>
              <a:ext cx="207259" cy="104869"/>
            </a:xfrm>
            <a:prstGeom prst="rect">
              <a:avLst/>
            </a:prstGeom>
            <a:solidFill>
              <a:srgbClr val="961A49">
                <a:alpha val="80000"/>
              </a:srgbClr>
            </a:solidFill>
          </p:spPr>
          <p:txBody>
            <a:bodyPr/>
            <a:lstStyle/>
            <a:p/>
          </p:txBody>
        </p:sp>
        <p:sp>
          <p:nvSpPr>
            <p:cNvPr id="118" name="rc118"/>
            <p:cNvSpPr/>
            <p:nvPr/>
          </p:nvSpPr>
          <p:spPr>
            <a:xfrm>
              <a:off x="5476228" y="5161891"/>
              <a:ext cx="155444" cy="104869"/>
            </a:xfrm>
            <a:prstGeom prst="rect">
              <a:avLst/>
            </a:prstGeom>
            <a:solidFill>
              <a:srgbClr val="961A49">
                <a:alpha val="80000"/>
              </a:srgbClr>
            </a:solidFill>
          </p:spPr>
          <p:txBody>
            <a:bodyPr/>
            <a:lstStyle/>
            <a:p/>
          </p:txBody>
        </p:sp>
        <p:sp>
          <p:nvSpPr>
            <p:cNvPr id="119" name="rc119"/>
            <p:cNvSpPr/>
            <p:nvPr/>
          </p:nvSpPr>
          <p:spPr>
            <a:xfrm>
              <a:off x="5061709" y="5030804"/>
              <a:ext cx="207259" cy="104869"/>
            </a:xfrm>
            <a:prstGeom prst="rect">
              <a:avLst/>
            </a:prstGeom>
            <a:solidFill>
              <a:srgbClr val="961A49">
                <a:alpha val="80000"/>
              </a:srgbClr>
            </a:solidFill>
          </p:spPr>
          <p:txBody>
            <a:bodyPr/>
            <a:lstStyle/>
            <a:p/>
          </p:txBody>
        </p:sp>
        <p:sp>
          <p:nvSpPr>
            <p:cNvPr id="120" name="rc120"/>
            <p:cNvSpPr/>
            <p:nvPr/>
          </p:nvSpPr>
          <p:spPr>
            <a:xfrm>
              <a:off x="4699005" y="5292978"/>
              <a:ext cx="1295371" cy="104869"/>
            </a:xfrm>
            <a:prstGeom prst="rect">
              <a:avLst/>
            </a:prstGeom>
            <a:solidFill>
              <a:srgbClr val="E2231A">
                <a:alpha val="80000"/>
              </a:srgbClr>
            </a:solidFill>
          </p:spPr>
          <p:txBody>
            <a:bodyPr/>
            <a:lstStyle/>
            <a:p/>
          </p:txBody>
        </p:sp>
        <p:sp>
          <p:nvSpPr>
            <p:cNvPr id="121" name="rc121"/>
            <p:cNvSpPr/>
            <p:nvPr/>
          </p:nvSpPr>
          <p:spPr>
            <a:xfrm>
              <a:off x="5631673" y="5161891"/>
              <a:ext cx="932667" cy="104869"/>
            </a:xfrm>
            <a:prstGeom prst="rect">
              <a:avLst/>
            </a:prstGeom>
            <a:solidFill>
              <a:srgbClr val="E2231A">
                <a:alpha val="80000"/>
              </a:srgbClr>
            </a:solidFill>
          </p:spPr>
          <p:txBody>
            <a:bodyPr/>
            <a:lstStyle/>
            <a:p/>
          </p:txBody>
        </p:sp>
        <p:sp>
          <p:nvSpPr>
            <p:cNvPr id="122" name="rc122"/>
            <p:cNvSpPr/>
            <p:nvPr/>
          </p:nvSpPr>
          <p:spPr>
            <a:xfrm>
              <a:off x="5268969" y="5030804"/>
              <a:ext cx="984482" cy="104869"/>
            </a:xfrm>
            <a:prstGeom prst="rect">
              <a:avLst/>
            </a:prstGeom>
            <a:solidFill>
              <a:srgbClr val="E2231A">
                <a:alpha val="80000"/>
              </a:srgbClr>
            </a:solidFill>
          </p:spPr>
          <p:txBody>
            <a:bodyPr/>
            <a:lstStyle/>
            <a:p/>
          </p:txBody>
        </p:sp>
        <p:sp>
          <p:nvSpPr>
            <p:cNvPr id="123" name="rc123"/>
            <p:cNvSpPr/>
            <p:nvPr/>
          </p:nvSpPr>
          <p:spPr>
            <a:xfrm>
              <a:off x="5994377" y="5292978"/>
              <a:ext cx="1968965" cy="104869"/>
            </a:xfrm>
            <a:prstGeom prst="rect">
              <a:avLst/>
            </a:prstGeom>
            <a:solidFill>
              <a:srgbClr val="F26A21">
                <a:alpha val="80000"/>
              </a:srgbClr>
            </a:solidFill>
          </p:spPr>
          <p:txBody>
            <a:bodyPr/>
            <a:lstStyle/>
            <a:p/>
          </p:txBody>
        </p:sp>
        <p:sp>
          <p:nvSpPr>
            <p:cNvPr id="124" name="rc124"/>
            <p:cNvSpPr/>
            <p:nvPr/>
          </p:nvSpPr>
          <p:spPr>
            <a:xfrm>
              <a:off x="6564341" y="5161891"/>
              <a:ext cx="2072594" cy="104869"/>
            </a:xfrm>
            <a:prstGeom prst="rect">
              <a:avLst/>
            </a:prstGeom>
            <a:solidFill>
              <a:srgbClr val="F26A21">
                <a:alpha val="80000"/>
              </a:srgbClr>
            </a:solidFill>
          </p:spPr>
          <p:txBody>
            <a:bodyPr/>
            <a:lstStyle/>
            <a:p/>
          </p:txBody>
        </p:sp>
        <p:sp>
          <p:nvSpPr>
            <p:cNvPr id="125" name="rc125"/>
            <p:cNvSpPr/>
            <p:nvPr/>
          </p:nvSpPr>
          <p:spPr>
            <a:xfrm>
              <a:off x="6253452" y="5030804"/>
              <a:ext cx="2072594" cy="104869"/>
            </a:xfrm>
            <a:prstGeom prst="rect">
              <a:avLst/>
            </a:prstGeom>
            <a:solidFill>
              <a:srgbClr val="F26A21">
                <a:alpha val="80000"/>
              </a:srgbClr>
            </a:solidFill>
          </p:spPr>
          <p:txBody>
            <a:bodyPr/>
            <a:lstStyle/>
            <a:p/>
          </p:txBody>
        </p:sp>
        <p:sp>
          <p:nvSpPr>
            <p:cNvPr id="126" name="tx126"/>
            <p:cNvSpPr/>
            <p:nvPr/>
          </p:nvSpPr>
          <p:spPr>
            <a:xfrm>
              <a:off x="151481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167025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167025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9" name="tx129"/>
            <p:cNvSpPr/>
            <p:nvPr/>
          </p:nvSpPr>
          <p:spPr>
            <a:xfrm>
              <a:off x="190342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0" name="tx130"/>
            <p:cNvSpPr/>
            <p:nvPr/>
          </p:nvSpPr>
          <p:spPr>
            <a:xfrm>
              <a:off x="224022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1" name="tx131"/>
            <p:cNvSpPr/>
            <p:nvPr/>
          </p:nvSpPr>
          <p:spPr>
            <a:xfrm>
              <a:off x="224022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2" name="tx132"/>
            <p:cNvSpPr/>
            <p:nvPr/>
          </p:nvSpPr>
          <p:spPr>
            <a:xfrm>
              <a:off x="262883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3" name="tx133"/>
            <p:cNvSpPr/>
            <p:nvPr/>
          </p:nvSpPr>
          <p:spPr>
            <a:xfrm>
              <a:off x="309516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4" name="tx134"/>
            <p:cNvSpPr/>
            <p:nvPr/>
          </p:nvSpPr>
          <p:spPr>
            <a:xfrm>
              <a:off x="306925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35" name="tx135"/>
            <p:cNvSpPr/>
            <p:nvPr/>
          </p:nvSpPr>
          <p:spPr>
            <a:xfrm>
              <a:off x="361331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6" name="tx136"/>
            <p:cNvSpPr/>
            <p:nvPr/>
          </p:nvSpPr>
          <p:spPr>
            <a:xfrm>
              <a:off x="415737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7" name="tx137"/>
            <p:cNvSpPr/>
            <p:nvPr/>
          </p:nvSpPr>
          <p:spPr>
            <a:xfrm>
              <a:off x="4098912"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418327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39" name="tx139"/>
            <p:cNvSpPr/>
            <p:nvPr/>
          </p:nvSpPr>
          <p:spPr>
            <a:xfrm>
              <a:off x="493459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0" name="tx140"/>
            <p:cNvSpPr/>
            <p:nvPr/>
          </p:nvSpPr>
          <p:spPr>
            <a:xfrm>
              <a:off x="464961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1" name="tx141"/>
            <p:cNvSpPr/>
            <p:nvPr/>
          </p:nvSpPr>
          <p:spPr>
            <a:xfrm>
              <a:off x="452007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42" name="tx142"/>
            <p:cNvSpPr/>
            <p:nvPr/>
          </p:nvSpPr>
          <p:spPr>
            <a:xfrm>
              <a:off x="547865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43" name="tx143"/>
            <p:cNvSpPr/>
            <p:nvPr/>
          </p:nvSpPr>
          <p:spPr>
            <a:xfrm>
              <a:off x="509003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44" name="tx144"/>
            <p:cNvSpPr/>
            <p:nvPr/>
          </p:nvSpPr>
          <p:spPr>
            <a:xfrm>
              <a:off x="527139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45" name="tx145"/>
            <p:cNvSpPr/>
            <p:nvPr/>
          </p:nvSpPr>
          <p:spPr>
            <a:xfrm>
              <a:off x="602270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6" name="tx146"/>
            <p:cNvSpPr/>
            <p:nvPr/>
          </p:nvSpPr>
          <p:spPr>
            <a:xfrm>
              <a:off x="568590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7" name="tx147"/>
            <p:cNvSpPr/>
            <p:nvPr/>
          </p:nvSpPr>
          <p:spPr>
            <a:xfrm>
              <a:off x="690355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8" name="tx148"/>
            <p:cNvSpPr/>
            <p:nvPr/>
          </p:nvSpPr>
          <p:spPr>
            <a:xfrm>
              <a:off x="7570509" y="5175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7259620"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0" name="tx150"/>
            <p:cNvSpPr/>
            <p:nvPr/>
          </p:nvSpPr>
          <p:spPr>
            <a:xfrm>
              <a:off x="797478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51" name="tx151"/>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52" name="tx152"/>
            <p:cNvSpPr/>
            <p:nvPr/>
          </p:nvSpPr>
          <p:spPr>
            <a:xfrm>
              <a:off x="83374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53" name="tx153"/>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54" name="tx154"/>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5" name="tx155"/>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6" name="tx15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7" name="tx157"/>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58" name="tx158"/>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9" name="tx159"/>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60" name="rc160"/>
            <p:cNvSpPr/>
            <p:nvPr/>
          </p:nvSpPr>
          <p:spPr>
            <a:xfrm>
              <a:off x="1890741" y="5951124"/>
              <a:ext cx="201456" cy="201456"/>
            </a:xfrm>
            <a:prstGeom prst="rect">
              <a:avLst/>
            </a:prstGeom>
            <a:solidFill>
              <a:srgbClr val="0058AB">
                <a:alpha val="80000"/>
              </a:srgbClr>
            </a:solidFill>
          </p:spPr>
          <p:txBody>
            <a:bodyPr/>
            <a:lstStyle/>
            <a:p/>
          </p:txBody>
        </p:sp>
        <p:sp>
          <p:nvSpPr>
            <p:cNvPr id="161" name="rc161"/>
            <p:cNvSpPr/>
            <p:nvPr/>
          </p:nvSpPr>
          <p:spPr>
            <a:xfrm>
              <a:off x="2595110" y="5951124"/>
              <a:ext cx="201456" cy="201456"/>
            </a:xfrm>
            <a:prstGeom prst="rect">
              <a:avLst/>
            </a:prstGeom>
            <a:solidFill>
              <a:srgbClr val="1CABE2">
                <a:alpha val="80000"/>
              </a:srgbClr>
            </a:solidFill>
          </p:spPr>
          <p:txBody>
            <a:bodyPr/>
            <a:lstStyle/>
            <a:p/>
          </p:txBody>
        </p:sp>
        <p:sp>
          <p:nvSpPr>
            <p:cNvPr id="162" name="rc162"/>
            <p:cNvSpPr/>
            <p:nvPr/>
          </p:nvSpPr>
          <p:spPr>
            <a:xfrm>
              <a:off x="3306520" y="5951124"/>
              <a:ext cx="201456" cy="201456"/>
            </a:xfrm>
            <a:prstGeom prst="rect">
              <a:avLst/>
            </a:prstGeom>
            <a:solidFill>
              <a:srgbClr val="00833D">
                <a:alpha val="80000"/>
              </a:srgbClr>
            </a:solidFill>
          </p:spPr>
          <p:txBody>
            <a:bodyPr/>
            <a:lstStyle/>
            <a:p/>
          </p:txBody>
        </p:sp>
        <p:sp>
          <p:nvSpPr>
            <p:cNvPr id="163" name="rc163"/>
            <p:cNvSpPr/>
            <p:nvPr/>
          </p:nvSpPr>
          <p:spPr>
            <a:xfrm>
              <a:off x="4010888" y="5951124"/>
              <a:ext cx="201456" cy="201456"/>
            </a:xfrm>
            <a:prstGeom prst="rect">
              <a:avLst/>
            </a:prstGeom>
            <a:solidFill>
              <a:srgbClr val="80BD41">
                <a:alpha val="80000"/>
              </a:srgbClr>
            </a:solidFill>
          </p:spPr>
          <p:txBody>
            <a:bodyPr/>
            <a:lstStyle/>
            <a:p/>
          </p:txBody>
        </p:sp>
        <p:sp>
          <p:nvSpPr>
            <p:cNvPr id="164" name="rc164"/>
            <p:cNvSpPr/>
            <p:nvPr/>
          </p:nvSpPr>
          <p:spPr>
            <a:xfrm>
              <a:off x="4708308" y="5951124"/>
              <a:ext cx="201456" cy="201456"/>
            </a:xfrm>
            <a:prstGeom prst="rect">
              <a:avLst/>
            </a:prstGeom>
            <a:solidFill>
              <a:srgbClr val="6A1E74">
                <a:alpha val="80000"/>
              </a:srgbClr>
            </a:solidFill>
          </p:spPr>
          <p:txBody>
            <a:bodyPr/>
            <a:lstStyle/>
            <a:p/>
          </p:txBody>
        </p:sp>
        <p:sp>
          <p:nvSpPr>
            <p:cNvPr id="165" name="rc165"/>
            <p:cNvSpPr/>
            <p:nvPr/>
          </p:nvSpPr>
          <p:spPr>
            <a:xfrm>
              <a:off x="5433799" y="5951124"/>
              <a:ext cx="201456" cy="201456"/>
            </a:xfrm>
            <a:prstGeom prst="rect">
              <a:avLst/>
            </a:prstGeom>
            <a:solidFill>
              <a:srgbClr val="961A49">
                <a:alpha val="80000"/>
              </a:srgbClr>
            </a:solidFill>
          </p:spPr>
          <p:txBody>
            <a:bodyPr/>
            <a:lstStyle/>
            <a:p/>
          </p:txBody>
        </p:sp>
        <p:sp>
          <p:nvSpPr>
            <p:cNvPr id="166" name="rc166"/>
            <p:cNvSpPr/>
            <p:nvPr/>
          </p:nvSpPr>
          <p:spPr>
            <a:xfrm>
              <a:off x="6717532" y="5951124"/>
              <a:ext cx="201456" cy="201456"/>
            </a:xfrm>
            <a:prstGeom prst="rect">
              <a:avLst/>
            </a:prstGeom>
            <a:solidFill>
              <a:srgbClr val="E2231A">
                <a:alpha val="80000"/>
              </a:srgbClr>
            </a:solidFill>
          </p:spPr>
          <p:txBody>
            <a:bodyPr/>
            <a:lstStyle/>
            <a:p/>
          </p:txBody>
        </p:sp>
        <p:sp>
          <p:nvSpPr>
            <p:cNvPr id="167" name="rc167"/>
            <p:cNvSpPr/>
            <p:nvPr/>
          </p:nvSpPr>
          <p:spPr>
            <a:xfrm>
              <a:off x="7435982" y="5951124"/>
              <a:ext cx="201455" cy="201456"/>
            </a:xfrm>
            <a:prstGeom prst="rect">
              <a:avLst/>
            </a:prstGeom>
            <a:solidFill>
              <a:srgbClr val="F26A21">
                <a:alpha val="80000"/>
              </a:srgbClr>
            </a:solidFill>
          </p:spPr>
          <p:txBody>
            <a:bodyPr/>
            <a:lstStyle/>
            <a:p/>
          </p:txBody>
        </p:sp>
        <p:sp>
          <p:nvSpPr>
            <p:cNvPr id="168" name="tx168"/>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69" name="tx169"/>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70" name="tx170"/>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71" name="tx171"/>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72" name="tx172"/>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73" name="tx173"/>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74" name="tx174"/>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75" name="tx175"/>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76" name="tx176"/>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77" name="tx17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9" name="tx17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DTP1 coverage (95%) and WCAR had the lowest coverage (81%).
Compared to 2019, DTP1 coverage increased in ROSA (+2%), LACR (+3%), and WCAR (+1%), declined in EAPR (-4%), ECAR (-4%), MENA (-3%), and ESAR (-1%) and remained constant in no regions.
Compared to 2024, DTP1 coverage increased in LACR (+2%), MENA (+4%), and ESAR (+1%), declined in no regions and remained constant in ROSA, EAPR, ECAR, and WCAR.</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82" name=""/>
          <p:cNvGrpSpPr/>
          <p:nvPr/>
        </p:nvGrpSpPr>
        <p:grpSpPr>
          <a:xfrm>
            <a:off x="292608" y="1005840"/>
            <a:ext cx="8595360" cy="28575"/>
            <a:chOff x="292608" y="1005840"/>
            <a:chExt cx="8595360" cy="28575"/>
          </a:xfrm>
        </p:grpSpPr>
        <p:sp>
          <p:nvSpPr>
            <p:cNvPr id="18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019233"/>
              <a:ext cx="3370154" cy="423811"/>
            </a:xfrm>
            <a:custGeom>
              <a:avLst/>
              <a:pathLst>
                <a:path w="3370154" h="423811">
                  <a:moveTo>
                    <a:pt x="0" y="0"/>
                  </a:moveTo>
                  <a:lnTo>
                    <a:pt x="481450" y="0"/>
                  </a:lnTo>
                  <a:lnTo>
                    <a:pt x="962901" y="105952"/>
                  </a:lnTo>
                  <a:lnTo>
                    <a:pt x="1444351" y="423811"/>
                  </a:lnTo>
                  <a:lnTo>
                    <a:pt x="1925802" y="52976"/>
                  </a:lnTo>
                  <a:lnTo>
                    <a:pt x="2407253" y="211905"/>
                  </a:lnTo>
                  <a:lnTo>
                    <a:pt x="2888703" y="211905"/>
                  </a:lnTo>
                  <a:lnTo>
                    <a:pt x="3370154" y="211905"/>
                  </a:lnTo>
                </a:path>
              </a:pathLst>
            </a:custGeom>
            <a:ln w="27101" cap="flat">
              <a:solidFill>
                <a:srgbClr val="0058AB">
                  <a:alpha val="100000"/>
                </a:srgbClr>
              </a:solidFill>
              <a:prstDash val="solid"/>
              <a:round/>
            </a:ln>
          </p:spPr>
          <p:txBody>
            <a:bodyPr/>
            <a:lstStyle/>
            <a:p/>
          </p:txBody>
        </p:sp>
        <p:sp>
          <p:nvSpPr>
            <p:cNvPr id="23" name="pl23"/>
            <p:cNvSpPr/>
            <p:nvPr/>
          </p:nvSpPr>
          <p:spPr>
            <a:xfrm>
              <a:off x="1084660" y="2019233"/>
              <a:ext cx="3370154" cy="264882"/>
            </a:xfrm>
            <a:custGeom>
              <a:avLst/>
              <a:pathLst>
                <a:path w="3370154" h="264882">
                  <a:moveTo>
                    <a:pt x="0" y="0"/>
                  </a:moveTo>
                  <a:lnTo>
                    <a:pt x="481450" y="52976"/>
                  </a:lnTo>
                  <a:lnTo>
                    <a:pt x="962901" y="158929"/>
                  </a:lnTo>
                  <a:lnTo>
                    <a:pt x="1444351" y="211905"/>
                  </a:lnTo>
                  <a:lnTo>
                    <a:pt x="1925802" y="158929"/>
                  </a:lnTo>
                  <a:lnTo>
                    <a:pt x="2407253" y="158929"/>
                  </a:lnTo>
                  <a:lnTo>
                    <a:pt x="2888703" y="264882"/>
                  </a:lnTo>
                  <a:lnTo>
                    <a:pt x="3370154" y="264882"/>
                  </a:lnTo>
                </a:path>
              </a:pathLst>
            </a:custGeom>
            <a:ln w="27101" cap="flat">
              <a:solidFill>
                <a:srgbClr val="1CABE2">
                  <a:alpha val="100000"/>
                </a:srgbClr>
              </a:solidFill>
              <a:prstDash val="solid"/>
              <a:round/>
            </a:ln>
          </p:spPr>
          <p:txBody>
            <a:bodyPr/>
            <a:lstStyle/>
            <a:p/>
          </p:txBody>
        </p:sp>
        <p:sp>
          <p:nvSpPr>
            <p:cNvPr id="24" name="pl24"/>
            <p:cNvSpPr/>
            <p:nvPr/>
          </p:nvSpPr>
          <p:spPr>
            <a:xfrm>
              <a:off x="1084660" y="2496022"/>
              <a:ext cx="3370154" cy="158929"/>
            </a:xfrm>
            <a:custGeom>
              <a:avLst/>
              <a:pathLst>
                <a:path w="3370154" h="158929">
                  <a:moveTo>
                    <a:pt x="0" y="52976"/>
                  </a:moveTo>
                  <a:lnTo>
                    <a:pt x="481450" y="0"/>
                  </a:lnTo>
                  <a:lnTo>
                    <a:pt x="962901" y="105952"/>
                  </a:lnTo>
                  <a:lnTo>
                    <a:pt x="1444351" y="158929"/>
                  </a:lnTo>
                  <a:lnTo>
                    <a:pt x="1925802" y="105952"/>
                  </a:lnTo>
                  <a:lnTo>
                    <a:pt x="2407253" y="0"/>
                  </a:lnTo>
                  <a:lnTo>
                    <a:pt x="2888703" y="105952"/>
                  </a:lnTo>
                  <a:lnTo>
                    <a:pt x="3370154" y="52976"/>
                  </a:lnTo>
                </a:path>
              </a:pathLst>
            </a:custGeom>
            <a:ln w="27101" cap="flat">
              <a:solidFill>
                <a:srgbClr val="00833D">
                  <a:alpha val="100000"/>
                </a:srgbClr>
              </a:solidFill>
              <a:prstDash val="solid"/>
              <a:round/>
            </a:ln>
          </p:spPr>
          <p:txBody>
            <a:bodyPr/>
            <a:lstStyle/>
            <a:p/>
          </p:txBody>
        </p:sp>
        <p:sp>
          <p:nvSpPr>
            <p:cNvPr id="25" name="pl25"/>
            <p:cNvSpPr/>
            <p:nvPr/>
          </p:nvSpPr>
          <p:spPr>
            <a:xfrm>
              <a:off x="1084660" y="2284116"/>
              <a:ext cx="3370154" cy="370835"/>
            </a:xfrm>
            <a:custGeom>
              <a:avLst/>
              <a:pathLst>
                <a:path w="3370154" h="370835">
                  <a:moveTo>
                    <a:pt x="0" y="0"/>
                  </a:moveTo>
                  <a:lnTo>
                    <a:pt x="481450" y="211905"/>
                  </a:lnTo>
                  <a:lnTo>
                    <a:pt x="962901" y="264882"/>
                  </a:lnTo>
                  <a:lnTo>
                    <a:pt x="1444351" y="370835"/>
                  </a:lnTo>
                  <a:lnTo>
                    <a:pt x="1925802" y="158929"/>
                  </a:lnTo>
                  <a:lnTo>
                    <a:pt x="2407253" y="158929"/>
                  </a:lnTo>
                  <a:lnTo>
                    <a:pt x="2888703" y="158929"/>
                  </a:lnTo>
                  <a:lnTo>
                    <a:pt x="3370154" y="52976"/>
                  </a:lnTo>
                </a:path>
              </a:pathLst>
            </a:custGeom>
            <a:ln w="27101" cap="flat">
              <a:solidFill>
                <a:srgbClr val="80BD41">
                  <a:alpha val="100000"/>
                </a:srgbClr>
              </a:solidFill>
              <a:prstDash val="solid"/>
              <a:round/>
            </a:ln>
          </p:spPr>
          <p:txBody>
            <a:bodyPr/>
            <a:lstStyle/>
            <a:p/>
          </p:txBody>
        </p:sp>
        <p:sp>
          <p:nvSpPr>
            <p:cNvPr id="26" name="pl26"/>
            <p:cNvSpPr/>
            <p:nvPr/>
          </p:nvSpPr>
          <p:spPr>
            <a:xfrm>
              <a:off x="1084660" y="2178163"/>
              <a:ext cx="3370154" cy="370835"/>
            </a:xfrm>
            <a:custGeom>
              <a:avLst/>
              <a:pathLst>
                <a:path w="3370154" h="370835">
                  <a:moveTo>
                    <a:pt x="0" y="0"/>
                  </a:moveTo>
                  <a:lnTo>
                    <a:pt x="481450" y="0"/>
                  </a:lnTo>
                  <a:lnTo>
                    <a:pt x="962901" y="105952"/>
                  </a:lnTo>
                  <a:lnTo>
                    <a:pt x="1444351" y="105952"/>
                  </a:lnTo>
                  <a:lnTo>
                    <a:pt x="1925802" y="0"/>
                  </a:lnTo>
                  <a:lnTo>
                    <a:pt x="2407253" y="370835"/>
                  </a:lnTo>
                  <a:lnTo>
                    <a:pt x="2888703" y="370835"/>
                  </a:lnTo>
                  <a:lnTo>
                    <a:pt x="3370154" y="158929"/>
                  </a:lnTo>
                </a:path>
              </a:pathLst>
            </a:custGeom>
            <a:ln w="27101" cap="flat">
              <a:solidFill>
                <a:srgbClr val="6A1E74">
                  <a:alpha val="100000"/>
                </a:srgbClr>
              </a:solidFill>
              <a:prstDash val="solid"/>
              <a:round/>
            </a:ln>
          </p:spPr>
          <p:txBody>
            <a:bodyPr/>
            <a:lstStyle/>
            <a:p/>
          </p:txBody>
        </p:sp>
        <p:sp>
          <p:nvSpPr>
            <p:cNvPr id="27" name="pl27"/>
            <p:cNvSpPr/>
            <p:nvPr/>
          </p:nvSpPr>
          <p:spPr>
            <a:xfrm>
              <a:off x="1084660" y="2019233"/>
              <a:ext cx="3370154" cy="370835"/>
            </a:xfrm>
            <a:custGeom>
              <a:avLst/>
              <a:pathLst>
                <a:path w="3370154" h="370835">
                  <a:moveTo>
                    <a:pt x="0" y="158929"/>
                  </a:moveTo>
                  <a:lnTo>
                    <a:pt x="481450" y="105952"/>
                  </a:lnTo>
                  <a:lnTo>
                    <a:pt x="962901" y="370835"/>
                  </a:lnTo>
                  <a:lnTo>
                    <a:pt x="1444351" y="317858"/>
                  </a:lnTo>
                  <a:lnTo>
                    <a:pt x="1925802" y="52976"/>
                  </a:lnTo>
                  <a:lnTo>
                    <a:pt x="2407253" y="105952"/>
                  </a:lnTo>
                  <a:lnTo>
                    <a:pt x="2888703" y="0"/>
                  </a:lnTo>
                  <a:lnTo>
                    <a:pt x="3370154" y="0"/>
                  </a:lnTo>
                </a:path>
              </a:pathLst>
            </a:custGeom>
            <a:ln w="27101" cap="flat">
              <a:solidFill>
                <a:srgbClr val="E2231A">
                  <a:alpha val="100000"/>
                </a:srgbClr>
              </a:solidFill>
              <a:prstDash val="solid"/>
              <a:round/>
            </a:ln>
          </p:spPr>
          <p:txBody>
            <a:bodyPr/>
            <a:lstStyle/>
            <a:p/>
          </p:txBody>
        </p:sp>
        <p:sp>
          <p:nvSpPr>
            <p:cNvPr id="28" name="pl28"/>
            <p:cNvSpPr/>
            <p:nvPr/>
          </p:nvSpPr>
          <p:spPr>
            <a:xfrm>
              <a:off x="1084660" y="2760904"/>
              <a:ext cx="3370154" cy="370835"/>
            </a:xfrm>
            <a:custGeom>
              <a:avLst/>
              <a:pathLst>
                <a:path w="3370154" h="370835">
                  <a:moveTo>
                    <a:pt x="0" y="105952"/>
                  </a:moveTo>
                  <a:lnTo>
                    <a:pt x="481450" y="52976"/>
                  </a:lnTo>
                  <a:lnTo>
                    <a:pt x="962901" y="105952"/>
                  </a:lnTo>
                  <a:lnTo>
                    <a:pt x="1444351" y="370835"/>
                  </a:lnTo>
                  <a:lnTo>
                    <a:pt x="1925802" y="211905"/>
                  </a:lnTo>
                  <a:lnTo>
                    <a:pt x="2407253" y="52976"/>
                  </a:lnTo>
                  <a:lnTo>
                    <a:pt x="2888703" y="0"/>
                  </a:lnTo>
                  <a:lnTo>
                    <a:pt x="3370154" y="0"/>
                  </a:lnTo>
                </a:path>
              </a:pathLst>
            </a:custGeom>
            <a:ln w="27101" cap="flat">
              <a:solidFill>
                <a:srgbClr val="F26A21">
                  <a:alpha val="100000"/>
                </a:srgbClr>
              </a:solidFill>
              <a:prstDash val="solid"/>
              <a:round/>
            </a:ln>
          </p:spPr>
          <p:txBody>
            <a:bodyPr/>
            <a:lstStyle/>
            <a:p/>
          </p:txBody>
        </p:sp>
        <p:sp>
          <p:nvSpPr>
            <p:cNvPr id="29" name="pl29"/>
            <p:cNvSpPr/>
            <p:nvPr/>
          </p:nvSpPr>
          <p:spPr>
            <a:xfrm>
              <a:off x="4471321" y="2341886"/>
              <a:ext cx="105055" cy="30506"/>
            </a:xfrm>
            <a:custGeom>
              <a:avLst/>
              <a:pathLst>
                <a:path w="105055" h="30506">
                  <a:moveTo>
                    <a:pt x="105055" y="30506"/>
                  </a:moveTo>
                  <a:lnTo>
                    <a:pt x="0" y="0"/>
                  </a:lnTo>
                </a:path>
              </a:pathLst>
            </a:custGeom>
            <a:ln w="13550" cap="rnd">
              <a:solidFill>
                <a:srgbClr val="80BD41">
                  <a:alpha val="100000"/>
                </a:srgbClr>
              </a:solidFill>
              <a:prstDash val="solid"/>
              <a:round/>
            </a:ln>
          </p:spPr>
          <p:txBody>
            <a:bodyPr/>
            <a:lstStyle/>
            <a:p/>
          </p:txBody>
        </p:sp>
        <p:sp>
          <p:nvSpPr>
            <p:cNvPr id="30" name="tx30"/>
            <p:cNvSpPr/>
            <p:nvPr/>
          </p:nvSpPr>
          <p:spPr>
            <a:xfrm>
              <a:off x="4342345" y="2096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1" name="tx31"/>
            <p:cNvSpPr/>
            <p:nvPr/>
          </p:nvSpPr>
          <p:spPr>
            <a:xfrm>
              <a:off x="4553745" y="222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90</a:t>
              </a:r>
            </a:p>
          </p:txBody>
        </p:sp>
        <p:sp>
          <p:nvSpPr>
            <p:cNvPr id="32" name="tx32"/>
            <p:cNvSpPr/>
            <p:nvPr/>
          </p:nvSpPr>
          <p:spPr>
            <a:xfrm>
              <a:off x="4476316" y="26056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85</a:t>
              </a:r>
            </a:p>
          </p:txBody>
        </p:sp>
        <p:sp>
          <p:nvSpPr>
            <p:cNvPr id="33" name="tx33"/>
            <p:cNvSpPr/>
            <p:nvPr/>
          </p:nvSpPr>
          <p:spPr>
            <a:xfrm>
              <a:off x="4552519" y="23952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89</a:t>
              </a:r>
            </a:p>
          </p:txBody>
        </p:sp>
        <p:sp>
          <p:nvSpPr>
            <p:cNvPr id="34" name="tx34"/>
            <p:cNvSpPr/>
            <p:nvPr/>
          </p:nvSpPr>
          <p:spPr>
            <a:xfrm>
              <a:off x="4340659" y="239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89</a:t>
              </a:r>
            </a:p>
          </p:txBody>
        </p:sp>
        <p:sp>
          <p:nvSpPr>
            <p:cNvPr id="35" name="tx35"/>
            <p:cNvSpPr/>
            <p:nvPr/>
          </p:nvSpPr>
          <p:spPr>
            <a:xfrm>
              <a:off x="4476415" y="1885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95</a:t>
              </a:r>
            </a:p>
          </p:txBody>
        </p:sp>
        <p:sp>
          <p:nvSpPr>
            <p:cNvPr id="36" name="tx36"/>
            <p:cNvSpPr/>
            <p:nvPr/>
          </p:nvSpPr>
          <p:spPr>
            <a:xfrm>
              <a:off x="4477147" y="2817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81</a:t>
              </a:r>
            </a:p>
          </p:txBody>
        </p:sp>
        <p:sp>
          <p:nvSpPr>
            <p:cNvPr id="37" name="tx37"/>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3" name="tx43"/>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5" name="tx45"/>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6" name="tx46"/>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7" name="tx47"/>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8" name="tx48"/>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9" name="tx49"/>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tx51"/>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52" name="pl52"/>
            <p:cNvSpPr/>
            <p:nvPr/>
          </p:nvSpPr>
          <p:spPr>
            <a:xfrm>
              <a:off x="5191733" y="378511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29021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24607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460704"/>
              <a:ext cx="3370154" cy="1412706"/>
            </a:xfrm>
            <a:custGeom>
              <a:avLst/>
              <a:pathLst>
                <a:path w="3370154" h="1412706">
                  <a:moveTo>
                    <a:pt x="0" y="0"/>
                  </a:moveTo>
                  <a:lnTo>
                    <a:pt x="481450" y="0"/>
                  </a:lnTo>
                  <a:lnTo>
                    <a:pt x="962901" y="353176"/>
                  </a:lnTo>
                  <a:lnTo>
                    <a:pt x="1444351" y="1412706"/>
                  </a:lnTo>
                  <a:lnTo>
                    <a:pt x="1925802" y="176588"/>
                  </a:lnTo>
                  <a:lnTo>
                    <a:pt x="2407253" y="706353"/>
                  </a:lnTo>
                  <a:lnTo>
                    <a:pt x="2888703" y="706353"/>
                  </a:lnTo>
                  <a:lnTo>
                    <a:pt x="3370154" y="706353"/>
                  </a:lnTo>
                </a:path>
              </a:pathLst>
            </a:custGeom>
            <a:ln w="27101" cap="flat">
              <a:solidFill>
                <a:srgbClr val="0058AB">
                  <a:alpha val="100000"/>
                </a:srgbClr>
              </a:solidFill>
              <a:prstDash val="solid"/>
              <a:round/>
            </a:ln>
          </p:spPr>
          <p:txBody>
            <a:bodyPr/>
            <a:lstStyle/>
            <a:p/>
          </p:txBody>
        </p:sp>
        <p:sp>
          <p:nvSpPr>
            <p:cNvPr id="66" name="pl66"/>
            <p:cNvSpPr/>
            <p:nvPr/>
          </p:nvSpPr>
          <p:spPr>
            <a:xfrm>
              <a:off x="5365055" y="2284116"/>
              <a:ext cx="3370154" cy="882941"/>
            </a:xfrm>
            <a:custGeom>
              <a:avLst/>
              <a:pathLst>
                <a:path w="3370154" h="882941">
                  <a:moveTo>
                    <a:pt x="0" y="0"/>
                  </a:moveTo>
                  <a:lnTo>
                    <a:pt x="481450" y="176588"/>
                  </a:lnTo>
                  <a:lnTo>
                    <a:pt x="962901" y="529764"/>
                  </a:lnTo>
                  <a:lnTo>
                    <a:pt x="1444351" y="706353"/>
                  </a:lnTo>
                  <a:lnTo>
                    <a:pt x="1925802" y="529764"/>
                  </a:lnTo>
                  <a:lnTo>
                    <a:pt x="2407253" y="529764"/>
                  </a:lnTo>
                  <a:lnTo>
                    <a:pt x="2888703" y="882941"/>
                  </a:lnTo>
                  <a:lnTo>
                    <a:pt x="3370154" y="882941"/>
                  </a:lnTo>
                </a:path>
              </a:pathLst>
            </a:custGeom>
            <a:ln w="27101" cap="flat">
              <a:solidFill>
                <a:srgbClr val="1CABE2">
                  <a:alpha val="100000"/>
                </a:srgbClr>
              </a:solidFill>
              <a:prstDash val="solid"/>
              <a:round/>
            </a:ln>
          </p:spPr>
          <p:txBody>
            <a:bodyPr/>
            <a:lstStyle/>
            <a:p/>
          </p:txBody>
        </p:sp>
        <p:sp>
          <p:nvSpPr>
            <p:cNvPr id="67" name="pl67"/>
            <p:cNvSpPr/>
            <p:nvPr/>
          </p:nvSpPr>
          <p:spPr>
            <a:xfrm>
              <a:off x="5365055" y="2460704"/>
              <a:ext cx="3370154" cy="529764"/>
            </a:xfrm>
            <a:custGeom>
              <a:avLst/>
              <a:pathLst>
                <a:path w="3370154" h="529764">
                  <a:moveTo>
                    <a:pt x="0" y="176588"/>
                  </a:moveTo>
                  <a:lnTo>
                    <a:pt x="481450" y="0"/>
                  </a:lnTo>
                  <a:lnTo>
                    <a:pt x="962901" y="353176"/>
                  </a:lnTo>
                  <a:lnTo>
                    <a:pt x="1444351" y="529764"/>
                  </a:lnTo>
                  <a:lnTo>
                    <a:pt x="1925802" y="353176"/>
                  </a:lnTo>
                  <a:lnTo>
                    <a:pt x="2407253" y="0"/>
                  </a:lnTo>
                  <a:lnTo>
                    <a:pt x="2888703" y="353176"/>
                  </a:lnTo>
                  <a:lnTo>
                    <a:pt x="3370154" y="176588"/>
                  </a:lnTo>
                </a:path>
              </a:pathLst>
            </a:custGeom>
            <a:ln w="27101" cap="flat">
              <a:solidFill>
                <a:srgbClr val="00833D">
                  <a:alpha val="100000"/>
                </a:srgbClr>
              </a:solidFill>
              <a:prstDash val="solid"/>
              <a:round/>
            </a:ln>
          </p:spPr>
          <p:txBody>
            <a:bodyPr/>
            <a:lstStyle/>
            <a:p/>
          </p:txBody>
        </p:sp>
        <p:sp>
          <p:nvSpPr>
            <p:cNvPr id="68" name="pl68"/>
            <p:cNvSpPr/>
            <p:nvPr/>
          </p:nvSpPr>
          <p:spPr>
            <a:xfrm>
              <a:off x="5365055" y="1754351"/>
              <a:ext cx="3370154" cy="1236118"/>
            </a:xfrm>
            <a:custGeom>
              <a:avLst/>
              <a:pathLst>
                <a:path w="3370154" h="1236118">
                  <a:moveTo>
                    <a:pt x="0" y="0"/>
                  </a:moveTo>
                  <a:lnTo>
                    <a:pt x="481450" y="706353"/>
                  </a:lnTo>
                  <a:lnTo>
                    <a:pt x="962901" y="882941"/>
                  </a:lnTo>
                  <a:lnTo>
                    <a:pt x="1444351" y="1236118"/>
                  </a:lnTo>
                  <a:lnTo>
                    <a:pt x="1925802" y="529764"/>
                  </a:lnTo>
                  <a:lnTo>
                    <a:pt x="2407253" y="529764"/>
                  </a:lnTo>
                  <a:lnTo>
                    <a:pt x="2888703" y="529764"/>
                  </a:lnTo>
                  <a:lnTo>
                    <a:pt x="3370154" y="176588"/>
                  </a:lnTo>
                </a:path>
              </a:pathLst>
            </a:custGeom>
            <a:ln w="27101" cap="flat">
              <a:solidFill>
                <a:srgbClr val="80BD41">
                  <a:alpha val="100000"/>
                </a:srgbClr>
              </a:solidFill>
              <a:prstDash val="solid"/>
              <a:round/>
            </a:ln>
          </p:spPr>
          <p:txBody>
            <a:bodyPr/>
            <a:lstStyle/>
            <a:p/>
          </p:txBody>
        </p:sp>
        <p:sp>
          <p:nvSpPr>
            <p:cNvPr id="69" name="pl69"/>
            <p:cNvSpPr/>
            <p:nvPr/>
          </p:nvSpPr>
          <p:spPr>
            <a:xfrm>
              <a:off x="5365055" y="2460704"/>
              <a:ext cx="3370154" cy="1236118"/>
            </a:xfrm>
            <a:custGeom>
              <a:avLst/>
              <a:pathLst>
                <a:path w="3370154" h="1236118">
                  <a:moveTo>
                    <a:pt x="0" y="0"/>
                  </a:moveTo>
                  <a:lnTo>
                    <a:pt x="481450" y="0"/>
                  </a:lnTo>
                  <a:lnTo>
                    <a:pt x="962901" y="353176"/>
                  </a:lnTo>
                  <a:lnTo>
                    <a:pt x="1444351" y="353176"/>
                  </a:lnTo>
                  <a:lnTo>
                    <a:pt x="1925802" y="0"/>
                  </a:lnTo>
                  <a:lnTo>
                    <a:pt x="2407253" y="1236118"/>
                  </a:lnTo>
                  <a:lnTo>
                    <a:pt x="2888703" y="1236118"/>
                  </a:lnTo>
                  <a:lnTo>
                    <a:pt x="3370154" y="529764"/>
                  </a:lnTo>
                </a:path>
              </a:pathLst>
            </a:custGeom>
            <a:ln w="27101" cap="flat">
              <a:solidFill>
                <a:srgbClr val="6A1E74">
                  <a:alpha val="100000"/>
                </a:srgbClr>
              </a:solidFill>
              <a:prstDash val="solid"/>
              <a:round/>
            </a:ln>
          </p:spPr>
          <p:txBody>
            <a:bodyPr/>
            <a:lstStyle/>
            <a:p/>
          </p:txBody>
        </p:sp>
        <p:sp>
          <p:nvSpPr>
            <p:cNvPr id="70" name="pl70"/>
            <p:cNvSpPr/>
            <p:nvPr/>
          </p:nvSpPr>
          <p:spPr>
            <a:xfrm>
              <a:off x="5365055" y="2107528"/>
              <a:ext cx="3370154" cy="1236118"/>
            </a:xfrm>
            <a:custGeom>
              <a:avLst/>
              <a:pathLst>
                <a:path w="3370154" h="1236118">
                  <a:moveTo>
                    <a:pt x="0" y="529764"/>
                  </a:moveTo>
                  <a:lnTo>
                    <a:pt x="481450" y="353176"/>
                  </a:lnTo>
                  <a:lnTo>
                    <a:pt x="962901" y="1236118"/>
                  </a:lnTo>
                  <a:lnTo>
                    <a:pt x="1444351" y="1059529"/>
                  </a:lnTo>
                  <a:lnTo>
                    <a:pt x="1925802" y="176588"/>
                  </a:lnTo>
                  <a:lnTo>
                    <a:pt x="2407253" y="353176"/>
                  </a:lnTo>
                  <a:lnTo>
                    <a:pt x="2888703" y="0"/>
                  </a:lnTo>
                  <a:lnTo>
                    <a:pt x="3370154" y="0"/>
                  </a:lnTo>
                </a:path>
              </a:pathLst>
            </a:custGeom>
            <a:ln w="27101" cap="flat">
              <a:solidFill>
                <a:srgbClr val="E2231A">
                  <a:alpha val="100000"/>
                </a:srgbClr>
              </a:solidFill>
              <a:prstDash val="solid"/>
              <a:round/>
            </a:ln>
          </p:spPr>
          <p:txBody>
            <a:bodyPr/>
            <a:lstStyle/>
            <a:p/>
          </p:txBody>
        </p:sp>
        <p:sp>
          <p:nvSpPr>
            <p:cNvPr id="71" name="pl71"/>
            <p:cNvSpPr/>
            <p:nvPr/>
          </p:nvSpPr>
          <p:spPr>
            <a:xfrm>
              <a:off x="5365055" y="2284116"/>
              <a:ext cx="3370154" cy="1236118"/>
            </a:xfrm>
            <a:custGeom>
              <a:avLst/>
              <a:pathLst>
                <a:path w="3370154" h="1236118">
                  <a:moveTo>
                    <a:pt x="0" y="353176"/>
                  </a:moveTo>
                  <a:lnTo>
                    <a:pt x="481450" y="176588"/>
                  </a:lnTo>
                  <a:lnTo>
                    <a:pt x="962901" y="353176"/>
                  </a:lnTo>
                  <a:lnTo>
                    <a:pt x="1444351" y="1236118"/>
                  </a:lnTo>
                  <a:lnTo>
                    <a:pt x="1925802" y="706353"/>
                  </a:lnTo>
                  <a:lnTo>
                    <a:pt x="2407253" y="176588"/>
                  </a:lnTo>
                  <a:lnTo>
                    <a:pt x="2888703" y="0"/>
                  </a:lnTo>
                  <a:lnTo>
                    <a:pt x="3370154" y="0"/>
                  </a:lnTo>
                </a:path>
              </a:pathLst>
            </a:custGeom>
            <a:ln w="27101" cap="flat">
              <a:solidFill>
                <a:srgbClr val="F26A21">
                  <a:alpha val="100000"/>
                </a:srgbClr>
              </a:solidFill>
              <a:prstDash val="solid"/>
              <a:round/>
            </a:ln>
          </p:spPr>
          <p:txBody>
            <a:bodyPr/>
            <a:lstStyle/>
            <a:p/>
          </p:txBody>
        </p:sp>
        <p:sp>
          <p:nvSpPr>
            <p:cNvPr id="72" name="pl72"/>
            <p:cNvSpPr/>
            <p:nvPr/>
          </p:nvSpPr>
          <p:spPr>
            <a:xfrm>
              <a:off x="5365055" y="2460704"/>
              <a:ext cx="3370154" cy="0"/>
            </a:xfrm>
            <a:custGeom>
              <a:avLst/>
              <a:pathLst>
                <a:path w="3370154" h="0">
                  <a:moveTo>
                    <a:pt x="0" y="0"/>
                  </a:moveTo>
                  <a:lnTo>
                    <a:pt x="0" y="0"/>
                  </a:lnTo>
                  <a:lnTo>
                    <a:pt x="0" y="0"/>
                  </a:lnTo>
                  <a:lnTo>
                    <a:pt x="0" y="0"/>
                  </a:lnTo>
                  <a:lnTo>
                    <a:pt x="0" y="0"/>
                  </a:lnTo>
                  <a:lnTo>
                    <a:pt x="0" y="0"/>
                  </a:lnTo>
                  <a:lnTo>
                    <a:pt x="0" y="0"/>
                  </a:lnTo>
                  <a:lnTo>
                    <a:pt x="481450" y="0"/>
                  </a:lnTo>
                  <a:lnTo>
                    <a:pt x="48145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73" name="tx73"/>
            <p:cNvSpPr/>
            <p:nvPr/>
          </p:nvSpPr>
          <p:spPr>
            <a:xfrm>
              <a:off x="8798864" y="3209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74" name="tx74"/>
            <p:cNvSpPr/>
            <p:nvPr/>
          </p:nvSpPr>
          <p:spPr>
            <a:xfrm>
              <a:off x="8797658" y="30411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-4</a:t>
              </a:r>
            </a:p>
          </p:txBody>
        </p:sp>
        <p:sp>
          <p:nvSpPr>
            <p:cNvPr id="75" name="tx75"/>
            <p:cNvSpPr/>
            <p:nvPr/>
          </p:nvSpPr>
          <p:spPr>
            <a:xfrm>
              <a:off x="8798505" y="2598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76" name="tx76"/>
            <p:cNvSpPr/>
            <p:nvPr/>
          </p:nvSpPr>
          <p:spPr>
            <a:xfrm>
              <a:off x="8798962" y="18921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3</a:t>
              </a:r>
            </a:p>
          </p:txBody>
        </p:sp>
        <p:sp>
          <p:nvSpPr>
            <p:cNvPr id="77" name="tx77"/>
            <p:cNvSpPr/>
            <p:nvPr/>
          </p:nvSpPr>
          <p:spPr>
            <a:xfrm>
              <a:off x="8799131" y="2871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-3</a:t>
              </a:r>
            </a:p>
          </p:txBody>
        </p:sp>
        <p:sp>
          <p:nvSpPr>
            <p:cNvPr id="78" name="tx78"/>
            <p:cNvSpPr/>
            <p:nvPr/>
          </p:nvSpPr>
          <p:spPr>
            <a:xfrm>
              <a:off x="8798963" y="20687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2</a:t>
              </a:r>
            </a:p>
          </p:txBody>
        </p:sp>
        <p:sp>
          <p:nvSpPr>
            <p:cNvPr id="79" name="tx79"/>
            <p:cNvSpPr/>
            <p:nvPr/>
          </p:nvSpPr>
          <p:spPr>
            <a:xfrm>
              <a:off x="8798998" y="22452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1</a:t>
              </a:r>
            </a:p>
          </p:txBody>
        </p:sp>
        <p:sp>
          <p:nvSpPr>
            <p:cNvPr id="80" name="tx80"/>
            <p:cNvSpPr/>
            <p:nvPr/>
          </p:nvSpPr>
          <p:spPr>
            <a:xfrm>
              <a:off x="5016083" y="329815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1" name="tx81"/>
            <p:cNvSpPr/>
            <p:nvPr/>
          </p:nvSpPr>
          <p:spPr>
            <a:xfrm>
              <a:off x="5058419" y="241521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3" name="tx83"/>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4" name="tx84"/>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5" name="tx85"/>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6" name="tx86"/>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7" name="tx87"/>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88" name="tx88"/>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0" name="tx90"/>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1" name="tx91"/>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2" name="pl92"/>
            <p:cNvSpPr/>
            <p:nvPr/>
          </p:nvSpPr>
          <p:spPr>
            <a:xfrm>
              <a:off x="257459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516533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775608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8699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46071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1" name="rc101"/>
            <p:cNvSpPr/>
            <p:nvPr/>
          </p:nvSpPr>
          <p:spPr>
            <a:xfrm>
              <a:off x="1279224" y="5291624"/>
              <a:ext cx="621778" cy="105952"/>
            </a:xfrm>
            <a:prstGeom prst="rect">
              <a:avLst/>
            </a:prstGeom>
            <a:solidFill>
              <a:srgbClr val="0058AB">
                <a:alpha val="80000"/>
              </a:srgbClr>
            </a:solidFill>
          </p:spPr>
          <p:txBody>
            <a:bodyPr/>
            <a:lstStyle/>
            <a:p/>
          </p:txBody>
        </p:sp>
        <p:sp>
          <p:nvSpPr>
            <p:cNvPr id="102" name="rc102"/>
            <p:cNvSpPr/>
            <p:nvPr/>
          </p:nvSpPr>
          <p:spPr>
            <a:xfrm>
              <a:off x="1279224" y="5159183"/>
              <a:ext cx="932667" cy="105952"/>
            </a:xfrm>
            <a:prstGeom prst="rect">
              <a:avLst/>
            </a:prstGeom>
            <a:solidFill>
              <a:srgbClr val="0058AB">
                <a:alpha val="80000"/>
              </a:srgbClr>
            </a:solidFill>
          </p:spPr>
          <p:txBody>
            <a:bodyPr/>
            <a:lstStyle/>
            <a:p/>
          </p:txBody>
        </p:sp>
        <p:sp>
          <p:nvSpPr>
            <p:cNvPr id="103" name="rc103"/>
            <p:cNvSpPr/>
            <p:nvPr/>
          </p:nvSpPr>
          <p:spPr>
            <a:xfrm>
              <a:off x="1279224" y="5026742"/>
              <a:ext cx="932667" cy="105952"/>
            </a:xfrm>
            <a:prstGeom prst="rect">
              <a:avLst/>
            </a:prstGeom>
            <a:solidFill>
              <a:srgbClr val="0058AB">
                <a:alpha val="80000"/>
              </a:srgbClr>
            </a:solidFill>
          </p:spPr>
          <p:txBody>
            <a:bodyPr/>
            <a:lstStyle/>
            <a:p/>
          </p:txBody>
        </p:sp>
        <p:sp>
          <p:nvSpPr>
            <p:cNvPr id="104" name="rc104"/>
            <p:cNvSpPr/>
            <p:nvPr/>
          </p:nvSpPr>
          <p:spPr>
            <a:xfrm>
              <a:off x="1901002" y="5291624"/>
              <a:ext cx="155444" cy="105952"/>
            </a:xfrm>
            <a:prstGeom prst="rect">
              <a:avLst/>
            </a:prstGeom>
            <a:solidFill>
              <a:srgbClr val="1CABE2">
                <a:alpha val="80000"/>
              </a:srgbClr>
            </a:solidFill>
          </p:spPr>
          <p:txBody>
            <a:bodyPr/>
            <a:lstStyle/>
            <a:p/>
          </p:txBody>
        </p:sp>
        <p:sp>
          <p:nvSpPr>
            <p:cNvPr id="105" name="rc105"/>
            <p:cNvSpPr/>
            <p:nvPr/>
          </p:nvSpPr>
          <p:spPr>
            <a:xfrm>
              <a:off x="2211891" y="5159183"/>
              <a:ext cx="207259" cy="105952"/>
            </a:xfrm>
            <a:prstGeom prst="rect">
              <a:avLst/>
            </a:prstGeom>
            <a:solidFill>
              <a:srgbClr val="1CABE2">
                <a:alpha val="80000"/>
              </a:srgbClr>
            </a:solidFill>
          </p:spPr>
          <p:txBody>
            <a:bodyPr/>
            <a:lstStyle/>
            <a:p/>
          </p:txBody>
        </p:sp>
        <p:sp>
          <p:nvSpPr>
            <p:cNvPr id="106" name="rc106"/>
            <p:cNvSpPr/>
            <p:nvPr/>
          </p:nvSpPr>
          <p:spPr>
            <a:xfrm>
              <a:off x="2211891" y="5026742"/>
              <a:ext cx="207259" cy="105952"/>
            </a:xfrm>
            <a:prstGeom prst="rect">
              <a:avLst/>
            </a:prstGeom>
            <a:solidFill>
              <a:srgbClr val="1CABE2">
                <a:alpha val="80000"/>
              </a:srgbClr>
            </a:solidFill>
          </p:spPr>
          <p:txBody>
            <a:bodyPr/>
            <a:lstStyle/>
            <a:p/>
          </p:txBody>
        </p:sp>
        <p:sp>
          <p:nvSpPr>
            <p:cNvPr id="107" name="rc107"/>
            <p:cNvSpPr/>
            <p:nvPr/>
          </p:nvSpPr>
          <p:spPr>
            <a:xfrm>
              <a:off x="2056447" y="5291624"/>
              <a:ext cx="1295371" cy="105952"/>
            </a:xfrm>
            <a:prstGeom prst="rect">
              <a:avLst/>
            </a:prstGeom>
            <a:solidFill>
              <a:srgbClr val="00833D">
                <a:alpha val="80000"/>
              </a:srgbClr>
            </a:solidFill>
          </p:spPr>
          <p:txBody>
            <a:bodyPr/>
            <a:lstStyle/>
            <a:p/>
          </p:txBody>
        </p:sp>
        <p:sp>
          <p:nvSpPr>
            <p:cNvPr id="108" name="rc108"/>
            <p:cNvSpPr/>
            <p:nvPr/>
          </p:nvSpPr>
          <p:spPr>
            <a:xfrm>
              <a:off x="2419151" y="5159183"/>
              <a:ext cx="1502631" cy="105952"/>
            </a:xfrm>
            <a:prstGeom prst="rect">
              <a:avLst/>
            </a:prstGeom>
            <a:solidFill>
              <a:srgbClr val="00833D">
                <a:alpha val="80000"/>
              </a:srgbClr>
            </a:solidFill>
          </p:spPr>
          <p:txBody>
            <a:bodyPr/>
            <a:lstStyle/>
            <a:p/>
          </p:txBody>
        </p:sp>
        <p:sp>
          <p:nvSpPr>
            <p:cNvPr id="109" name="rc109"/>
            <p:cNvSpPr/>
            <p:nvPr/>
          </p:nvSpPr>
          <p:spPr>
            <a:xfrm>
              <a:off x="2419151" y="5026742"/>
              <a:ext cx="1450816" cy="105952"/>
            </a:xfrm>
            <a:prstGeom prst="rect">
              <a:avLst/>
            </a:prstGeom>
            <a:solidFill>
              <a:srgbClr val="00833D">
                <a:alpha val="80000"/>
              </a:srgbClr>
            </a:solidFill>
          </p:spPr>
          <p:txBody>
            <a:bodyPr/>
            <a:lstStyle/>
            <a:p/>
          </p:txBody>
        </p:sp>
        <p:sp>
          <p:nvSpPr>
            <p:cNvPr id="110" name="rc110"/>
            <p:cNvSpPr/>
            <p:nvPr/>
          </p:nvSpPr>
          <p:spPr>
            <a:xfrm>
              <a:off x="3351819" y="5291624"/>
              <a:ext cx="673593" cy="105952"/>
            </a:xfrm>
            <a:prstGeom prst="rect">
              <a:avLst/>
            </a:prstGeom>
            <a:solidFill>
              <a:srgbClr val="80BD41">
                <a:alpha val="80000"/>
              </a:srgbClr>
            </a:solidFill>
          </p:spPr>
          <p:txBody>
            <a:bodyPr/>
            <a:lstStyle/>
            <a:p/>
          </p:txBody>
        </p:sp>
        <p:sp>
          <p:nvSpPr>
            <p:cNvPr id="111" name="rc111"/>
            <p:cNvSpPr/>
            <p:nvPr/>
          </p:nvSpPr>
          <p:spPr>
            <a:xfrm>
              <a:off x="3921782" y="5159183"/>
              <a:ext cx="621778" cy="105952"/>
            </a:xfrm>
            <a:prstGeom prst="rect">
              <a:avLst/>
            </a:prstGeom>
            <a:solidFill>
              <a:srgbClr val="80BD41">
                <a:alpha val="80000"/>
              </a:srgbClr>
            </a:solidFill>
          </p:spPr>
          <p:txBody>
            <a:bodyPr/>
            <a:lstStyle/>
            <a:p/>
          </p:txBody>
        </p:sp>
        <p:sp>
          <p:nvSpPr>
            <p:cNvPr id="112" name="rc112"/>
            <p:cNvSpPr/>
            <p:nvPr/>
          </p:nvSpPr>
          <p:spPr>
            <a:xfrm>
              <a:off x="3869967" y="5026742"/>
              <a:ext cx="518148" cy="105952"/>
            </a:xfrm>
            <a:prstGeom prst="rect">
              <a:avLst/>
            </a:prstGeom>
            <a:solidFill>
              <a:srgbClr val="80BD41">
                <a:alpha val="80000"/>
              </a:srgbClr>
            </a:solidFill>
          </p:spPr>
          <p:txBody>
            <a:bodyPr/>
            <a:lstStyle/>
            <a:p/>
          </p:txBody>
        </p:sp>
        <p:sp>
          <p:nvSpPr>
            <p:cNvPr id="113" name="rc113"/>
            <p:cNvSpPr/>
            <p:nvPr/>
          </p:nvSpPr>
          <p:spPr>
            <a:xfrm>
              <a:off x="4025412" y="5291624"/>
              <a:ext cx="466333" cy="105952"/>
            </a:xfrm>
            <a:prstGeom prst="rect">
              <a:avLst/>
            </a:prstGeom>
            <a:solidFill>
              <a:srgbClr val="6A1E74">
                <a:alpha val="80000"/>
              </a:srgbClr>
            </a:solidFill>
          </p:spPr>
          <p:txBody>
            <a:bodyPr/>
            <a:lstStyle/>
            <a:p/>
          </p:txBody>
        </p:sp>
        <p:sp>
          <p:nvSpPr>
            <p:cNvPr id="114" name="rc114"/>
            <p:cNvSpPr/>
            <p:nvPr/>
          </p:nvSpPr>
          <p:spPr>
            <a:xfrm>
              <a:off x="4543561" y="5159183"/>
              <a:ext cx="932667" cy="105952"/>
            </a:xfrm>
            <a:prstGeom prst="rect">
              <a:avLst/>
            </a:prstGeom>
            <a:solidFill>
              <a:srgbClr val="6A1E74">
                <a:alpha val="80000"/>
              </a:srgbClr>
            </a:solidFill>
          </p:spPr>
          <p:txBody>
            <a:bodyPr/>
            <a:lstStyle/>
            <a:p/>
          </p:txBody>
        </p:sp>
        <p:sp>
          <p:nvSpPr>
            <p:cNvPr id="115" name="rc115"/>
            <p:cNvSpPr/>
            <p:nvPr/>
          </p:nvSpPr>
          <p:spPr>
            <a:xfrm>
              <a:off x="4388116" y="5026742"/>
              <a:ext cx="673593" cy="105952"/>
            </a:xfrm>
            <a:prstGeom prst="rect">
              <a:avLst/>
            </a:prstGeom>
            <a:solidFill>
              <a:srgbClr val="6A1E74">
                <a:alpha val="80000"/>
              </a:srgbClr>
            </a:solidFill>
          </p:spPr>
          <p:txBody>
            <a:bodyPr/>
            <a:lstStyle/>
            <a:p/>
          </p:txBody>
        </p:sp>
        <p:sp>
          <p:nvSpPr>
            <p:cNvPr id="116" name="rc116"/>
            <p:cNvSpPr/>
            <p:nvPr/>
          </p:nvSpPr>
          <p:spPr>
            <a:xfrm>
              <a:off x="4491746" y="5291624"/>
              <a:ext cx="207259" cy="105952"/>
            </a:xfrm>
            <a:prstGeom prst="rect">
              <a:avLst/>
            </a:prstGeom>
            <a:solidFill>
              <a:srgbClr val="961A49">
                <a:alpha val="80000"/>
              </a:srgbClr>
            </a:solidFill>
          </p:spPr>
          <p:txBody>
            <a:bodyPr/>
            <a:lstStyle/>
            <a:p/>
          </p:txBody>
        </p:sp>
        <p:sp>
          <p:nvSpPr>
            <p:cNvPr id="117" name="rc117"/>
            <p:cNvSpPr/>
            <p:nvPr/>
          </p:nvSpPr>
          <p:spPr>
            <a:xfrm>
              <a:off x="5476228" y="5159183"/>
              <a:ext cx="155444" cy="105952"/>
            </a:xfrm>
            <a:prstGeom prst="rect">
              <a:avLst/>
            </a:prstGeom>
            <a:solidFill>
              <a:srgbClr val="961A49">
                <a:alpha val="80000"/>
              </a:srgbClr>
            </a:solidFill>
          </p:spPr>
          <p:txBody>
            <a:bodyPr/>
            <a:lstStyle/>
            <a:p/>
          </p:txBody>
        </p:sp>
        <p:sp>
          <p:nvSpPr>
            <p:cNvPr id="118" name="rc118"/>
            <p:cNvSpPr/>
            <p:nvPr/>
          </p:nvSpPr>
          <p:spPr>
            <a:xfrm>
              <a:off x="5061709" y="5026742"/>
              <a:ext cx="207259" cy="105952"/>
            </a:xfrm>
            <a:prstGeom prst="rect">
              <a:avLst/>
            </a:prstGeom>
            <a:solidFill>
              <a:srgbClr val="961A49">
                <a:alpha val="80000"/>
              </a:srgbClr>
            </a:solidFill>
          </p:spPr>
          <p:txBody>
            <a:bodyPr/>
            <a:lstStyle/>
            <a:p/>
          </p:txBody>
        </p:sp>
        <p:sp>
          <p:nvSpPr>
            <p:cNvPr id="119" name="rc119"/>
            <p:cNvSpPr/>
            <p:nvPr/>
          </p:nvSpPr>
          <p:spPr>
            <a:xfrm>
              <a:off x="4699005" y="5291624"/>
              <a:ext cx="1295371" cy="105952"/>
            </a:xfrm>
            <a:prstGeom prst="rect">
              <a:avLst/>
            </a:prstGeom>
            <a:solidFill>
              <a:srgbClr val="E2231A">
                <a:alpha val="80000"/>
              </a:srgbClr>
            </a:solidFill>
          </p:spPr>
          <p:txBody>
            <a:bodyPr/>
            <a:lstStyle/>
            <a:p/>
          </p:txBody>
        </p:sp>
        <p:sp>
          <p:nvSpPr>
            <p:cNvPr id="120" name="rc120"/>
            <p:cNvSpPr/>
            <p:nvPr/>
          </p:nvSpPr>
          <p:spPr>
            <a:xfrm>
              <a:off x="5631673" y="5159183"/>
              <a:ext cx="932667" cy="105952"/>
            </a:xfrm>
            <a:prstGeom prst="rect">
              <a:avLst/>
            </a:prstGeom>
            <a:solidFill>
              <a:srgbClr val="E2231A">
                <a:alpha val="80000"/>
              </a:srgbClr>
            </a:solidFill>
          </p:spPr>
          <p:txBody>
            <a:bodyPr/>
            <a:lstStyle/>
            <a:p/>
          </p:txBody>
        </p:sp>
        <p:sp>
          <p:nvSpPr>
            <p:cNvPr id="121" name="rc121"/>
            <p:cNvSpPr/>
            <p:nvPr/>
          </p:nvSpPr>
          <p:spPr>
            <a:xfrm>
              <a:off x="5268969" y="5026742"/>
              <a:ext cx="984482" cy="105952"/>
            </a:xfrm>
            <a:prstGeom prst="rect">
              <a:avLst/>
            </a:prstGeom>
            <a:solidFill>
              <a:srgbClr val="E2231A">
                <a:alpha val="80000"/>
              </a:srgbClr>
            </a:solidFill>
          </p:spPr>
          <p:txBody>
            <a:bodyPr/>
            <a:lstStyle/>
            <a:p/>
          </p:txBody>
        </p:sp>
        <p:sp>
          <p:nvSpPr>
            <p:cNvPr id="122" name="rc122"/>
            <p:cNvSpPr/>
            <p:nvPr/>
          </p:nvSpPr>
          <p:spPr>
            <a:xfrm>
              <a:off x="5994377" y="5291624"/>
              <a:ext cx="1968965" cy="105952"/>
            </a:xfrm>
            <a:prstGeom prst="rect">
              <a:avLst/>
            </a:prstGeom>
            <a:solidFill>
              <a:srgbClr val="F26A21">
                <a:alpha val="80000"/>
              </a:srgbClr>
            </a:solidFill>
          </p:spPr>
          <p:txBody>
            <a:bodyPr/>
            <a:lstStyle/>
            <a:p/>
          </p:txBody>
        </p:sp>
        <p:sp>
          <p:nvSpPr>
            <p:cNvPr id="123" name="rc123"/>
            <p:cNvSpPr/>
            <p:nvPr/>
          </p:nvSpPr>
          <p:spPr>
            <a:xfrm>
              <a:off x="6564341" y="5159183"/>
              <a:ext cx="2072594" cy="105952"/>
            </a:xfrm>
            <a:prstGeom prst="rect">
              <a:avLst/>
            </a:prstGeom>
            <a:solidFill>
              <a:srgbClr val="F26A21">
                <a:alpha val="80000"/>
              </a:srgbClr>
            </a:solidFill>
          </p:spPr>
          <p:txBody>
            <a:bodyPr/>
            <a:lstStyle/>
            <a:p/>
          </p:txBody>
        </p:sp>
        <p:sp>
          <p:nvSpPr>
            <p:cNvPr id="124" name="rc124"/>
            <p:cNvSpPr/>
            <p:nvPr/>
          </p:nvSpPr>
          <p:spPr>
            <a:xfrm>
              <a:off x="6253452" y="5026742"/>
              <a:ext cx="2072594" cy="105952"/>
            </a:xfrm>
            <a:prstGeom prst="rect">
              <a:avLst/>
            </a:prstGeom>
            <a:solidFill>
              <a:srgbClr val="F26A21">
                <a:alpha val="80000"/>
              </a:srgbClr>
            </a:solidFill>
          </p:spPr>
          <p:txBody>
            <a:bodyPr/>
            <a:lstStyle/>
            <a:p/>
          </p:txBody>
        </p:sp>
        <p:sp>
          <p:nvSpPr>
            <p:cNvPr id="125" name="tx125"/>
            <p:cNvSpPr/>
            <p:nvPr/>
          </p:nvSpPr>
          <p:spPr>
            <a:xfrm>
              <a:off x="151481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6" name="tx126"/>
            <p:cNvSpPr/>
            <p:nvPr/>
          </p:nvSpPr>
          <p:spPr>
            <a:xfrm>
              <a:off x="167025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7" name="tx127"/>
            <p:cNvSpPr/>
            <p:nvPr/>
          </p:nvSpPr>
          <p:spPr>
            <a:xfrm>
              <a:off x="167025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190342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9" name="tx129"/>
            <p:cNvSpPr/>
            <p:nvPr/>
          </p:nvSpPr>
          <p:spPr>
            <a:xfrm>
              <a:off x="224022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0" name="tx130"/>
            <p:cNvSpPr/>
            <p:nvPr/>
          </p:nvSpPr>
          <p:spPr>
            <a:xfrm>
              <a:off x="224022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1" name="tx131"/>
            <p:cNvSpPr/>
            <p:nvPr/>
          </p:nvSpPr>
          <p:spPr>
            <a:xfrm>
              <a:off x="262883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2" name="tx132"/>
            <p:cNvSpPr/>
            <p:nvPr/>
          </p:nvSpPr>
          <p:spPr>
            <a:xfrm>
              <a:off x="309516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3" name="tx133"/>
            <p:cNvSpPr/>
            <p:nvPr/>
          </p:nvSpPr>
          <p:spPr>
            <a:xfrm>
              <a:off x="306925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34" name="tx134"/>
            <p:cNvSpPr/>
            <p:nvPr/>
          </p:nvSpPr>
          <p:spPr>
            <a:xfrm>
              <a:off x="361331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5" name="tx135"/>
            <p:cNvSpPr/>
            <p:nvPr/>
          </p:nvSpPr>
          <p:spPr>
            <a:xfrm>
              <a:off x="415737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6" name="tx136"/>
            <p:cNvSpPr/>
            <p:nvPr/>
          </p:nvSpPr>
          <p:spPr>
            <a:xfrm>
              <a:off x="4098912"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7" name="tx137"/>
            <p:cNvSpPr/>
            <p:nvPr/>
          </p:nvSpPr>
          <p:spPr>
            <a:xfrm>
              <a:off x="418327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38" name="tx138"/>
            <p:cNvSpPr/>
            <p:nvPr/>
          </p:nvSpPr>
          <p:spPr>
            <a:xfrm>
              <a:off x="493459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9" name="tx139"/>
            <p:cNvSpPr/>
            <p:nvPr/>
          </p:nvSpPr>
          <p:spPr>
            <a:xfrm>
              <a:off x="464961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0" name="tx140"/>
            <p:cNvSpPr/>
            <p:nvPr/>
          </p:nvSpPr>
          <p:spPr>
            <a:xfrm>
              <a:off x="452007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41" name="tx141"/>
            <p:cNvSpPr/>
            <p:nvPr/>
          </p:nvSpPr>
          <p:spPr>
            <a:xfrm>
              <a:off x="547865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42" name="tx142"/>
            <p:cNvSpPr/>
            <p:nvPr/>
          </p:nvSpPr>
          <p:spPr>
            <a:xfrm>
              <a:off x="509003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43" name="tx143"/>
            <p:cNvSpPr/>
            <p:nvPr/>
          </p:nvSpPr>
          <p:spPr>
            <a:xfrm>
              <a:off x="527139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44" name="tx144"/>
            <p:cNvSpPr/>
            <p:nvPr/>
          </p:nvSpPr>
          <p:spPr>
            <a:xfrm>
              <a:off x="602270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5" name="tx145"/>
            <p:cNvSpPr/>
            <p:nvPr/>
          </p:nvSpPr>
          <p:spPr>
            <a:xfrm>
              <a:off x="568590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6" name="tx146"/>
            <p:cNvSpPr/>
            <p:nvPr/>
          </p:nvSpPr>
          <p:spPr>
            <a:xfrm>
              <a:off x="690355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7" name="tx147"/>
            <p:cNvSpPr/>
            <p:nvPr/>
          </p:nvSpPr>
          <p:spPr>
            <a:xfrm>
              <a:off x="7570509" y="5173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8" name="tx148"/>
            <p:cNvSpPr/>
            <p:nvPr/>
          </p:nvSpPr>
          <p:spPr>
            <a:xfrm>
              <a:off x="7259620"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797478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50" name="tx150"/>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51" name="tx151"/>
            <p:cNvSpPr/>
            <p:nvPr/>
          </p:nvSpPr>
          <p:spPr>
            <a:xfrm>
              <a:off x="83374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52" name="tx152"/>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53" name="tx153"/>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4" name="tx154"/>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5" name="tx155"/>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6" name="tx156"/>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57" name="tx157"/>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8" name="tx158"/>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59" name="rc159"/>
            <p:cNvSpPr/>
            <p:nvPr/>
          </p:nvSpPr>
          <p:spPr>
            <a:xfrm>
              <a:off x="1890741" y="5951124"/>
              <a:ext cx="201456" cy="201456"/>
            </a:xfrm>
            <a:prstGeom prst="rect">
              <a:avLst/>
            </a:prstGeom>
            <a:solidFill>
              <a:srgbClr val="0058AB">
                <a:alpha val="80000"/>
              </a:srgbClr>
            </a:solidFill>
          </p:spPr>
          <p:txBody>
            <a:bodyPr/>
            <a:lstStyle/>
            <a:p/>
          </p:txBody>
        </p:sp>
        <p:sp>
          <p:nvSpPr>
            <p:cNvPr id="160" name="rc160"/>
            <p:cNvSpPr/>
            <p:nvPr/>
          </p:nvSpPr>
          <p:spPr>
            <a:xfrm>
              <a:off x="2595110" y="5951124"/>
              <a:ext cx="201456" cy="201456"/>
            </a:xfrm>
            <a:prstGeom prst="rect">
              <a:avLst/>
            </a:prstGeom>
            <a:solidFill>
              <a:srgbClr val="1CABE2">
                <a:alpha val="80000"/>
              </a:srgbClr>
            </a:solidFill>
          </p:spPr>
          <p:txBody>
            <a:bodyPr/>
            <a:lstStyle/>
            <a:p/>
          </p:txBody>
        </p:sp>
        <p:sp>
          <p:nvSpPr>
            <p:cNvPr id="161" name="rc161"/>
            <p:cNvSpPr/>
            <p:nvPr/>
          </p:nvSpPr>
          <p:spPr>
            <a:xfrm>
              <a:off x="3306520" y="5951124"/>
              <a:ext cx="201456" cy="201456"/>
            </a:xfrm>
            <a:prstGeom prst="rect">
              <a:avLst/>
            </a:prstGeom>
            <a:solidFill>
              <a:srgbClr val="00833D">
                <a:alpha val="80000"/>
              </a:srgbClr>
            </a:solidFill>
          </p:spPr>
          <p:txBody>
            <a:bodyPr/>
            <a:lstStyle/>
            <a:p/>
          </p:txBody>
        </p:sp>
        <p:sp>
          <p:nvSpPr>
            <p:cNvPr id="162" name="rc162"/>
            <p:cNvSpPr/>
            <p:nvPr/>
          </p:nvSpPr>
          <p:spPr>
            <a:xfrm>
              <a:off x="4010888" y="5951124"/>
              <a:ext cx="201456" cy="201456"/>
            </a:xfrm>
            <a:prstGeom prst="rect">
              <a:avLst/>
            </a:prstGeom>
            <a:solidFill>
              <a:srgbClr val="80BD41">
                <a:alpha val="80000"/>
              </a:srgbClr>
            </a:solidFill>
          </p:spPr>
          <p:txBody>
            <a:bodyPr/>
            <a:lstStyle/>
            <a:p/>
          </p:txBody>
        </p:sp>
        <p:sp>
          <p:nvSpPr>
            <p:cNvPr id="163" name="rc163"/>
            <p:cNvSpPr/>
            <p:nvPr/>
          </p:nvSpPr>
          <p:spPr>
            <a:xfrm>
              <a:off x="4708308" y="5951124"/>
              <a:ext cx="201456" cy="201456"/>
            </a:xfrm>
            <a:prstGeom prst="rect">
              <a:avLst/>
            </a:prstGeom>
            <a:solidFill>
              <a:srgbClr val="6A1E74">
                <a:alpha val="80000"/>
              </a:srgbClr>
            </a:solidFill>
          </p:spPr>
          <p:txBody>
            <a:bodyPr/>
            <a:lstStyle/>
            <a:p/>
          </p:txBody>
        </p:sp>
        <p:sp>
          <p:nvSpPr>
            <p:cNvPr id="164" name="rc164"/>
            <p:cNvSpPr/>
            <p:nvPr/>
          </p:nvSpPr>
          <p:spPr>
            <a:xfrm>
              <a:off x="5433799" y="5951124"/>
              <a:ext cx="201456" cy="201456"/>
            </a:xfrm>
            <a:prstGeom prst="rect">
              <a:avLst/>
            </a:prstGeom>
            <a:solidFill>
              <a:srgbClr val="961A49">
                <a:alpha val="80000"/>
              </a:srgbClr>
            </a:solidFill>
          </p:spPr>
          <p:txBody>
            <a:bodyPr/>
            <a:lstStyle/>
            <a:p/>
          </p:txBody>
        </p:sp>
        <p:sp>
          <p:nvSpPr>
            <p:cNvPr id="165" name="rc165"/>
            <p:cNvSpPr/>
            <p:nvPr/>
          </p:nvSpPr>
          <p:spPr>
            <a:xfrm>
              <a:off x="6717532" y="5951124"/>
              <a:ext cx="201456" cy="201456"/>
            </a:xfrm>
            <a:prstGeom prst="rect">
              <a:avLst/>
            </a:prstGeom>
            <a:solidFill>
              <a:srgbClr val="E2231A">
                <a:alpha val="80000"/>
              </a:srgbClr>
            </a:solidFill>
          </p:spPr>
          <p:txBody>
            <a:bodyPr/>
            <a:lstStyle/>
            <a:p/>
          </p:txBody>
        </p:sp>
        <p:sp>
          <p:nvSpPr>
            <p:cNvPr id="166" name="rc166"/>
            <p:cNvSpPr/>
            <p:nvPr/>
          </p:nvSpPr>
          <p:spPr>
            <a:xfrm>
              <a:off x="7435982" y="5951124"/>
              <a:ext cx="201455" cy="201456"/>
            </a:xfrm>
            <a:prstGeom prst="rect">
              <a:avLst/>
            </a:prstGeom>
            <a:solidFill>
              <a:srgbClr val="F26A21">
                <a:alpha val="80000"/>
              </a:srgbClr>
            </a:solidFill>
          </p:spPr>
          <p:txBody>
            <a:bodyPr/>
            <a:lstStyle/>
            <a:p/>
          </p:txBody>
        </p:sp>
        <p:sp>
          <p:nvSpPr>
            <p:cNvPr id="167" name="tx167"/>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68" name="tx168"/>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69" name="tx169"/>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70" name="tx170"/>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71" name="tx171"/>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72" name="tx172"/>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73" name="tx173"/>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74" name="tx174"/>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75" name="tx175"/>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76" name="tx17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8" name="tx178"/>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DTP1 coverage (95%) and WCAR had the lowest coverage (81%).
Compared to 2019, DTP1 coverage increased in ROSA (+2%), LACR (+3%), and WCAR (+1%), declined in EAPR (-4%), ECAR (-4%), MENA (-3%), and ESAR (-1%) and remained constant in no regions.
Compared to 2024, DTP1 coverage increased in LACR (+2%), MENA (+4%), and ESAR (+1%), declined in no regions and remained constant in ROSA, EAPR, ECAR, and WCAR.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81" name=""/>
          <p:cNvGrpSpPr/>
          <p:nvPr/>
        </p:nvGrpSpPr>
        <p:grpSpPr>
          <a:xfrm>
            <a:off x="292608" y="1005840"/>
            <a:ext cx="8595360" cy="28575"/>
            <a:chOff x="292608" y="1005840"/>
            <a:chExt cx="8595360" cy="28575"/>
          </a:xfrm>
        </p:grpSpPr>
        <p:sp>
          <p:nvSpPr>
            <p:cNvPr id="1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125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301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0477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5653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082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27138"/>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7889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3065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82414"/>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4816224"/>
              <a:ext cx="220362" cy="359155"/>
            </a:xfrm>
            <a:prstGeom prst="rect">
              <a:avLst/>
            </a:prstGeom>
            <a:solidFill>
              <a:srgbClr val="0058AB">
                <a:alpha val="100000"/>
              </a:srgbClr>
            </a:solidFill>
          </p:spPr>
          <p:txBody>
            <a:bodyPr/>
            <a:lstStyle/>
            <a:p/>
          </p:txBody>
        </p:sp>
        <p:sp>
          <p:nvSpPr>
            <p:cNvPr id="26" name="rc26"/>
            <p:cNvSpPr/>
            <p:nvPr/>
          </p:nvSpPr>
          <p:spPr>
            <a:xfrm>
              <a:off x="1424153" y="4816224"/>
              <a:ext cx="220362" cy="359155"/>
            </a:xfrm>
            <a:prstGeom prst="rect">
              <a:avLst/>
            </a:prstGeom>
            <a:solidFill>
              <a:srgbClr val="0058AB">
                <a:alpha val="100000"/>
              </a:srgbClr>
            </a:solidFill>
          </p:spPr>
          <p:txBody>
            <a:bodyPr/>
            <a:lstStyle/>
            <a:p/>
          </p:txBody>
        </p:sp>
        <p:sp>
          <p:nvSpPr>
            <p:cNvPr id="27" name="rc27"/>
            <p:cNvSpPr/>
            <p:nvPr/>
          </p:nvSpPr>
          <p:spPr>
            <a:xfrm>
              <a:off x="1717969" y="4771329"/>
              <a:ext cx="220362" cy="404050"/>
            </a:xfrm>
            <a:prstGeom prst="rect">
              <a:avLst/>
            </a:prstGeom>
            <a:solidFill>
              <a:srgbClr val="0058AB">
                <a:alpha val="100000"/>
              </a:srgbClr>
            </a:solidFill>
          </p:spPr>
          <p:txBody>
            <a:bodyPr/>
            <a:lstStyle/>
            <a:p/>
          </p:txBody>
        </p:sp>
        <p:sp>
          <p:nvSpPr>
            <p:cNvPr id="28" name="rc28"/>
            <p:cNvSpPr/>
            <p:nvPr/>
          </p:nvSpPr>
          <p:spPr>
            <a:xfrm>
              <a:off x="2011786" y="4816224"/>
              <a:ext cx="220362" cy="359155"/>
            </a:xfrm>
            <a:prstGeom prst="rect">
              <a:avLst/>
            </a:prstGeom>
            <a:solidFill>
              <a:srgbClr val="0058AB">
                <a:alpha val="100000"/>
              </a:srgbClr>
            </a:solidFill>
          </p:spPr>
          <p:txBody>
            <a:bodyPr/>
            <a:lstStyle/>
            <a:p/>
          </p:txBody>
        </p:sp>
        <p:sp>
          <p:nvSpPr>
            <p:cNvPr id="29" name="rc29"/>
            <p:cNvSpPr/>
            <p:nvPr/>
          </p:nvSpPr>
          <p:spPr>
            <a:xfrm>
              <a:off x="2305603" y="4861118"/>
              <a:ext cx="220362" cy="314261"/>
            </a:xfrm>
            <a:prstGeom prst="rect">
              <a:avLst/>
            </a:prstGeom>
            <a:solidFill>
              <a:srgbClr val="0058AB">
                <a:alpha val="100000"/>
              </a:srgbClr>
            </a:solidFill>
          </p:spPr>
          <p:txBody>
            <a:bodyPr/>
            <a:lstStyle/>
            <a:p/>
          </p:txBody>
        </p:sp>
        <p:sp>
          <p:nvSpPr>
            <p:cNvPr id="30" name="rc30"/>
            <p:cNvSpPr/>
            <p:nvPr/>
          </p:nvSpPr>
          <p:spPr>
            <a:xfrm>
              <a:off x="2599420" y="4846153"/>
              <a:ext cx="220362" cy="329226"/>
            </a:xfrm>
            <a:prstGeom prst="rect">
              <a:avLst/>
            </a:prstGeom>
            <a:solidFill>
              <a:srgbClr val="0058AB">
                <a:alpha val="100000"/>
              </a:srgbClr>
            </a:solidFill>
          </p:spPr>
          <p:txBody>
            <a:bodyPr/>
            <a:lstStyle/>
            <a:p/>
          </p:txBody>
        </p:sp>
        <p:sp>
          <p:nvSpPr>
            <p:cNvPr id="31" name="rc31"/>
            <p:cNvSpPr/>
            <p:nvPr/>
          </p:nvSpPr>
          <p:spPr>
            <a:xfrm>
              <a:off x="2893237" y="4950907"/>
              <a:ext cx="220362" cy="224472"/>
            </a:xfrm>
            <a:prstGeom prst="rect">
              <a:avLst/>
            </a:prstGeom>
            <a:solidFill>
              <a:srgbClr val="0058AB">
                <a:alpha val="100000"/>
              </a:srgbClr>
            </a:solidFill>
          </p:spPr>
          <p:txBody>
            <a:bodyPr/>
            <a:lstStyle/>
            <a:p/>
          </p:txBody>
        </p:sp>
        <p:sp>
          <p:nvSpPr>
            <p:cNvPr id="32" name="rc32"/>
            <p:cNvSpPr/>
            <p:nvPr/>
          </p:nvSpPr>
          <p:spPr>
            <a:xfrm>
              <a:off x="3187054" y="4935942"/>
              <a:ext cx="220362" cy="239437"/>
            </a:xfrm>
            <a:prstGeom prst="rect">
              <a:avLst/>
            </a:prstGeom>
            <a:solidFill>
              <a:srgbClr val="0058AB">
                <a:alpha val="100000"/>
              </a:srgbClr>
            </a:solidFill>
          </p:spPr>
          <p:txBody>
            <a:bodyPr/>
            <a:lstStyle/>
            <a:p/>
          </p:txBody>
        </p:sp>
        <p:sp>
          <p:nvSpPr>
            <p:cNvPr id="33" name="rc33"/>
            <p:cNvSpPr/>
            <p:nvPr/>
          </p:nvSpPr>
          <p:spPr>
            <a:xfrm>
              <a:off x="3480871" y="4980837"/>
              <a:ext cx="220362" cy="194542"/>
            </a:xfrm>
            <a:prstGeom prst="rect">
              <a:avLst/>
            </a:prstGeom>
            <a:solidFill>
              <a:srgbClr val="0058AB">
                <a:alpha val="100000"/>
              </a:srgbClr>
            </a:solidFill>
          </p:spPr>
          <p:txBody>
            <a:bodyPr/>
            <a:lstStyle/>
            <a:p/>
          </p:txBody>
        </p:sp>
        <p:sp>
          <p:nvSpPr>
            <p:cNvPr id="34" name="rc34"/>
            <p:cNvSpPr/>
            <p:nvPr/>
          </p:nvSpPr>
          <p:spPr>
            <a:xfrm>
              <a:off x="3774688" y="4995802"/>
              <a:ext cx="220362" cy="179577"/>
            </a:xfrm>
            <a:prstGeom prst="rect">
              <a:avLst/>
            </a:prstGeom>
            <a:solidFill>
              <a:srgbClr val="0058AB">
                <a:alpha val="100000"/>
              </a:srgbClr>
            </a:solidFill>
          </p:spPr>
          <p:txBody>
            <a:bodyPr/>
            <a:lstStyle/>
            <a:p/>
          </p:txBody>
        </p:sp>
        <p:sp>
          <p:nvSpPr>
            <p:cNvPr id="35" name="rc35"/>
            <p:cNvSpPr/>
            <p:nvPr/>
          </p:nvSpPr>
          <p:spPr>
            <a:xfrm>
              <a:off x="4068505" y="4980837"/>
              <a:ext cx="220362" cy="194542"/>
            </a:xfrm>
            <a:prstGeom prst="rect">
              <a:avLst/>
            </a:prstGeom>
            <a:solidFill>
              <a:srgbClr val="0058AB">
                <a:alpha val="100000"/>
              </a:srgbClr>
            </a:solidFill>
          </p:spPr>
          <p:txBody>
            <a:bodyPr/>
            <a:lstStyle/>
            <a:p/>
          </p:txBody>
        </p:sp>
        <p:sp>
          <p:nvSpPr>
            <p:cNvPr id="36" name="rc36"/>
            <p:cNvSpPr/>
            <p:nvPr/>
          </p:nvSpPr>
          <p:spPr>
            <a:xfrm>
              <a:off x="4362322" y="4980837"/>
              <a:ext cx="220362" cy="194542"/>
            </a:xfrm>
            <a:prstGeom prst="rect">
              <a:avLst/>
            </a:prstGeom>
            <a:solidFill>
              <a:srgbClr val="0058AB">
                <a:alpha val="100000"/>
              </a:srgbClr>
            </a:solidFill>
          </p:spPr>
          <p:txBody>
            <a:bodyPr/>
            <a:lstStyle/>
            <a:p/>
          </p:txBody>
        </p:sp>
        <p:sp>
          <p:nvSpPr>
            <p:cNvPr id="37" name="rc37"/>
            <p:cNvSpPr/>
            <p:nvPr/>
          </p:nvSpPr>
          <p:spPr>
            <a:xfrm>
              <a:off x="4656139" y="5010767"/>
              <a:ext cx="220362" cy="164613"/>
            </a:xfrm>
            <a:prstGeom prst="rect">
              <a:avLst/>
            </a:prstGeom>
            <a:solidFill>
              <a:srgbClr val="0058AB">
                <a:alpha val="100000"/>
              </a:srgbClr>
            </a:solidFill>
          </p:spPr>
          <p:txBody>
            <a:bodyPr/>
            <a:lstStyle/>
            <a:p/>
          </p:txBody>
        </p:sp>
        <p:sp>
          <p:nvSpPr>
            <p:cNvPr id="38" name="rc38"/>
            <p:cNvSpPr/>
            <p:nvPr/>
          </p:nvSpPr>
          <p:spPr>
            <a:xfrm>
              <a:off x="4949956" y="5010767"/>
              <a:ext cx="220362" cy="164613"/>
            </a:xfrm>
            <a:prstGeom prst="rect">
              <a:avLst/>
            </a:prstGeom>
            <a:solidFill>
              <a:srgbClr val="0058AB">
                <a:alpha val="100000"/>
              </a:srgbClr>
            </a:solidFill>
          </p:spPr>
          <p:txBody>
            <a:bodyPr/>
            <a:lstStyle/>
            <a:p/>
          </p:txBody>
        </p:sp>
        <p:sp>
          <p:nvSpPr>
            <p:cNvPr id="39" name="rc39"/>
            <p:cNvSpPr/>
            <p:nvPr/>
          </p:nvSpPr>
          <p:spPr>
            <a:xfrm>
              <a:off x="5243772" y="4995802"/>
              <a:ext cx="220362" cy="179577"/>
            </a:xfrm>
            <a:prstGeom prst="rect">
              <a:avLst/>
            </a:prstGeom>
            <a:solidFill>
              <a:srgbClr val="0058AB">
                <a:alpha val="100000"/>
              </a:srgbClr>
            </a:solidFill>
          </p:spPr>
          <p:txBody>
            <a:bodyPr/>
            <a:lstStyle/>
            <a:p/>
          </p:txBody>
        </p:sp>
        <p:sp>
          <p:nvSpPr>
            <p:cNvPr id="40" name="rc40"/>
            <p:cNvSpPr/>
            <p:nvPr/>
          </p:nvSpPr>
          <p:spPr>
            <a:xfrm>
              <a:off x="5537589" y="4980837"/>
              <a:ext cx="220362" cy="194542"/>
            </a:xfrm>
            <a:prstGeom prst="rect">
              <a:avLst/>
            </a:prstGeom>
            <a:solidFill>
              <a:srgbClr val="0058AB">
                <a:alpha val="100000"/>
              </a:srgbClr>
            </a:solidFill>
          </p:spPr>
          <p:txBody>
            <a:bodyPr/>
            <a:lstStyle/>
            <a:p/>
          </p:txBody>
        </p:sp>
        <p:sp>
          <p:nvSpPr>
            <p:cNvPr id="41" name="rc41"/>
            <p:cNvSpPr/>
            <p:nvPr/>
          </p:nvSpPr>
          <p:spPr>
            <a:xfrm>
              <a:off x="5831406" y="4995802"/>
              <a:ext cx="220362" cy="179577"/>
            </a:xfrm>
            <a:prstGeom prst="rect">
              <a:avLst/>
            </a:prstGeom>
            <a:solidFill>
              <a:srgbClr val="0058AB">
                <a:alpha val="100000"/>
              </a:srgbClr>
            </a:solidFill>
          </p:spPr>
          <p:txBody>
            <a:bodyPr/>
            <a:lstStyle/>
            <a:p/>
          </p:txBody>
        </p:sp>
        <p:sp>
          <p:nvSpPr>
            <p:cNvPr id="42" name="rc42"/>
            <p:cNvSpPr/>
            <p:nvPr/>
          </p:nvSpPr>
          <p:spPr>
            <a:xfrm>
              <a:off x="6125223" y="4995802"/>
              <a:ext cx="220362" cy="179577"/>
            </a:xfrm>
            <a:prstGeom prst="rect">
              <a:avLst/>
            </a:prstGeom>
            <a:solidFill>
              <a:srgbClr val="0058AB">
                <a:alpha val="100000"/>
              </a:srgbClr>
            </a:solidFill>
          </p:spPr>
          <p:txBody>
            <a:bodyPr/>
            <a:lstStyle/>
            <a:p/>
          </p:txBody>
        </p:sp>
        <p:sp>
          <p:nvSpPr>
            <p:cNvPr id="43" name="rc43"/>
            <p:cNvSpPr/>
            <p:nvPr/>
          </p:nvSpPr>
          <p:spPr>
            <a:xfrm>
              <a:off x="6419040" y="4950907"/>
              <a:ext cx="220362" cy="224472"/>
            </a:xfrm>
            <a:prstGeom prst="rect">
              <a:avLst/>
            </a:prstGeom>
            <a:solidFill>
              <a:srgbClr val="0058AB">
                <a:alpha val="100000"/>
              </a:srgbClr>
            </a:solidFill>
          </p:spPr>
          <p:txBody>
            <a:bodyPr/>
            <a:lstStyle/>
            <a:p/>
          </p:txBody>
        </p:sp>
        <p:sp>
          <p:nvSpPr>
            <p:cNvPr id="44" name="rc44"/>
            <p:cNvSpPr/>
            <p:nvPr/>
          </p:nvSpPr>
          <p:spPr>
            <a:xfrm>
              <a:off x="6712857" y="4995802"/>
              <a:ext cx="220362" cy="179577"/>
            </a:xfrm>
            <a:prstGeom prst="rect">
              <a:avLst/>
            </a:prstGeom>
            <a:solidFill>
              <a:srgbClr val="0058AB">
                <a:alpha val="100000"/>
              </a:srgbClr>
            </a:solidFill>
          </p:spPr>
          <p:txBody>
            <a:bodyPr/>
            <a:lstStyle/>
            <a:p/>
          </p:txBody>
        </p:sp>
        <p:sp>
          <p:nvSpPr>
            <p:cNvPr id="45" name="rc45"/>
            <p:cNvSpPr/>
            <p:nvPr/>
          </p:nvSpPr>
          <p:spPr>
            <a:xfrm>
              <a:off x="7006674" y="4935942"/>
              <a:ext cx="220362" cy="239437"/>
            </a:xfrm>
            <a:prstGeom prst="rect">
              <a:avLst/>
            </a:prstGeom>
            <a:solidFill>
              <a:srgbClr val="0058AB">
                <a:alpha val="100000"/>
              </a:srgbClr>
            </a:solidFill>
          </p:spPr>
          <p:txBody>
            <a:bodyPr/>
            <a:lstStyle/>
            <a:p/>
          </p:txBody>
        </p:sp>
        <p:sp>
          <p:nvSpPr>
            <p:cNvPr id="46" name="rc46"/>
            <p:cNvSpPr/>
            <p:nvPr/>
          </p:nvSpPr>
          <p:spPr>
            <a:xfrm>
              <a:off x="7300491" y="4756365"/>
              <a:ext cx="220362" cy="419015"/>
            </a:xfrm>
            <a:prstGeom prst="rect">
              <a:avLst/>
            </a:prstGeom>
            <a:solidFill>
              <a:srgbClr val="0058AB">
                <a:alpha val="100000"/>
              </a:srgbClr>
            </a:solidFill>
          </p:spPr>
          <p:txBody>
            <a:bodyPr/>
            <a:lstStyle/>
            <a:p/>
          </p:txBody>
        </p:sp>
        <p:sp>
          <p:nvSpPr>
            <p:cNvPr id="47" name="rc47"/>
            <p:cNvSpPr/>
            <p:nvPr/>
          </p:nvSpPr>
          <p:spPr>
            <a:xfrm>
              <a:off x="7594308" y="4995802"/>
              <a:ext cx="220362" cy="179577"/>
            </a:xfrm>
            <a:prstGeom prst="rect">
              <a:avLst/>
            </a:prstGeom>
            <a:solidFill>
              <a:srgbClr val="0058AB">
                <a:alpha val="100000"/>
              </a:srgbClr>
            </a:solidFill>
          </p:spPr>
          <p:txBody>
            <a:bodyPr/>
            <a:lstStyle/>
            <a:p/>
          </p:txBody>
        </p:sp>
        <p:sp>
          <p:nvSpPr>
            <p:cNvPr id="48" name="rc48"/>
            <p:cNvSpPr/>
            <p:nvPr/>
          </p:nvSpPr>
          <p:spPr>
            <a:xfrm>
              <a:off x="7888125" y="4906013"/>
              <a:ext cx="220362" cy="269366"/>
            </a:xfrm>
            <a:prstGeom prst="rect">
              <a:avLst/>
            </a:prstGeom>
            <a:solidFill>
              <a:srgbClr val="0058AB">
                <a:alpha val="100000"/>
              </a:srgbClr>
            </a:solidFill>
          </p:spPr>
          <p:txBody>
            <a:bodyPr/>
            <a:lstStyle/>
            <a:p/>
          </p:txBody>
        </p:sp>
        <p:sp>
          <p:nvSpPr>
            <p:cNvPr id="49" name="rc49"/>
            <p:cNvSpPr/>
            <p:nvPr/>
          </p:nvSpPr>
          <p:spPr>
            <a:xfrm>
              <a:off x="8181942" y="4906013"/>
              <a:ext cx="220362" cy="269366"/>
            </a:xfrm>
            <a:prstGeom prst="rect">
              <a:avLst/>
            </a:prstGeom>
            <a:solidFill>
              <a:srgbClr val="0058AB">
                <a:alpha val="100000"/>
              </a:srgbClr>
            </a:solidFill>
          </p:spPr>
          <p:txBody>
            <a:bodyPr/>
            <a:lstStyle/>
            <a:p/>
          </p:txBody>
        </p:sp>
        <p:sp>
          <p:nvSpPr>
            <p:cNvPr id="50" name="rc50"/>
            <p:cNvSpPr/>
            <p:nvPr/>
          </p:nvSpPr>
          <p:spPr>
            <a:xfrm>
              <a:off x="8475758" y="4906013"/>
              <a:ext cx="220362" cy="269366"/>
            </a:xfrm>
            <a:prstGeom prst="rect">
              <a:avLst/>
            </a:prstGeom>
            <a:solidFill>
              <a:srgbClr val="0058AB">
                <a:alpha val="100000"/>
              </a:srgbClr>
            </a:solidFill>
          </p:spPr>
          <p:txBody>
            <a:bodyPr/>
            <a:lstStyle/>
            <a:p/>
          </p:txBody>
        </p:sp>
        <p:sp>
          <p:nvSpPr>
            <p:cNvPr id="51" name="rc51"/>
            <p:cNvSpPr/>
            <p:nvPr/>
          </p:nvSpPr>
          <p:spPr>
            <a:xfrm>
              <a:off x="1130336" y="4786294"/>
              <a:ext cx="220362" cy="29929"/>
            </a:xfrm>
            <a:prstGeom prst="rect">
              <a:avLst/>
            </a:prstGeom>
            <a:solidFill>
              <a:srgbClr val="1CABE2">
                <a:alpha val="100000"/>
              </a:srgbClr>
            </a:solidFill>
          </p:spPr>
          <p:txBody>
            <a:bodyPr/>
            <a:lstStyle/>
            <a:p/>
          </p:txBody>
        </p:sp>
        <p:sp>
          <p:nvSpPr>
            <p:cNvPr id="52" name="rc52"/>
            <p:cNvSpPr/>
            <p:nvPr/>
          </p:nvSpPr>
          <p:spPr>
            <a:xfrm>
              <a:off x="1424153" y="4786294"/>
              <a:ext cx="220362" cy="29929"/>
            </a:xfrm>
            <a:prstGeom prst="rect">
              <a:avLst/>
            </a:prstGeom>
            <a:solidFill>
              <a:srgbClr val="1CABE2">
                <a:alpha val="100000"/>
              </a:srgbClr>
            </a:solidFill>
          </p:spPr>
          <p:txBody>
            <a:bodyPr/>
            <a:lstStyle/>
            <a:p/>
          </p:txBody>
        </p:sp>
        <p:sp>
          <p:nvSpPr>
            <p:cNvPr id="53" name="rc53"/>
            <p:cNvSpPr/>
            <p:nvPr/>
          </p:nvSpPr>
          <p:spPr>
            <a:xfrm>
              <a:off x="1717969" y="4726435"/>
              <a:ext cx="220362" cy="44894"/>
            </a:xfrm>
            <a:prstGeom prst="rect">
              <a:avLst/>
            </a:prstGeom>
            <a:solidFill>
              <a:srgbClr val="1CABE2">
                <a:alpha val="100000"/>
              </a:srgbClr>
            </a:solidFill>
          </p:spPr>
          <p:txBody>
            <a:bodyPr/>
            <a:lstStyle/>
            <a:p/>
          </p:txBody>
        </p:sp>
        <p:sp>
          <p:nvSpPr>
            <p:cNvPr id="54" name="rc54"/>
            <p:cNvSpPr/>
            <p:nvPr/>
          </p:nvSpPr>
          <p:spPr>
            <a:xfrm>
              <a:off x="2011786" y="4756365"/>
              <a:ext cx="220362" cy="59859"/>
            </a:xfrm>
            <a:prstGeom prst="rect">
              <a:avLst/>
            </a:prstGeom>
            <a:solidFill>
              <a:srgbClr val="1CABE2">
                <a:alpha val="100000"/>
              </a:srgbClr>
            </a:solidFill>
          </p:spPr>
          <p:txBody>
            <a:bodyPr/>
            <a:lstStyle/>
            <a:p/>
          </p:txBody>
        </p:sp>
        <p:sp>
          <p:nvSpPr>
            <p:cNvPr id="55" name="rc55"/>
            <p:cNvSpPr/>
            <p:nvPr/>
          </p:nvSpPr>
          <p:spPr>
            <a:xfrm>
              <a:off x="2305603" y="4816224"/>
              <a:ext cx="220362" cy="44894"/>
            </a:xfrm>
            <a:prstGeom prst="rect">
              <a:avLst/>
            </a:prstGeom>
            <a:solidFill>
              <a:srgbClr val="1CABE2">
                <a:alpha val="100000"/>
              </a:srgbClr>
            </a:solidFill>
          </p:spPr>
          <p:txBody>
            <a:bodyPr/>
            <a:lstStyle/>
            <a:p/>
          </p:txBody>
        </p:sp>
        <p:sp>
          <p:nvSpPr>
            <p:cNvPr id="56" name="rc56"/>
            <p:cNvSpPr/>
            <p:nvPr/>
          </p:nvSpPr>
          <p:spPr>
            <a:xfrm>
              <a:off x="2599420" y="4816224"/>
              <a:ext cx="220362" cy="29929"/>
            </a:xfrm>
            <a:prstGeom prst="rect">
              <a:avLst/>
            </a:prstGeom>
            <a:solidFill>
              <a:srgbClr val="1CABE2">
                <a:alpha val="100000"/>
              </a:srgbClr>
            </a:solidFill>
          </p:spPr>
          <p:txBody>
            <a:bodyPr/>
            <a:lstStyle/>
            <a:p/>
          </p:txBody>
        </p:sp>
        <p:sp>
          <p:nvSpPr>
            <p:cNvPr id="57" name="rc57"/>
            <p:cNvSpPr/>
            <p:nvPr/>
          </p:nvSpPr>
          <p:spPr>
            <a:xfrm>
              <a:off x="2893237" y="4920978"/>
              <a:ext cx="220362" cy="29929"/>
            </a:xfrm>
            <a:prstGeom prst="rect">
              <a:avLst/>
            </a:prstGeom>
            <a:solidFill>
              <a:srgbClr val="1CABE2">
                <a:alpha val="100000"/>
              </a:srgbClr>
            </a:solidFill>
          </p:spPr>
          <p:txBody>
            <a:bodyPr/>
            <a:lstStyle/>
            <a:p/>
          </p:txBody>
        </p:sp>
        <p:sp>
          <p:nvSpPr>
            <p:cNvPr id="58" name="rc58"/>
            <p:cNvSpPr/>
            <p:nvPr/>
          </p:nvSpPr>
          <p:spPr>
            <a:xfrm>
              <a:off x="3187054" y="4920978"/>
              <a:ext cx="220362" cy="14964"/>
            </a:xfrm>
            <a:prstGeom prst="rect">
              <a:avLst/>
            </a:prstGeom>
            <a:solidFill>
              <a:srgbClr val="1CABE2">
                <a:alpha val="100000"/>
              </a:srgbClr>
            </a:solidFill>
          </p:spPr>
          <p:txBody>
            <a:bodyPr/>
            <a:lstStyle/>
            <a:p/>
          </p:txBody>
        </p:sp>
        <p:sp>
          <p:nvSpPr>
            <p:cNvPr id="59" name="rc59"/>
            <p:cNvSpPr/>
            <p:nvPr/>
          </p:nvSpPr>
          <p:spPr>
            <a:xfrm>
              <a:off x="3480871" y="4950907"/>
              <a:ext cx="220362" cy="29929"/>
            </a:xfrm>
            <a:prstGeom prst="rect">
              <a:avLst/>
            </a:prstGeom>
            <a:solidFill>
              <a:srgbClr val="1CABE2">
                <a:alpha val="100000"/>
              </a:srgbClr>
            </a:solidFill>
          </p:spPr>
          <p:txBody>
            <a:bodyPr/>
            <a:lstStyle/>
            <a:p/>
          </p:txBody>
        </p:sp>
        <p:sp>
          <p:nvSpPr>
            <p:cNvPr id="60" name="rc60"/>
            <p:cNvSpPr/>
            <p:nvPr/>
          </p:nvSpPr>
          <p:spPr>
            <a:xfrm>
              <a:off x="3774688" y="4950907"/>
              <a:ext cx="220362" cy="44894"/>
            </a:xfrm>
            <a:prstGeom prst="rect">
              <a:avLst/>
            </a:prstGeom>
            <a:solidFill>
              <a:srgbClr val="1CABE2">
                <a:alpha val="100000"/>
              </a:srgbClr>
            </a:solidFill>
          </p:spPr>
          <p:txBody>
            <a:bodyPr/>
            <a:lstStyle/>
            <a:p/>
          </p:txBody>
        </p:sp>
        <p:sp>
          <p:nvSpPr>
            <p:cNvPr id="61" name="rc61"/>
            <p:cNvSpPr/>
            <p:nvPr/>
          </p:nvSpPr>
          <p:spPr>
            <a:xfrm>
              <a:off x="4068505" y="4935942"/>
              <a:ext cx="220362" cy="44894"/>
            </a:xfrm>
            <a:prstGeom prst="rect">
              <a:avLst/>
            </a:prstGeom>
            <a:solidFill>
              <a:srgbClr val="1CABE2">
                <a:alpha val="100000"/>
              </a:srgbClr>
            </a:solidFill>
          </p:spPr>
          <p:txBody>
            <a:bodyPr/>
            <a:lstStyle/>
            <a:p/>
          </p:txBody>
        </p:sp>
        <p:sp>
          <p:nvSpPr>
            <p:cNvPr id="62" name="rc62"/>
            <p:cNvSpPr/>
            <p:nvPr/>
          </p:nvSpPr>
          <p:spPr>
            <a:xfrm>
              <a:off x="4362322" y="4935942"/>
              <a:ext cx="220362" cy="44894"/>
            </a:xfrm>
            <a:prstGeom prst="rect">
              <a:avLst/>
            </a:prstGeom>
            <a:solidFill>
              <a:srgbClr val="1CABE2">
                <a:alpha val="100000"/>
              </a:srgbClr>
            </a:solidFill>
          </p:spPr>
          <p:txBody>
            <a:bodyPr/>
            <a:lstStyle/>
            <a:p/>
          </p:txBody>
        </p:sp>
        <p:sp>
          <p:nvSpPr>
            <p:cNvPr id="63" name="rc63"/>
            <p:cNvSpPr/>
            <p:nvPr/>
          </p:nvSpPr>
          <p:spPr>
            <a:xfrm>
              <a:off x="4656139" y="4980837"/>
              <a:ext cx="220362" cy="29929"/>
            </a:xfrm>
            <a:prstGeom prst="rect">
              <a:avLst/>
            </a:prstGeom>
            <a:solidFill>
              <a:srgbClr val="1CABE2">
                <a:alpha val="100000"/>
              </a:srgbClr>
            </a:solidFill>
          </p:spPr>
          <p:txBody>
            <a:bodyPr/>
            <a:lstStyle/>
            <a:p/>
          </p:txBody>
        </p:sp>
        <p:sp>
          <p:nvSpPr>
            <p:cNvPr id="64" name="rc64"/>
            <p:cNvSpPr/>
            <p:nvPr/>
          </p:nvSpPr>
          <p:spPr>
            <a:xfrm>
              <a:off x="4949956" y="4980837"/>
              <a:ext cx="220362" cy="29929"/>
            </a:xfrm>
            <a:prstGeom prst="rect">
              <a:avLst/>
            </a:prstGeom>
            <a:solidFill>
              <a:srgbClr val="1CABE2">
                <a:alpha val="100000"/>
              </a:srgbClr>
            </a:solidFill>
          </p:spPr>
          <p:txBody>
            <a:bodyPr/>
            <a:lstStyle/>
            <a:p/>
          </p:txBody>
        </p:sp>
        <p:sp>
          <p:nvSpPr>
            <p:cNvPr id="65" name="rc65"/>
            <p:cNvSpPr/>
            <p:nvPr/>
          </p:nvSpPr>
          <p:spPr>
            <a:xfrm>
              <a:off x="5243772" y="4950907"/>
              <a:ext cx="220362" cy="44894"/>
            </a:xfrm>
            <a:prstGeom prst="rect">
              <a:avLst/>
            </a:prstGeom>
            <a:solidFill>
              <a:srgbClr val="1CABE2">
                <a:alpha val="100000"/>
              </a:srgbClr>
            </a:solidFill>
          </p:spPr>
          <p:txBody>
            <a:bodyPr/>
            <a:lstStyle/>
            <a:p/>
          </p:txBody>
        </p:sp>
        <p:sp>
          <p:nvSpPr>
            <p:cNvPr id="66" name="rc66"/>
            <p:cNvSpPr/>
            <p:nvPr/>
          </p:nvSpPr>
          <p:spPr>
            <a:xfrm>
              <a:off x="5537589" y="4935942"/>
              <a:ext cx="220362" cy="44894"/>
            </a:xfrm>
            <a:prstGeom prst="rect">
              <a:avLst/>
            </a:prstGeom>
            <a:solidFill>
              <a:srgbClr val="1CABE2">
                <a:alpha val="100000"/>
              </a:srgbClr>
            </a:solidFill>
          </p:spPr>
          <p:txBody>
            <a:bodyPr/>
            <a:lstStyle/>
            <a:p/>
          </p:txBody>
        </p:sp>
        <p:sp>
          <p:nvSpPr>
            <p:cNvPr id="67" name="rc67"/>
            <p:cNvSpPr/>
            <p:nvPr/>
          </p:nvSpPr>
          <p:spPr>
            <a:xfrm>
              <a:off x="5831406" y="4935942"/>
              <a:ext cx="220362" cy="59859"/>
            </a:xfrm>
            <a:prstGeom prst="rect">
              <a:avLst/>
            </a:prstGeom>
            <a:solidFill>
              <a:srgbClr val="1CABE2">
                <a:alpha val="100000"/>
              </a:srgbClr>
            </a:solidFill>
          </p:spPr>
          <p:txBody>
            <a:bodyPr/>
            <a:lstStyle/>
            <a:p/>
          </p:txBody>
        </p:sp>
        <p:sp>
          <p:nvSpPr>
            <p:cNvPr id="68" name="rc68"/>
            <p:cNvSpPr/>
            <p:nvPr/>
          </p:nvSpPr>
          <p:spPr>
            <a:xfrm>
              <a:off x="6125223" y="4950907"/>
              <a:ext cx="220362" cy="44894"/>
            </a:xfrm>
            <a:prstGeom prst="rect">
              <a:avLst/>
            </a:prstGeom>
            <a:solidFill>
              <a:srgbClr val="1CABE2">
                <a:alpha val="100000"/>
              </a:srgbClr>
            </a:solidFill>
          </p:spPr>
          <p:txBody>
            <a:bodyPr/>
            <a:lstStyle/>
            <a:p/>
          </p:txBody>
        </p:sp>
        <p:sp>
          <p:nvSpPr>
            <p:cNvPr id="69" name="rc69"/>
            <p:cNvSpPr/>
            <p:nvPr/>
          </p:nvSpPr>
          <p:spPr>
            <a:xfrm>
              <a:off x="6419040" y="4920978"/>
              <a:ext cx="220362" cy="29929"/>
            </a:xfrm>
            <a:prstGeom prst="rect">
              <a:avLst/>
            </a:prstGeom>
            <a:solidFill>
              <a:srgbClr val="1CABE2">
                <a:alpha val="100000"/>
              </a:srgbClr>
            </a:solidFill>
          </p:spPr>
          <p:txBody>
            <a:bodyPr/>
            <a:lstStyle/>
            <a:p/>
          </p:txBody>
        </p:sp>
        <p:sp>
          <p:nvSpPr>
            <p:cNvPr id="70" name="rc70"/>
            <p:cNvSpPr/>
            <p:nvPr/>
          </p:nvSpPr>
          <p:spPr>
            <a:xfrm>
              <a:off x="6712857" y="4950907"/>
              <a:ext cx="220362" cy="44894"/>
            </a:xfrm>
            <a:prstGeom prst="rect">
              <a:avLst/>
            </a:prstGeom>
            <a:solidFill>
              <a:srgbClr val="1CABE2">
                <a:alpha val="100000"/>
              </a:srgbClr>
            </a:solidFill>
          </p:spPr>
          <p:txBody>
            <a:bodyPr/>
            <a:lstStyle/>
            <a:p/>
          </p:txBody>
        </p:sp>
        <p:sp>
          <p:nvSpPr>
            <p:cNvPr id="71" name="rc71"/>
            <p:cNvSpPr/>
            <p:nvPr/>
          </p:nvSpPr>
          <p:spPr>
            <a:xfrm>
              <a:off x="7006674" y="4891048"/>
              <a:ext cx="220362" cy="44894"/>
            </a:xfrm>
            <a:prstGeom prst="rect">
              <a:avLst/>
            </a:prstGeom>
            <a:solidFill>
              <a:srgbClr val="1CABE2">
                <a:alpha val="100000"/>
              </a:srgbClr>
            </a:solidFill>
          </p:spPr>
          <p:txBody>
            <a:bodyPr/>
            <a:lstStyle/>
            <a:p/>
          </p:txBody>
        </p:sp>
        <p:sp>
          <p:nvSpPr>
            <p:cNvPr id="72" name="rc72"/>
            <p:cNvSpPr/>
            <p:nvPr/>
          </p:nvSpPr>
          <p:spPr>
            <a:xfrm>
              <a:off x="7300491" y="4696505"/>
              <a:ext cx="220362" cy="59859"/>
            </a:xfrm>
            <a:prstGeom prst="rect">
              <a:avLst/>
            </a:prstGeom>
            <a:solidFill>
              <a:srgbClr val="1CABE2">
                <a:alpha val="100000"/>
              </a:srgbClr>
            </a:solidFill>
          </p:spPr>
          <p:txBody>
            <a:bodyPr/>
            <a:lstStyle/>
            <a:p/>
          </p:txBody>
        </p:sp>
        <p:sp>
          <p:nvSpPr>
            <p:cNvPr id="73" name="rc73"/>
            <p:cNvSpPr/>
            <p:nvPr/>
          </p:nvSpPr>
          <p:spPr>
            <a:xfrm>
              <a:off x="7594308" y="4950907"/>
              <a:ext cx="220362" cy="44894"/>
            </a:xfrm>
            <a:prstGeom prst="rect">
              <a:avLst/>
            </a:prstGeom>
            <a:solidFill>
              <a:srgbClr val="1CABE2">
                <a:alpha val="100000"/>
              </a:srgbClr>
            </a:solidFill>
          </p:spPr>
          <p:txBody>
            <a:bodyPr/>
            <a:lstStyle/>
            <a:p/>
          </p:txBody>
        </p:sp>
        <p:sp>
          <p:nvSpPr>
            <p:cNvPr id="74" name="rc74"/>
            <p:cNvSpPr/>
            <p:nvPr/>
          </p:nvSpPr>
          <p:spPr>
            <a:xfrm>
              <a:off x="7888125" y="4861118"/>
              <a:ext cx="220362" cy="44894"/>
            </a:xfrm>
            <a:prstGeom prst="rect">
              <a:avLst/>
            </a:prstGeom>
            <a:solidFill>
              <a:srgbClr val="1CABE2">
                <a:alpha val="100000"/>
              </a:srgbClr>
            </a:solidFill>
          </p:spPr>
          <p:txBody>
            <a:bodyPr/>
            <a:lstStyle/>
            <a:p/>
          </p:txBody>
        </p:sp>
        <p:sp>
          <p:nvSpPr>
            <p:cNvPr id="75" name="rc75"/>
            <p:cNvSpPr/>
            <p:nvPr/>
          </p:nvSpPr>
          <p:spPr>
            <a:xfrm>
              <a:off x="8181942" y="4846153"/>
              <a:ext cx="220362" cy="59859"/>
            </a:xfrm>
            <a:prstGeom prst="rect">
              <a:avLst/>
            </a:prstGeom>
            <a:solidFill>
              <a:srgbClr val="1CABE2">
                <a:alpha val="100000"/>
              </a:srgbClr>
            </a:solidFill>
          </p:spPr>
          <p:txBody>
            <a:bodyPr/>
            <a:lstStyle/>
            <a:p/>
          </p:txBody>
        </p:sp>
        <p:sp>
          <p:nvSpPr>
            <p:cNvPr id="76" name="rc76"/>
            <p:cNvSpPr/>
            <p:nvPr/>
          </p:nvSpPr>
          <p:spPr>
            <a:xfrm>
              <a:off x="8475758" y="4846153"/>
              <a:ext cx="220362" cy="59859"/>
            </a:xfrm>
            <a:prstGeom prst="rect">
              <a:avLst/>
            </a:prstGeom>
            <a:solidFill>
              <a:srgbClr val="1CABE2">
                <a:alpha val="100000"/>
              </a:srgbClr>
            </a:solidFill>
          </p:spPr>
          <p:txBody>
            <a:bodyPr/>
            <a:lstStyle/>
            <a:p/>
          </p:txBody>
        </p:sp>
        <p:sp>
          <p:nvSpPr>
            <p:cNvPr id="77" name="rc77"/>
            <p:cNvSpPr/>
            <p:nvPr/>
          </p:nvSpPr>
          <p:spPr>
            <a:xfrm>
              <a:off x="1130336" y="4307420"/>
              <a:ext cx="220362" cy="478874"/>
            </a:xfrm>
            <a:prstGeom prst="rect">
              <a:avLst/>
            </a:prstGeom>
            <a:solidFill>
              <a:srgbClr val="00833D">
                <a:alpha val="100000"/>
              </a:srgbClr>
            </a:solidFill>
          </p:spPr>
          <p:txBody>
            <a:bodyPr/>
            <a:lstStyle/>
            <a:p/>
          </p:txBody>
        </p:sp>
        <p:sp>
          <p:nvSpPr>
            <p:cNvPr id="78" name="rc78"/>
            <p:cNvSpPr/>
            <p:nvPr/>
          </p:nvSpPr>
          <p:spPr>
            <a:xfrm>
              <a:off x="1424153" y="4322384"/>
              <a:ext cx="220362" cy="463909"/>
            </a:xfrm>
            <a:prstGeom prst="rect">
              <a:avLst/>
            </a:prstGeom>
            <a:solidFill>
              <a:srgbClr val="00833D">
                <a:alpha val="100000"/>
              </a:srgbClr>
            </a:solidFill>
          </p:spPr>
          <p:txBody>
            <a:bodyPr/>
            <a:lstStyle/>
            <a:p/>
          </p:txBody>
        </p:sp>
        <p:sp>
          <p:nvSpPr>
            <p:cNvPr id="79" name="rc79"/>
            <p:cNvSpPr/>
            <p:nvPr/>
          </p:nvSpPr>
          <p:spPr>
            <a:xfrm>
              <a:off x="1717969" y="4292455"/>
              <a:ext cx="220362" cy="433980"/>
            </a:xfrm>
            <a:prstGeom prst="rect">
              <a:avLst/>
            </a:prstGeom>
            <a:solidFill>
              <a:srgbClr val="00833D">
                <a:alpha val="100000"/>
              </a:srgbClr>
            </a:solidFill>
          </p:spPr>
          <p:txBody>
            <a:bodyPr/>
            <a:lstStyle/>
            <a:p/>
          </p:txBody>
        </p:sp>
        <p:sp>
          <p:nvSpPr>
            <p:cNvPr id="80" name="rc80"/>
            <p:cNvSpPr/>
            <p:nvPr/>
          </p:nvSpPr>
          <p:spPr>
            <a:xfrm>
              <a:off x="2011786" y="4352314"/>
              <a:ext cx="220362" cy="404050"/>
            </a:xfrm>
            <a:prstGeom prst="rect">
              <a:avLst/>
            </a:prstGeom>
            <a:solidFill>
              <a:srgbClr val="00833D">
                <a:alpha val="100000"/>
              </a:srgbClr>
            </a:solidFill>
          </p:spPr>
          <p:txBody>
            <a:bodyPr/>
            <a:lstStyle/>
            <a:p/>
          </p:txBody>
        </p:sp>
        <p:sp>
          <p:nvSpPr>
            <p:cNvPr id="81" name="rc81"/>
            <p:cNvSpPr/>
            <p:nvPr/>
          </p:nvSpPr>
          <p:spPr>
            <a:xfrm>
              <a:off x="2305603" y="4412173"/>
              <a:ext cx="220362" cy="404050"/>
            </a:xfrm>
            <a:prstGeom prst="rect">
              <a:avLst/>
            </a:prstGeom>
            <a:solidFill>
              <a:srgbClr val="00833D">
                <a:alpha val="100000"/>
              </a:srgbClr>
            </a:solidFill>
          </p:spPr>
          <p:txBody>
            <a:bodyPr/>
            <a:lstStyle/>
            <a:p/>
          </p:txBody>
        </p:sp>
        <p:sp>
          <p:nvSpPr>
            <p:cNvPr id="82" name="rc82"/>
            <p:cNvSpPr/>
            <p:nvPr/>
          </p:nvSpPr>
          <p:spPr>
            <a:xfrm>
              <a:off x="2599420" y="4412173"/>
              <a:ext cx="220362" cy="404050"/>
            </a:xfrm>
            <a:prstGeom prst="rect">
              <a:avLst/>
            </a:prstGeom>
            <a:solidFill>
              <a:srgbClr val="00833D">
                <a:alpha val="100000"/>
              </a:srgbClr>
            </a:solidFill>
          </p:spPr>
          <p:txBody>
            <a:bodyPr/>
            <a:lstStyle/>
            <a:p/>
          </p:txBody>
        </p:sp>
        <p:sp>
          <p:nvSpPr>
            <p:cNvPr id="83" name="rc83"/>
            <p:cNvSpPr/>
            <p:nvPr/>
          </p:nvSpPr>
          <p:spPr>
            <a:xfrm>
              <a:off x="2893237" y="4546857"/>
              <a:ext cx="220362" cy="374120"/>
            </a:xfrm>
            <a:prstGeom prst="rect">
              <a:avLst/>
            </a:prstGeom>
            <a:solidFill>
              <a:srgbClr val="00833D">
                <a:alpha val="100000"/>
              </a:srgbClr>
            </a:solidFill>
          </p:spPr>
          <p:txBody>
            <a:bodyPr/>
            <a:lstStyle/>
            <a:p/>
          </p:txBody>
        </p:sp>
        <p:sp>
          <p:nvSpPr>
            <p:cNvPr id="84" name="rc84"/>
            <p:cNvSpPr/>
            <p:nvPr/>
          </p:nvSpPr>
          <p:spPr>
            <a:xfrm>
              <a:off x="3187054" y="4561822"/>
              <a:ext cx="220362" cy="359155"/>
            </a:xfrm>
            <a:prstGeom prst="rect">
              <a:avLst/>
            </a:prstGeom>
            <a:solidFill>
              <a:srgbClr val="00833D">
                <a:alpha val="100000"/>
              </a:srgbClr>
            </a:solidFill>
          </p:spPr>
          <p:txBody>
            <a:bodyPr/>
            <a:lstStyle/>
            <a:p/>
          </p:txBody>
        </p:sp>
        <p:sp>
          <p:nvSpPr>
            <p:cNvPr id="85" name="rc85"/>
            <p:cNvSpPr/>
            <p:nvPr/>
          </p:nvSpPr>
          <p:spPr>
            <a:xfrm>
              <a:off x="3480871" y="4576787"/>
              <a:ext cx="220362" cy="374120"/>
            </a:xfrm>
            <a:prstGeom prst="rect">
              <a:avLst/>
            </a:prstGeom>
            <a:solidFill>
              <a:srgbClr val="00833D">
                <a:alpha val="100000"/>
              </a:srgbClr>
            </a:solidFill>
          </p:spPr>
          <p:txBody>
            <a:bodyPr/>
            <a:lstStyle/>
            <a:p/>
          </p:txBody>
        </p:sp>
        <p:sp>
          <p:nvSpPr>
            <p:cNvPr id="86" name="rc86"/>
            <p:cNvSpPr/>
            <p:nvPr/>
          </p:nvSpPr>
          <p:spPr>
            <a:xfrm>
              <a:off x="3774688" y="4606716"/>
              <a:ext cx="220362" cy="344191"/>
            </a:xfrm>
            <a:prstGeom prst="rect">
              <a:avLst/>
            </a:prstGeom>
            <a:solidFill>
              <a:srgbClr val="00833D">
                <a:alpha val="100000"/>
              </a:srgbClr>
            </a:solidFill>
          </p:spPr>
          <p:txBody>
            <a:bodyPr/>
            <a:lstStyle/>
            <a:p/>
          </p:txBody>
        </p:sp>
        <p:sp>
          <p:nvSpPr>
            <p:cNvPr id="87" name="rc87"/>
            <p:cNvSpPr/>
            <p:nvPr/>
          </p:nvSpPr>
          <p:spPr>
            <a:xfrm>
              <a:off x="4068505" y="4606716"/>
              <a:ext cx="220362" cy="329226"/>
            </a:xfrm>
            <a:prstGeom prst="rect">
              <a:avLst/>
            </a:prstGeom>
            <a:solidFill>
              <a:srgbClr val="00833D">
                <a:alpha val="100000"/>
              </a:srgbClr>
            </a:solidFill>
          </p:spPr>
          <p:txBody>
            <a:bodyPr/>
            <a:lstStyle/>
            <a:p/>
          </p:txBody>
        </p:sp>
        <p:sp>
          <p:nvSpPr>
            <p:cNvPr id="88" name="rc88"/>
            <p:cNvSpPr/>
            <p:nvPr/>
          </p:nvSpPr>
          <p:spPr>
            <a:xfrm>
              <a:off x="4362322" y="4621681"/>
              <a:ext cx="220362" cy="314261"/>
            </a:xfrm>
            <a:prstGeom prst="rect">
              <a:avLst/>
            </a:prstGeom>
            <a:solidFill>
              <a:srgbClr val="00833D">
                <a:alpha val="100000"/>
              </a:srgbClr>
            </a:solidFill>
          </p:spPr>
          <p:txBody>
            <a:bodyPr/>
            <a:lstStyle/>
            <a:p/>
          </p:txBody>
        </p:sp>
        <p:sp>
          <p:nvSpPr>
            <p:cNvPr id="89" name="rc89"/>
            <p:cNvSpPr/>
            <p:nvPr/>
          </p:nvSpPr>
          <p:spPr>
            <a:xfrm>
              <a:off x="4656139" y="4621681"/>
              <a:ext cx="220362" cy="359155"/>
            </a:xfrm>
            <a:prstGeom prst="rect">
              <a:avLst/>
            </a:prstGeom>
            <a:solidFill>
              <a:srgbClr val="00833D">
                <a:alpha val="100000"/>
              </a:srgbClr>
            </a:solidFill>
          </p:spPr>
          <p:txBody>
            <a:bodyPr/>
            <a:lstStyle/>
            <a:p/>
          </p:txBody>
        </p:sp>
        <p:sp>
          <p:nvSpPr>
            <p:cNvPr id="90" name="rc90"/>
            <p:cNvSpPr/>
            <p:nvPr/>
          </p:nvSpPr>
          <p:spPr>
            <a:xfrm>
              <a:off x="4949956" y="4576787"/>
              <a:ext cx="220362" cy="404050"/>
            </a:xfrm>
            <a:prstGeom prst="rect">
              <a:avLst/>
            </a:prstGeom>
            <a:solidFill>
              <a:srgbClr val="00833D">
                <a:alpha val="100000"/>
              </a:srgbClr>
            </a:solidFill>
          </p:spPr>
          <p:txBody>
            <a:bodyPr/>
            <a:lstStyle/>
            <a:p/>
          </p:txBody>
        </p:sp>
        <p:sp>
          <p:nvSpPr>
            <p:cNvPr id="91" name="rc91"/>
            <p:cNvSpPr/>
            <p:nvPr/>
          </p:nvSpPr>
          <p:spPr>
            <a:xfrm>
              <a:off x="5243772" y="4606716"/>
              <a:ext cx="220362" cy="344191"/>
            </a:xfrm>
            <a:prstGeom prst="rect">
              <a:avLst/>
            </a:prstGeom>
            <a:solidFill>
              <a:srgbClr val="00833D">
                <a:alpha val="100000"/>
              </a:srgbClr>
            </a:solidFill>
          </p:spPr>
          <p:txBody>
            <a:bodyPr/>
            <a:lstStyle/>
            <a:p/>
          </p:txBody>
        </p:sp>
        <p:sp>
          <p:nvSpPr>
            <p:cNvPr id="92" name="rc92"/>
            <p:cNvSpPr/>
            <p:nvPr/>
          </p:nvSpPr>
          <p:spPr>
            <a:xfrm>
              <a:off x="5537589" y="4576787"/>
              <a:ext cx="220362" cy="359155"/>
            </a:xfrm>
            <a:prstGeom prst="rect">
              <a:avLst/>
            </a:prstGeom>
            <a:solidFill>
              <a:srgbClr val="00833D">
                <a:alpha val="100000"/>
              </a:srgbClr>
            </a:solidFill>
          </p:spPr>
          <p:txBody>
            <a:bodyPr/>
            <a:lstStyle/>
            <a:p/>
          </p:txBody>
        </p:sp>
        <p:sp>
          <p:nvSpPr>
            <p:cNvPr id="93" name="rc93"/>
            <p:cNvSpPr/>
            <p:nvPr/>
          </p:nvSpPr>
          <p:spPr>
            <a:xfrm>
              <a:off x="5831406" y="4561822"/>
              <a:ext cx="220362" cy="374120"/>
            </a:xfrm>
            <a:prstGeom prst="rect">
              <a:avLst/>
            </a:prstGeom>
            <a:solidFill>
              <a:srgbClr val="00833D">
                <a:alpha val="100000"/>
              </a:srgbClr>
            </a:solidFill>
          </p:spPr>
          <p:txBody>
            <a:bodyPr/>
            <a:lstStyle/>
            <a:p/>
          </p:txBody>
        </p:sp>
        <p:sp>
          <p:nvSpPr>
            <p:cNvPr id="94" name="rc94"/>
            <p:cNvSpPr/>
            <p:nvPr/>
          </p:nvSpPr>
          <p:spPr>
            <a:xfrm>
              <a:off x="6125223" y="4546857"/>
              <a:ext cx="220362" cy="404050"/>
            </a:xfrm>
            <a:prstGeom prst="rect">
              <a:avLst/>
            </a:prstGeom>
            <a:solidFill>
              <a:srgbClr val="00833D">
                <a:alpha val="100000"/>
              </a:srgbClr>
            </a:solidFill>
          </p:spPr>
          <p:txBody>
            <a:bodyPr/>
            <a:lstStyle/>
            <a:p/>
          </p:txBody>
        </p:sp>
        <p:sp>
          <p:nvSpPr>
            <p:cNvPr id="95" name="rc95"/>
            <p:cNvSpPr/>
            <p:nvPr/>
          </p:nvSpPr>
          <p:spPr>
            <a:xfrm>
              <a:off x="6419040" y="4546857"/>
              <a:ext cx="220362" cy="374120"/>
            </a:xfrm>
            <a:prstGeom prst="rect">
              <a:avLst/>
            </a:prstGeom>
            <a:solidFill>
              <a:srgbClr val="00833D">
                <a:alpha val="100000"/>
              </a:srgbClr>
            </a:solidFill>
          </p:spPr>
          <p:txBody>
            <a:bodyPr/>
            <a:lstStyle/>
            <a:p/>
          </p:txBody>
        </p:sp>
        <p:sp>
          <p:nvSpPr>
            <p:cNvPr id="96" name="rc96"/>
            <p:cNvSpPr/>
            <p:nvPr/>
          </p:nvSpPr>
          <p:spPr>
            <a:xfrm>
              <a:off x="6712857" y="4576787"/>
              <a:ext cx="220362" cy="374120"/>
            </a:xfrm>
            <a:prstGeom prst="rect">
              <a:avLst/>
            </a:prstGeom>
            <a:solidFill>
              <a:srgbClr val="00833D">
                <a:alpha val="100000"/>
              </a:srgbClr>
            </a:solidFill>
          </p:spPr>
          <p:txBody>
            <a:bodyPr/>
            <a:lstStyle/>
            <a:p/>
          </p:txBody>
        </p:sp>
        <p:sp>
          <p:nvSpPr>
            <p:cNvPr id="97" name="rc97"/>
            <p:cNvSpPr/>
            <p:nvPr/>
          </p:nvSpPr>
          <p:spPr>
            <a:xfrm>
              <a:off x="7006674" y="4486998"/>
              <a:ext cx="220362" cy="404050"/>
            </a:xfrm>
            <a:prstGeom prst="rect">
              <a:avLst/>
            </a:prstGeom>
            <a:solidFill>
              <a:srgbClr val="00833D">
                <a:alpha val="100000"/>
              </a:srgbClr>
            </a:solidFill>
          </p:spPr>
          <p:txBody>
            <a:bodyPr/>
            <a:lstStyle/>
            <a:p/>
          </p:txBody>
        </p:sp>
        <p:sp>
          <p:nvSpPr>
            <p:cNvPr id="98" name="rc98"/>
            <p:cNvSpPr/>
            <p:nvPr/>
          </p:nvSpPr>
          <p:spPr>
            <a:xfrm>
              <a:off x="7300491" y="4262525"/>
              <a:ext cx="220362" cy="433980"/>
            </a:xfrm>
            <a:prstGeom prst="rect">
              <a:avLst/>
            </a:prstGeom>
            <a:solidFill>
              <a:srgbClr val="00833D">
                <a:alpha val="100000"/>
              </a:srgbClr>
            </a:solidFill>
          </p:spPr>
          <p:txBody>
            <a:bodyPr/>
            <a:lstStyle/>
            <a:p/>
          </p:txBody>
        </p:sp>
        <p:sp>
          <p:nvSpPr>
            <p:cNvPr id="99" name="rc99"/>
            <p:cNvSpPr/>
            <p:nvPr/>
          </p:nvSpPr>
          <p:spPr>
            <a:xfrm>
              <a:off x="7594308" y="4531892"/>
              <a:ext cx="220362" cy="419015"/>
            </a:xfrm>
            <a:prstGeom prst="rect">
              <a:avLst/>
            </a:prstGeom>
            <a:solidFill>
              <a:srgbClr val="00833D">
                <a:alpha val="100000"/>
              </a:srgbClr>
            </a:solidFill>
          </p:spPr>
          <p:txBody>
            <a:bodyPr/>
            <a:lstStyle/>
            <a:p/>
          </p:txBody>
        </p:sp>
        <p:sp>
          <p:nvSpPr>
            <p:cNvPr id="100" name="rc100"/>
            <p:cNvSpPr/>
            <p:nvPr/>
          </p:nvSpPr>
          <p:spPr>
            <a:xfrm>
              <a:off x="7888125" y="4472033"/>
              <a:ext cx="220362" cy="389085"/>
            </a:xfrm>
            <a:prstGeom prst="rect">
              <a:avLst/>
            </a:prstGeom>
            <a:solidFill>
              <a:srgbClr val="00833D">
                <a:alpha val="100000"/>
              </a:srgbClr>
            </a:solidFill>
          </p:spPr>
          <p:txBody>
            <a:bodyPr/>
            <a:lstStyle/>
            <a:p/>
          </p:txBody>
        </p:sp>
        <p:sp>
          <p:nvSpPr>
            <p:cNvPr id="101" name="rc101"/>
            <p:cNvSpPr/>
            <p:nvPr/>
          </p:nvSpPr>
          <p:spPr>
            <a:xfrm>
              <a:off x="8181942" y="4412173"/>
              <a:ext cx="220362" cy="433980"/>
            </a:xfrm>
            <a:prstGeom prst="rect">
              <a:avLst/>
            </a:prstGeom>
            <a:solidFill>
              <a:srgbClr val="00833D">
                <a:alpha val="100000"/>
              </a:srgbClr>
            </a:solidFill>
          </p:spPr>
          <p:txBody>
            <a:bodyPr/>
            <a:lstStyle/>
            <a:p/>
          </p:txBody>
        </p:sp>
        <p:sp>
          <p:nvSpPr>
            <p:cNvPr id="102" name="rc102"/>
            <p:cNvSpPr/>
            <p:nvPr/>
          </p:nvSpPr>
          <p:spPr>
            <a:xfrm>
              <a:off x="8475758" y="4427138"/>
              <a:ext cx="220362" cy="419015"/>
            </a:xfrm>
            <a:prstGeom prst="rect">
              <a:avLst/>
            </a:prstGeom>
            <a:solidFill>
              <a:srgbClr val="00833D">
                <a:alpha val="100000"/>
              </a:srgbClr>
            </a:solidFill>
          </p:spPr>
          <p:txBody>
            <a:bodyPr/>
            <a:lstStyle/>
            <a:p/>
          </p:txBody>
        </p:sp>
        <p:sp>
          <p:nvSpPr>
            <p:cNvPr id="103" name="rc103"/>
            <p:cNvSpPr/>
            <p:nvPr/>
          </p:nvSpPr>
          <p:spPr>
            <a:xfrm>
              <a:off x="1130336" y="4247560"/>
              <a:ext cx="220362" cy="59859"/>
            </a:xfrm>
            <a:prstGeom prst="rect">
              <a:avLst/>
            </a:prstGeom>
            <a:solidFill>
              <a:srgbClr val="80BD41">
                <a:alpha val="100000"/>
              </a:srgbClr>
            </a:solidFill>
          </p:spPr>
          <p:txBody>
            <a:bodyPr/>
            <a:lstStyle/>
            <a:p/>
          </p:txBody>
        </p:sp>
        <p:sp>
          <p:nvSpPr>
            <p:cNvPr id="104" name="rc104"/>
            <p:cNvSpPr/>
            <p:nvPr/>
          </p:nvSpPr>
          <p:spPr>
            <a:xfrm>
              <a:off x="1424153" y="4232595"/>
              <a:ext cx="220362" cy="89788"/>
            </a:xfrm>
            <a:prstGeom prst="rect">
              <a:avLst/>
            </a:prstGeom>
            <a:solidFill>
              <a:srgbClr val="80BD41">
                <a:alpha val="100000"/>
              </a:srgbClr>
            </a:solidFill>
          </p:spPr>
          <p:txBody>
            <a:bodyPr/>
            <a:lstStyle/>
            <a:p/>
          </p:txBody>
        </p:sp>
        <p:sp>
          <p:nvSpPr>
            <p:cNvPr id="105" name="rc105"/>
            <p:cNvSpPr/>
            <p:nvPr/>
          </p:nvSpPr>
          <p:spPr>
            <a:xfrm>
              <a:off x="1717969" y="4232595"/>
              <a:ext cx="220362" cy="59859"/>
            </a:xfrm>
            <a:prstGeom prst="rect">
              <a:avLst/>
            </a:prstGeom>
            <a:solidFill>
              <a:srgbClr val="80BD41">
                <a:alpha val="100000"/>
              </a:srgbClr>
            </a:solidFill>
          </p:spPr>
          <p:txBody>
            <a:bodyPr/>
            <a:lstStyle/>
            <a:p/>
          </p:txBody>
        </p:sp>
        <p:sp>
          <p:nvSpPr>
            <p:cNvPr id="106" name="rc106"/>
            <p:cNvSpPr/>
            <p:nvPr/>
          </p:nvSpPr>
          <p:spPr>
            <a:xfrm>
              <a:off x="2011786" y="4292455"/>
              <a:ext cx="220362" cy="59859"/>
            </a:xfrm>
            <a:prstGeom prst="rect">
              <a:avLst/>
            </a:prstGeom>
            <a:solidFill>
              <a:srgbClr val="80BD41">
                <a:alpha val="100000"/>
              </a:srgbClr>
            </a:solidFill>
          </p:spPr>
          <p:txBody>
            <a:bodyPr/>
            <a:lstStyle/>
            <a:p/>
          </p:txBody>
        </p:sp>
        <p:sp>
          <p:nvSpPr>
            <p:cNvPr id="107" name="rc107"/>
            <p:cNvSpPr/>
            <p:nvPr/>
          </p:nvSpPr>
          <p:spPr>
            <a:xfrm>
              <a:off x="2305603" y="4352314"/>
              <a:ext cx="220362" cy="59859"/>
            </a:xfrm>
            <a:prstGeom prst="rect">
              <a:avLst/>
            </a:prstGeom>
            <a:solidFill>
              <a:srgbClr val="80BD41">
                <a:alpha val="100000"/>
              </a:srgbClr>
            </a:solidFill>
          </p:spPr>
          <p:txBody>
            <a:bodyPr/>
            <a:lstStyle/>
            <a:p/>
          </p:txBody>
        </p:sp>
        <p:sp>
          <p:nvSpPr>
            <p:cNvPr id="108" name="rc108"/>
            <p:cNvSpPr/>
            <p:nvPr/>
          </p:nvSpPr>
          <p:spPr>
            <a:xfrm>
              <a:off x="2599420" y="4367279"/>
              <a:ext cx="220362" cy="44894"/>
            </a:xfrm>
            <a:prstGeom prst="rect">
              <a:avLst/>
            </a:prstGeom>
            <a:solidFill>
              <a:srgbClr val="80BD41">
                <a:alpha val="100000"/>
              </a:srgbClr>
            </a:solidFill>
          </p:spPr>
          <p:txBody>
            <a:bodyPr/>
            <a:lstStyle/>
            <a:p/>
          </p:txBody>
        </p:sp>
        <p:sp>
          <p:nvSpPr>
            <p:cNvPr id="109" name="rc109"/>
            <p:cNvSpPr/>
            <p:nvPr/>
          </p:nvSpPr>
          <p:spPr>
            <a:xfrm>
              <a:off x="2893237" y="4486998"/>
              <a:ext cx="220362" cy="59859"/>
            </a:xfrm>
            <a:prstGeom prst="rect">
              <a:avLst/>
            </a:prstGeom>
            <a:solidFill>
              <a:srgbClr val="80BD41">
                <a:alpha val="100000"/>
              </a:srgbClr>
            </a:solidFill>
          </p:spPr>
          <p:txBody>
            <a:bodyPr/>
            <a:lstStyle/>
            <a:p/>
          </p:txBody>
        </p:sp>
        <p:sp>
          <p:nvSpPr>
            <p:cNvPr id="110" name="rc110"/>
            <p:cNvSpPr/>
            <p:nvPr/>
          </p:nvSpPr>
          <p:spPr>
            <a:xfrm>
              <a:off x="3187054" y="4486998"/>
              <a:ext cx="220362" cy="74824"/>
            </a:xfrm>
            <a:prstGeom prst="rect">
              <a:avLst/>
            </a:prstGeom>
            <a:solidFill>
              <a:srgbClr val="80BD41">
                <a:alpha val="100000"/>
              </a:srgbClr>
            </a:solidFill>
          </p:spPr>
          <p:txBody>
            <a:bodyPr/>
            <a:lstStyle/>
            <a:p/>
          </p:txBody>
        </p:sp>
        <p:sp>
          <p:nvSpPr>
            <p:cNvPr id="111" name="rc111"/>
            <p:cNvSpPr/>
            <p:nvPr/>
          </p:nvSpPr>
          <p:spPr>
            <a:xfrm>
              <a:off x="3480871" y="4531892"/>
              <a:ext cx="220362" cy="44894"/>
            </a:xfrm>
            <a:prstGeom prst="rect">
              <a:avLst/>
            </a:prstGeom>
            <a:solidFill>
              <a:srgbClr val="80BD41">
                <a:alpha val="100000"/>
              </a:srgbClr>
            </a:solidFill>
          </p:spPr>
          <p:txBody>
            <a:bodyPr/>
            <a:lstStyle/>
            <a:p/>
          </p:txBody>
        </p:sp>
        <p:sp>
          <p:nvSpPr>
            <p:cNvPr id="112" name="rc112"/>
            <p:cNvSpPr/>
            <p:nvPr/>
          </p:nvSpPr>
          <p:spPr>
            <a:xfrm>
              <a:off x="3774688" y="4546857"/>
              <a:ext cx="220362" cy="59859"/>
            </a:xfrm>
            <a:prstGeom prst="rect">
              <a:avLst/>
            </a:prstGeom>
            <a:solidFill>
              <a:srgbClr val="80BD41">
                <a:alpha val="100000"/>
              </a:srgbClr>
            </a:solidFill>
          </p:spPr>
          <p:txBody>
            <a:bodyPr/>
            <a:lstStyle/>
            <a:p/>
          </p:txBody>
        </p:sp>
        <p:sp>
          <p:nvSpPr>
            <p:cNvPr id="113" name="rc113"/>
            <p:cNvSpPr/>
            <p:nvPr/>
          </p:nvSpPr>
          <p:spPr>
            <a:xfrm>
              <a:off x="4068505" y="4546857"/>
              <a:ext cx="220362" cy="59859"/>
            </a:xfrm>
            <a:prstGeom prst="rect">
              <a:avLst/>
            </a:prstGeom>
            <a:solidFill>
              <a:srgbClr val="80BD41">
                <a:alpha val="100000"/>
              </a:srgbClr>
            </a:solidFill>
          </p:spPr>
          <p:txBody>
            <a:bodyPr/>
            <a:lstStyle/>
            <a:p/>
          </p:txBody>
        </p:sp>
        <p:sp>
          <p:nvSpPr>
            <p:cNvPr id="114" name="rc114"/>
            <p:cNvSpPr/>
            <p:nvPr/>
          </p:nvSpPr>
          <p:spPr>
            <a:xfrm>
              <a:off x="4362322" y="4561822"/>
              <a:ext cx="220362" cy="59859"/>
            </a:xfrm>
            <a:prstGeom prst="rect">
              <a:avLst/>
            </a:prstGeom>
            <a:solidFill>
              <a:srgbClr val="80BD41">
                <a:alpha val="100000"/>
              </a:srgbClr>
            </a:solidFill>
          </p:spPr>
          <p:txBody>
            <a:bodyPr/>
            <a:lstStyle/>
            <a:p/>
          </p:txBody>
        </p:sp>
        <p:sp>
          <p:nvSpPr>
            <p:cNvPr id="115" name="rc115"/>
            <p:cNvSpPr/>
            <p:nvPr/>
          </p:nvSpPr>
          <p:spPr>
            <a:xfrm>
              <a:off x="4656139" y="4561822"/>
              <a:ext cx="220362" cy="59859"/>
            </a:xfrm>
            <a:prstGeom prst="rect">
              <a:avLst/>
            </a:prstGeom>
            <a:solidFill>
              <a:srgbClr val="80BD41">
                <a:alpha val="100000"/>
              </a:srgbClr>
            </a:solidFill>
          </p:spPr>
          <p:txBody>
            <a:bodyPr/>
            <a:lstStyle/>
            <a:p/>
          </p:txBody>
        </p:sp>
        <p:sp>
          <p:nvSpPr>
            <p:cNvPr id="116" name="rc116"/>
            <p:cNvSpPr/>
            <p:nvPr/>
          </p:nvSpPr>
          <p:spPr>
            <a:xfrm>
              <a:off x="4949956" y="4486998"/>
              <a:ext cx="220362" cy="89788"/>
            </a:xfrm>
            <a:prstGeom prst="rect">
              <a:avLst/>
            </a:prstGeom>
            <a:solidFill>
              <a:srgbClr val="80BD41">
                <a:alpha val="100000"/>
              </a:srgbClr>
            </a:solidFill>
          </p:spPr>
          <p:txBody>
            <a:bodyPr/>
            <a:lstStyle/>
            <a:p/>
          </p:txBody>
        </p:sp>
        <p:sp>
          <p:nvSpPr>
            <p:cNvPr id="117" name="rc117"/>
            <p:cNvSpPr/>
            <p:nvPr/>
          </p:nvSpPr>
          <p:spPr>
            <a:xfrm>
              <a:off x="5243772" y="4531892"/>
              <a:ext cx="220362" cy="74824"/>
            </a:xfrm>
            <a:prstGeom prst="rect">
              <a:avLst/>
            </a:prstGeom>
            <a:solidFill>
              <a:srgbClr val="80BD41">
                <a:alpha val="100000"/>
              </a:srgbClr>
            </a:solidFill>
          </p:spPr>
          <p:txBody>
            <a:bodyPr/>
            <a:lstStyle/>
            <a:p/>
          </p:txBody>
        </p:sp>
        <p:sp>
          <p:nvSpPr>
            <p:cNvPr id="118" name="rc118"/>
            <p:cNvSpPr/>
            <p:nvPr/>
          </p:nvSpPr>
          <p:spPr>
            <a:xfrm>
              <a:off x="5537589" y="4516927"/>
              <a:ext cx="220362" cy="59859"/>
            </a:xfrm>
            <a:prstGeom prst="rect">
              <a:avLst/>
            </a:prstGeom>
            <a:solidFill>
              <a:srgbClr val="80BD41">
                <a:alpha val="100000"/>
              </a:srgbClr>
            </a:solidFill>
          </p:spPr>
          <p:txBody>
            <a:bodyPr/>
            <a:lstStyle/>
            <a:p/>
          </p:txBody>
        </p:sp>
        <p:sp>
          <p:nvSpPr>
            <p:cNvPr id="119" name="rc119"/>
            <p:cNvSpPr/>
            <p:nvPr/>
          </p:nvSpPr>
          <p:spPr>
            <a:xfrm>
              <a:off x="5831406" y="4486998"/>
              <a:ext cx="220362" cy="74824"/>
            </a:xfrm>
            <a:prstGeom prst="rect">
              <a:avLst/>
            </a:prstGeom>
            <a:solidFill>
              <a:srgbClr val="80BD41">
                <a:alpha val="100000"/>
              </a:srgbClr>
            </a:solidFill>
          </p:spPr>
          <p:txBody>
            <a:bodyPr/>
            <a:lstStyle/>
            <a:p/>
          </p:txBody>
        </p:sp>
        <p:sp>
          <p:nvSpPr>
            <p:cNvPr id="120" name="rc120"/>
            <p:cNvSpPr/>
            <p:nvPr/>
          </p:nvSpPr>
          <p:spPr>
            <a:xfrm>
              <a:off x="6125223" y="4442103"/>
              <a:ext cx="220362" cy="104753"/>
            </a:xfrm>
            <a:prstGeom prst="rect">
              <a:avLst/>
            </a:prstGeom>
            <a:solidFill>
              <a:srgbClr val="80BD41">
                <a:alpha val="100000"/>
              </a:srgbClr>
            </a:solidFill>
          </p:spPr>
          <p:txBody>
            <a:bodyPr/>
            <a:lstStyle/>
            <a:p/>
          </p:txBody>
        </p:sp>
        <p:sp>
          <p:nvSpPr>
            <p:cNvPr id="121" name="rc121"/>
            <p:cNvSpPr/>
            <p:nvPr/>
          </p:nvSpPr>
          <p:spPr>
            <a:xfrm>
              <a:off x="6419040" y="4397209"/>
              <a:ext cx="220362" cy="149648"/>
            </a:xfrm>
            <a:prstGeom prst="rect">
              <a:avLst/>
            </a:prstGeom>
            <a:solidFill>
              <a:srgbClr val="80BD41">
                <a:alpha val="100000"/>
              </a:srgbClr>
            </a:solidFill>
          </p:spPr>
          <p:txBody>
            <a:bodyPr/>
            <a:lstStyle/>
            <a:p/>
          </p:txBody>
        </p:sp>
        <p:sp>
          <p:nvSpPr>
            <p:cNvPr id="122" name="rc122"/>
            <p:cNvSpPr/>
            <p:nvPr/>
          </p:nvSpPr>
          <p:spPr>
            <a:xfrm>
              <a:off x="6712857" y="4382244"/>
              <a:ext cx="220362" cy="194542"/>
            </a:xfrm>
            <a:prstGeom prst="rect">
              <a:avLst/>
            </a:prstGeom>
            <a:solidFill>
              <a:srgbClr val="80BD41">
                <a:alpha val="100000"/>
              </a:srgbClr>
            </a:solidFill>
          </p:spPr>
          <p:txBody>
            <a:bodyPr/>
            <a:lstStyle/>
            <a:p/>
          </p:txBody>
        </p:sp>
        <p:sp>
          <p:nvSpPr>
            <p:cNvPr id="123" name="rc123"/>
            <p:cNvSpPr/>
            <p:nvPr/>
          </p:nvSpPr>
          <p:spPr>
            <a:xfrm>
              <a:off x="7006674" y="4277490"/>
              <a:ext cx="220362" cy="209507"/>
            </a:xfrm>
            <a:prstGeom prst="rect">
              <a:avLst/>
            </a:prstGeom>
            <a:solidFill>
              <a:srgbClr val="80BD41">
                <a:alpha val="100000"/>
              </a:srgbClr>
            </a:solidFill>
          </p:spPr>
          <p:txBody>
            <a:bodyPr/>
            <a:lstStyle/>
            <a:p/>
          </p:txBody>
        </p:sp>
        <p:sp>
          <p:nvSpPr>
            <p:cNvPr id="124" name="rc124"/>
            <p:cNvSpPr/>
            <p:nvPr/>
          </p:nvSpPr>
          <p:spPr>
            <a:xfrm>
              <a:off x="7300491" y="4023088"/>
              <a:ext cx="220362" cy="239437"/>
            </a:xfrm>
            <a:prstGeom prst="rect">
              <a:avLst/>
            </a:prstGeom>
            <a:solidFill>
              <a:srgbClr val="80BD41">
                <a:alpha val="100000"/>
              </a:srgbClr>
            </a:solidFill>
          </p:spPr>
          <p:txBody>
            <a:bodyPr/>
            <a:lstStyle/>
            <a:p/>
          </p:txBody>
        </p:sp>
        <p:sp>
          <p:nvSpPr>
            <p:cNvPr id="125" name="rc125"/>
            <p:cNvSpPr/>
            <p:nvPr/>
          </p:nvSpPr>
          <p:spPr>
            <a:xfrm>
              <a:off x="7594308" y="4352314"/>
              <a:ext cx="220362" cy="179577"/>
            </a:xfrm>
            <a:prstGeom prst="rect">
              <a:avLst/>
            </a:prstGeom>
            <a:solidFill>
              <a:srgbClr val="80BD41">
                <a:alpha val="100000"/>
              </a:srgbClr>
            </a:solidFill>
          </p:spPr>
          <p:txBody>
            <a:bodyPr/>
            <a:lstStyle/>
            <a:p/>
          </p:txBody>
        </p:sp>
        <p:sp>
          <p:nvSpPr>
            <p:cNvPr id="126" name="rc126"/>
            <p:cNvSpPr/>
            <p:nvPr/>
          </p:nvSpPr>
          <p:spPr>
            <a:xfrm>
              <a:off x="7888125" y="4292455"/>
              <a:ext cx="220362" cy="179577"/>
            </a:xfrm>
            <a:prstGeom prst="rect">
              <a:avLst/>
            </a:prstGeom>
            <a:solidFill>
              <a:srgbClr val="80BD41">
                <a:alpha val="100000"/>
              </a:srgbClr>
            </a:solidFill>
          </p:spPr>
          <p:txBody>
            <a:bodyPr/>
            <a:lstStyle/>
            <a:p/>
          </p:txBody>
        </p:sp>
        <p:sp>
          <p:nvSpPr>
            <p:cNvPr id="127" name="rc127"/>
            <p:cNvSpPr/>
            <p:nvPr/>
          </p:nvSpPr>
          <p:spPr>
            <a:xfrm>
              <a:off x="8181942" y="4232595"/>
              <a:ext cx="220362" cy="179577"/>
            </a:xfrm>
            <a:prstGeom prst="rect">
              <a:avLst/>
            </a:prstGeom>
            <a:solidFill>
              <a:srgbClr val="80BD41">
                <a:alpha val="100000"/>
              </a:srgbClr>
            </a:solidFill>
          </p:spPr>
          <p:txBody>
            <a:bodyPr/>
            <a:lstStyle/>
            <a:p/>
          </p:txBody>
        </p:sp>
        <p:sp>
          <p:nvSpPr>
            <p:cNvPr id="128" name="rc128"/>
            <p:cNvSpPr/>
            <p:nvPr/>
          </p:nvSpPr>
          <p:spPr>
            <a:xfrm>
              <a:off x="8475758" y="4277490"/>
              <a:ext cx="220362" cy="149648"/>
            </a:xfrm>
            <a:prstGeom prst="rect">
              <a:avLst/>
            </a:prstGeom>
            <a:solidFill>
              <a:srgbClr val="80BD41">
                <a:alpha val="100000"/>
              </a:srgbClr>
            </a:solidFill>
          </p:spPr>
          <p:txBody>
            <a:bodyPr/>
            <a:lstStyle/>
            <a:p/>
          </p:txBody>
        </p:sp>
        <p:sp>
          <p:nvSpPr>
            <p:cNvPr id="129" name="rc129"/>
            <p:cNvSpPr/>
            <p:nvPr/>
          </p:nvSpPr>
          <p:spPr>
            <a:xfrm>
              <a:off x="1130336" y="4142806"/>
              <a:ext cx="220362" cy="104753"/>
            </a:xfrm>
            <a:prstGeom prst="rect">
              <a:avLst/>
            </a:prstGeom>
            <a:solidFill>
              <a:srgbClr val="6A1E74">
                <a:alpha val="100000"/>
              </a:srgbClr>
            </a:solidFill>
          </p:spPr>
          <p:txBody>
            <a:bodyPr/>
            <a:lstStyle/>
            <a:p/>
          </p:txBody>
        </p:sp>
        <p:sp>
          <p:nvSpPr>
            <p:cNvPr id="130" name="rc130"/>
            <p:cNvSpPr/>
            <p:nvPr/>
          </p:nvSpPr>
          <p:spPr>
            <a:xfrm>
              <a:off x="1424153" y="4127842"/>
              <a:ext cx="220362" cy="104753"/>
            </a:xfrm>
            <a:prstGeom prst="rect">
              <a:avLst/>
            </a:prstGeom>
            <a:solidFill>
              <a:srgbClr val="6A1E74">
                <a:alpha val="100000"/>
              </a:srgbClr>
            </a:solidFill>
          </p:spPr>
          <p:txBody>
            <a:bodyPr/>
            <a:lstStyle/>
            <a:p/>
          </p:txBody>
        </p:sp>
        <p:sp>
          <p:nvSpPr>
            <p:cNvPr id="131" name="rc131"/>
            <p:cNvSpPr/>
            <p:nvPr/>
          </p:nvSpPr>
          <p:spPr>
            <a:xfrm>
              <a:off x="1717969" y="4112877"/>
              <a:ext cx="220362" cy="119718"/>
            </a:xfrm>
            <a:prstGeom prst="rect">
              <a:avLst/>
            </a:prstGeom>
            <a:solidFill>
              <a:srgbClr val="6A1E74">
                <a:alpha val="100000"/>
              </a:srgbClr>
            </a:solidFill>
          </p:spPr>
          <p:txBody>
            <a:bodyPr/>
            <a:lstStyle/>
            <a:p/>
          </p:txBody>
        </p:sp>
        <p:sp>
          <p:nvSpPr>
            <p:cNvPr id="132" name="rc132"/>
            <p:cNvSpPr/>
            <p:nvPr/>
          </p:nvSpPr>
          <p:spPr>
            <a:xfrm>
              <a:off x="2011786" y="4187701"/>
              <a:ext cx="220362" cy="104753"/>
            </a:xfrm>
            <a:prstGeom prst="rect">
              <a:avLst/>
            </a:prstGeom>
            <a:solidFill>
              <a:srgbClr val="6A1E74">
                <a:alpha val="100000"/>
              </a:srgbClr>
            </a:solidFill>
          </p:spPr>
          <p:txBody>
            <a:bodyPr/>
            <a:lstStyle/>
            <a:p/>
          </p:txBody>
        </p:sp>
        <p:sp>
          <p:nvSpPr>
            <p:cNvPr id="133" name="rc133"/>
            <p:cNvSpPr/>
            <p:nvPr/>
          </p:nvSpPr>
          <p:spPr>
            <a:xfrm>
              <a:off x="2305603" y="4262525"/>
              <a:ext cx="220362" cy="89788"/>
            </a:xfrm>
            <a:prstGeom prst="rect">
              <a:avLst/>
            </a:prstGeom>
            <a:solidFill>
              <a:srgbClr val="6A1E74">
                <a:alpha val="100000"/>
              </a:srgbClr>
            </a:solidFill>
          </p:spPr>
          <p:txBody>
            <a:bodyPr/>
            <a:lstStyle/>
            <a:p/>
          </p:txBody>
        </p:sp>
        <p:sp>
          <p:nvSpPr>
            <p:cNvPr id="134" name="rc134"/>
            <p:cNvSpPr/>
            <p:nvPr/>
          </p:nvSpPr>
          <p:spPr>
            <a:xfrm>
              <a:off x="2599420" y="4277490"/>
              <a:ext cx="220362" cy="89788"/>
            </a:xfrm>
            <a:prstGeom prst="rect">
              <a:avLst/>
            </a:prstGeom>
            <a:solidFill>
              <a:srgbClr val="6A1E74">
                <a:alpha val="100000"/>
              </a:srgbClr>
            </a:solidFill>
          </p:spPr>
          <p:txBody>
            <a:bodyPr/>
            <a:lstStyle/>
            <a:p/>
          </p:txBody>
        </p:sp>
        <p:sp>
          <p:nvSpPr>
            <p:cNvPr id="135" name="rc135"/>
            <p:cNvSpPr/>
            <p:nvPr/>
          </p:nvSpPr>
          <p:spPr>
            <a:xfrm>
              <a:off x="2893237" y="4397209"/>
              <a:ext cx="220362" cy="89788"/>
            </a:xfrm>
            <a:prstGeom prst="rect">
              <a:avLst/>
            </a:prstGeom>
            <a:solidFill>
              <a:srgbClr val="6A1E74">
                <a:alpha val="100000"/>
              </a:srgbClr>
            </a:solidFill>
          </p:spPr>
          <p:txBody>
            <a:bodyPr/>
            <a:lstStyle/>
            <a:p/>
          </p:txBody>
        </p:sp>
        <p:sp>
          <p:nvSpPr>
            <p:cNvPr id="136" name="rc136"/>
            <p:cNvSpPr/>
            <p:nvPr/>
          </p:nvSpPr>
          <p:spPr>
            <a:xfrm>
              <a:off x="3187054" y="4397209"/>
              <a:ext cx="220362" cy="89788"/>
            </a:xfrm>
            <a:prstGeom prst="rect">
              <a:avLst/>
            </a:prstGeom>
            <a:solidFill>
              <a:srgbClr val="6A1E74">
                <a:alpha val="100000"/>
              </a:srgbClr>
            </a:solidFill>
          </p:spPr>
          <p:txBody>
            <a:bodyPr/>
            <a:lstStyle/>
            <a:p/>
          </p:txBody>
        </p:sp>
        <p:sp>
          <p:nvSpPr>
            <p:cNvPr id="137" name="rc137"/>
            <p:cNvSpPr/>
            <p:nvPr/>
          </p:nvSpPr>
          <p:spPr>
            <a:xfrm>
              <a:off x="3480871" y="4457068"/>
              <a:ext cx="220362" cy="74824"/>
            </a:xfrm>
            <a:prstGeom prst="rect">
              <a:avLst/>
            </a:prstGeom>
            <a:solidFill>
              <a:srgbClr val="6A1E74">
                <a:alpha val="100000"/>
              </a:srgbClr>
            </a:solidFill>
          </p:spPr>
          <p:txBody>
            <a:bodyPr/>
            <a:lstStyle/>
            <a:p/>
          </p:txBody>
        </p:sp>
        <p:sp>
          <p:nvSpPr>
            <p:cNvPr id="138" name="rc138"/>
            <p:cNvSpPr/>
            <p:nvPr/>
          </p:nvSpPr>
          <p:spPr>
            <a:xfrm>
              <a:off x="3774688" y="4457068"/>
              <a:ext cx="220362" cy="89788"/>
            </a:xfrm>
            <a:prstGeom prst="rect">
              <a:avLst/>
            </a:prstGeom>
            <a:solidFill>
              <a:srgbClr val="6A1E74">
                <a:alpha val="100000"/>
              </a:srgbClr>
            </a:solidFill>
          </p:spPr>
          <p:txBody>
            <a:bodyPr/>
            <a:lstStyle/>
            <a:p/>
          </p:txBody>
        </p:sp>
        <p:sp>
          <p:nvSpPr>
            <p:cNvPr id="139" name="rc139"/>
            <p:cNvSpPr/>
            <p:nvPr/>
          </p:nvSpPr>
          <p:spPr>
            <a:xfrm>
              <a:off x="4068505" y="4472033"/>
              <a:ext cx="220362" cy="74824"/>
            </a:xfrm>
            <a:prstGeom prst="rect">
              <a:avLst/>
            </a:prstGeom>
            <a:solidFill>
              <a:srgbClr val="6A1E74">
                <a:alpha val="100000"/>
              </a:srgbClr>
            </a:solidFill>
          </p:spPr>
          <p:txBody>
            <a:bodyPr/>
            <a:lstStyle/>
            <a:p/>
          </p:txBody>
        </p:sp>
        <p:sp>
          <p:nvSpPr>
            <p:cNvPr id="140" name="rc140"/>
            <p:cNvSpPr/>
            <p:nvPr/>
          </p:nvSpPr>
          <p:spPr>
            <a:xfrm>
              <a:off x="4362322" y="4486998"/>
              <a:ext cx="220362" cy="74824"/>
            </a:xfrm>
            <a:prstGeom prst="rect">
              <a:avLst/>
            </a:prstGeom>
            <a:solidFill>
              <a:srgbClr val="6A1E74">
                <a:alpha val="100000"/>
              </a:srgbClr>
            </a:solidFill>
          </p:spPr>
          <p:txBody>
            <a:bodyPr/>
            <a:lstStyle/>
            <a:p/>
          </p:txBody>
        </p:sp>
        <p:sp>
          <p:nvSpPr>
            <p:cNvPr id="141" name="rc141"/>
            <p:cNvSpPr/>
            <p:nvPr/>
          </p:nvSpPr>
          <p:spPr>
            <a:xfrm>
              <a:off x="4656139" y="4457068"/>
              <a:ext cx="220362" cy="104753"/>
            </a:xfrm>
            <a:prstGeom prst="rect">
              <a:avLst/>
            </a:prstGeom>
            <a:solidFill>
              <a:srgbClr val="6A1E74">
                <a:alpha val="100000"/>
              </a:srgbClr>
            </a:solidFill>
          </p:spPr>
          <p:txBody>
            <a:bodyPr/>
            <a:lstStyle/>
            <a:p/>
          </p:txBody>
        </p:sp>
        <p:sp>
          <p:nvSpPr>
            <p:cNvPr id="142" name="rc142"/>
            <p:cNvSpPr/>
            <p:nvPr/>
          </p:nvSpPr>
          <p:spPr>
            <a:xfrm>
              <a:off x="4949956" y="4367279"/>
              <a:ext cx="220362" cy="119718"/>
            </a:xfrm>
            <a:prstGeom prst="rect">
              <a:avLst/>
            </a:prstGeom>
            <a:solidFill>
              <a:srgbClr val="6A1E74">
                <a:alpha val="100000"/>
              </a:srgbClr>
            </a:solidFill>
          </p:spPr>
          <p:txBody>
            <a:bodyPr/>
            <a:lstStyle/>
            <a:p/>
          </p:txBody>
        </p:sp>
        <p:sp>
          <p:nvSpPr>
            <p:cNvPr id="143" name="rc143"/>
            <p:cNvSpPr/>
            <p:nvPr/>
          </p:nvSpPr>
          <p:spPr>
            <a:xfrm>
              <a:off x="5243772" y="4412173"/>
              <a:ext cx="220362" cy="119718"/>
            </a:xfrm>
            <a:prstGeom prst="rect">
              <a:avLst/>
            </a:prstGeom>
            <a:solidFill>
              <a:srgbClr val="6A1E74">
                <a:alpha val="100000"/>
              </a:srgbClr>
            </a:solidFill>
          </p:spPr>
          <p:txBody>
            <a:bodyPr/>
            <a:lstStyle/>
            <a:p/>
          </p:txBody>
        </p:sp>
        <p:sp>
          <p:nvSpPr>
            <p:cNvPr id="144" name="rc144"/>
            <p:cNvSpPr/>
            <p:nvPr/>
          </p:nvSpPr>
          <p:spPr>
            <a:xfrm>
              <a:off x="5537589" y="4382244"/>
              <a:ext cx="220362" cy="134683"/>
            </a:xfrm>
            <a:prstGeom prst="rect">
              <a:avLst/>
            </a:prstGeom>
            <a:solidFill>
              <a:srgbClr val="6A1E74">
                <a:alpha val="100000"/>
              </a:srgbClr>
            </a:solidFill>
          </p:spPr>
          <p:txBody>
            <a:bodyPr/>
            <a:lstStyle/>
            <a:p/>
          </p:txBody>
        </p:sp>
        <p:sp>
          <p:nvSpPr>
            <p:cNvPr id="145" name="rc145"/>
            <p:cNvSpPr/>
            <p:nvPr/>
          </p:nvSpPr>
          <p:spPr>
            <a:xfrm>
              <a:off x="5831406" y="4337349"/>
              <a:ext cx="220362" cy="149648"/>
            </a:xfrm>
            <a:prstGeom prst="rect">
              <a:avLst/>
            </a:prstGeom>
            <a:solidFill>
              <a:srgbClr val="6A1E74">
                <a:alpha val="100000"/>
              </a:srgbClr>
            </a:solidFill>
          </p:spPr>
          <p:txBody>
            <a:bodyPr/>
            <a:lstStyle/>
            <a:p/>
          </p:txBody>
        </p:sp>
        <p:sp>
          <p:nvSpPr>
            <p:cNvPr id="146" name="rc146"/>
            <p:cNvSpPr/>
            <p:nvPr/>
          </p:nvSpPr>
          <p:spPr>
            <a:xfrm>
              <a:off x="6125223" y="4307420"/>
              <a:ext cx="220362" cy="134683"/>
            </a:xfrm>
            <a:prstGeom prst="rect">
              <a:avLst/>
            </a:prstGeom>
            <a:solidFill>
              <a:srgbClr val="6A1E74">
                <a:alpha val="100000"/>
              </a:srgbClr>
            </a:solidFill>
          </p:spPr>
          <p:txBody>
            <a:bodyPr/>
            <a:lstStyle/>
            <a:p/>
          </p:txBody>
        </p:sp>
        <p:sp>
          <p:nvSpPr>
            <p:cNvPr id="147" name="rc147"/>
            <p:cNvSpPr/>
            <p:nvPr/>
          </p:nvSpPr>
          <p:spPr>
            <a:xfrm>
              <a:off x="6419040" y="4262525"/>
              <a:ext cx="220362" cy="134683"/>
            </a:xfrm>
            <a:prstGeom prst="rect">
              <a:avLst/>
            </a:prstGeom>
            <a:solidFill>
              <a:srgbClr val="6A1E74">
                <a:alpha val="100000"/>
              </a:srgbClr>
            </a:solidFill>
          </p:spPr>
          <p:txBody>
            <a:bodyPr/>
            <a:lstStyle/>
            <a:p/>
          </p:txBody>
        </p:sp>
        <p:sp>
          <p:nvSpPr>
            <p:cNvPr id="148" name="rc148"/>
            <p:cNvSpPr/>
            <p:nvPr/>
          </p:nvSpPr>
          <p:spPr>
            <a:xfrm>
              <a:off x="6712857" y="4247560"/>
              <a:ext cx="220362" cy="134683"/>
            </a:xfrm>
            <a:prstGeom prst="rect">
              <a:avLst/>
            </a:prstGeom>
            <a:solidFill>
              <a:srgbClr val="6A1E74">
                <a:alpha val="100000"/>
              </a:srgbClr>
            </a:solidFill>
          </p:spPr>
          <p:txBody>
            <a:bodyPr/>
            <a:lstStyle/>
            <a:p/>
          </p:txBody>
        </p:sp>
        <p:sp>
          <p:nvSpPr>
            <p:cNvPr id="149" name="rc149"/>
            <p:cNvSpPr/>
            <p:nvPr/>
          </p:nvSpPr>
          <p:spPr>
            <a:xfrm>
              <a:off x="7006674" y="4112877"/>
              <a:ext cx="220362" cy="164613"/>
            </a:xfrm>
            <a:prstGeom prst="rect">
              <a:avLst/>
            </a:prstGeom>
            <a:solidFill>
              <a:srgbClr val="6A1E74">
                <a:alpha val="100000"/>
              </a:srgbClr>
            </a:solidFill>
          </p:spPr>
          <p:txBody>
            <a:bodyPr/>
            <a:lstStyle/>
            <a:p/>
          </p:txBody>
        </p:sp>
        <p:sp>
          <p:nvSpPr>
            <p:cNvPr id="150" name="rc150"/>
            <p:cNvSpPr/>
            <p:nvPr/>
          </p:nvSpPr>
          <p:spPr>
            <a:xfrm>
              <a:off x="7300491" y="3858475"/>
              <a:ext cx="220362" cy="164613"/>
            </a:xfrm>
            <a:prstGeom prst="rect">
              <a:avLst/>
            </a:prstGeom>
            <a:solidFill>
              <a:srgbClr val="6A1E74">
                <a:alpha val="100000"/>
              </a:srgbClr>
            </a:solidFill>
          </p:spPr>
          <p:txBody>
            <a:bodyPr/>
            <a:lstStyle/>
            <a:p/>
          </p:txBody>
        </p:sp>
        <p:sp>
          <p:nvSpPr>
            <p:cNvPr id="151" name="rc151"/>
            <p:cNvSpPr/>
            <p:nvPr/>
          </p:nvSpPr>
          <p:spPr>
            <a:xfrm>
              <a:off x="7594308" y="4217631"/>
              <a:ext cx="220362" cy="134683"/>
            </a:xfrm>
            <a:prstGeom prst="rect">
              <a:avLst/>
            </a:prstGeom>
            <a:solidFill>
              <a:srgbClr val="6A1E74">
                <a:alpha val="100000"/>
              </a:srgbClr>
            </a:solidFill>
          </p:spPr>
          <p:txBody>
            <a:bodyPr/>
            <a:lstStyle/>
            <a:p/>
          </p:txBody>
        </p:sp>
        <p:sp>
          <p:nvSpPr>
            <p:cNvPr id="152" name="rc152"/>
            <p:cNvSpPr/>
            <p:nvPr/>
          </p:nvSpPr>
          <p:spPr>
            <a:xfrm>
              <a:off x="7888125" y="4053017"/>
              <a:ext cx="220362" cy="239437"/>
            </a:xfrm>
            <a:prstGeom prst="rect">
              <a:avLst/>
            </a:prstGeom>
            <a:solidFill>
              <a:srgbClr val="6A1E74">
                <a:alpha val="100000"/>
              </a:srgbClr>
            </a:solidFill>
          </p:spPr>
          <p:txBody>
            <a:bodyPr/>
            <a:lstStyle/>
            <a:p/>
          </p:txBody>
        </p:sp>
        <p:sp>
          <p:nvSpPr>
            <p:cNvPr id="153" name="rc153"/>
            <p:cNvSpPr/>
            <p:nvPr/>
          </p:nvSpPr>
          <p:spPr>
            <a:xfrm>
              <a:off x="8181942" y="3963228"/>
              <a:ext cx="220362" cy="269366"/>
            </a:xfrm>
            <a:prstGeom prst="rect">
              <a:avLst/>
            </a:prstGeom>
            <a:solidFill>
              <a:srgbClr val="6A1E74">
                <a:alpha val="100000"/>
              </a:srgbClr>
            </a:solidFill>
          </p:spPr>
          <p:txBody>
            <a:bodyPr/>
            <a:lstStyle/>
            <a:p/>
          </p:txBody>
        </p:sp>
        <p:sp>
          <p:nvSpPr>
            <p:cNvPr id="154" name="rc154"/>
            <p:cNvSpPr/>
            <p:nvPr/>
          </p:nvSpPr>
          <p:spPr>
            <a:xfrm>
              <a:off x="8475758" y="4082947"/>
              <a:ext cx="220362" cy="194542"/>
            </a:xfrm>
            <a:prstGeom prst="rect">
              <a:avLst/>
            </a:prstGeom>
            <a:solidFill>
              <a:srgbClr val="6A1E74">
                <a:alpha val="100000"/>
              </a:srgbClr>
            </a:solidFill>
          </p:spPr>
          <p:txBody>
            <a:bodyPr/>
            <a:lstStyle/>
            <a:p/>
          </p:txBody>
        </p:sp>
        <p:sp>
          <p:nvSpPr>
            <p:cNvPr id="155" name="rc155"/>
            <p:cNvSpPr/>
            <p:nvPr/>
          </p:nvSpPr>
          <p:spPr>
            <a:xfrm>
              <a:off x="1130336" y="4082947"/>
              <a:ext cx="220362" cy="59859"/>
            </a:xfrm>
            <a:prstGeom prst="rect">
              <a:avLst/>
            </a:prstGeom>
            <a:solidFill>
              <a:srgbClr val="961A49">
                <a:alpha val="100000"/>
              </a:srgbClr>
            </a:solidFill>
          </p:spPr>
          <p:txBody>
            <a:bodyPr/>
            <a:lstStyle/>
            <a:p/>
          </p:txBody>
        </p:sp>
        <p:sp>
          <p:nvSpPr>
            <p:cNvPr id="156" name="rc156"/>
            <p:cNvSpPr/>
            <p:nvPr/>
          </p:nvSpPr>
          <p:spPr>
            <a:xfrm>
              <a:off x="1424153" y="4067982"/>
              <a:ext cx="220362" cy="59859"/>
            </a:xfrm>
            <a:prstGeom prst="rect">
              <a:avLst/>
            </a:prstGeom>
            <a:solidFill>
              <a:srgbClr val="961A49">
                <a:alpha val="100000"/>
              </a:srgbClr>
            </a:solidFill>
          </p:spPr>
          <p:txBody>
            <a:bodyPr/>
            <a:lstStyle/>
            <a:p/>
          </p:txBody>
        </p:sp>
        <p:sp>
          <p:nvSpPr>
            <p:cNvPr id="157" name="rc157"/>
            <p:cNvSpPr/>
            <p:nvPr/>
          </p:nvSpPr>
          <p:spPr>
            <a:xfrm>
              <a:off x="1717969" y="4053017"/>
              <a:ext cx="220362" cy="59859"/>
            </a:xfrm>
            <a:prstGeom prst="rect">
              <a:avLst/>
            </a:prstGeom>
            <a:solidFill>
              <a:srgbClr val="961A49">
                <a:alpha val="100000"/>
              </a:srgbClr>
            </a:solidFill>
          </p:spPr>
          <p:txBody>
            <a:bodyPr/>
            <a:lstStyle/>
            <a:p/>
          </p:txBody>
        </p:sp>
        <p:sp>
          <p:nvSpPr>
            <p:cNvPr id="158" name="rc158"/>
            <p:cNvSpPr/>
            <p:nvPr/>
          </p:nvSpPr>
          <p:spPr>
            <a:xfrm>
              <a:off x="2011786" y="4142806"/>
              <a:ext cx="220362" cy="44894"/>
            </a:xfrm>
            <a:prstGeom prst="rect">
              <a:avLst/>
            </a:prstGeom>
            <a:solidFill>
              <a:srgbClr val="961A49">
                <a:alpha val="100000"/>
              </a:srgbClr>
            </a:solidFill>
          </p:spPr>
          <p:txBody>
            <a:bodyPr/>
            <a:lstStyle/>
            <a:p/>
          </p:txBody>
        </p:sp>
        <p:sp>
          <p:nvSpPr>
            <p:cNvPr id="159" name="rc159"/>
            <p:cNvSpPr/>
            <p:nvPr/>
          </p:nvSpPr>
          <p:spPr>
            <a:xfrm>
              <a:off x="2305603" y="4217631"/>
              <a:ext cx="220362" cy="44894"/>
            </a:xfrm>
            <a:prstGeom prst="rect">
              <a:avLst/>
            </a:prstGeom>
            <a:solidFill>
              <a:srgbClr val="961A49">
                <a:alpha val="100000"/>
              </a:srgbClr>
            </a:solidFill>
          </p:spPr>
          <p:txBody>
            <a:bodyPr/>
            <a:lstStyle/>
            <a:p/>
          </p:txBody>
        </p:sp>
        <p:sp>
          <p:nvSpPr>
            <p:cNvPr id="160" name="rc160"/>
            <p:cNvSpPr/>
            <p:nvPr/>
          </p:nvSpPr>
          <p:spPr>
            <a:xfrm>
              <a:off x="2599420" y="4232595"/>
              <a:ext cx="220362" cy="44894"/>
            </a:xfrm>
            <a:prstGeom prst="rect">
              <a:avLst/>
            </a:prstGeom>
            <a:solidFill>
              <a:srgbClr val="961A49">
                <a:alpha val="100000"/>
              </a:srgbClr>
            </a:solidFill>
          </p:spPr>
          <p:txBody>
            <a:bodyPr/>
            <a:lstStyle/>
            <a:p/>
          </p:txBody>
        </p:sp>
        <p:sp>
          <p:nvSpPr>
            <p:cNvPr id="161" name="rc161"/>
            <p:cNvSpPr/>
            <p:nvPr/>
          </p:nvSpPr>
          <p:spPr>
            <a:xfrm>
              <a:off x="2893237" y="4352314"/>
              <a:ext cx="220362" cy="44894"/>
            </a:xfrm>
            <a:prstGeom prst="rect">
              <a:avLst/>
            </a:prstGeom>
            <a:solidFill>
              <a:srgbClr val="961A49">
                <a:alpha val="100000"/>
              </a:srgbClr>
            </a:solidFill>
          </p:spPr>
          <p:txBody>
            <a:bodyPr/>
            <a:lstStyle/>
            <a:p/>
          </p:txBody>
        </p:sp>
        <p:sp>
          <p:nvSpPr>
            <p:cNvPr id="162" name="rc162"/>
            <p:cNvSpPr/>
            <p:nvPr/>
          </p:nvSpPr>
          <p:spPr>
            <a:xfrm>
              <a:off x="3187054" y="4352314"/>
              <a:ext cx="220362" cy="44894"/>
            </a:xfrm>
            <a:prstGeom prst="rect">
              <a:avLst/>
            </a:prstGeom>
            <a:solidFill>
              <a:srgbClr val="961A49">
                <a:alpha val="100000"/>
              </a:srgbClr>
            </a:solidFill>
          </p:spPr>
          <p:txBody>
            <a:bodyPr/>
            <a:lstStyle/>
            <a:p/>
          </p:txBody>
        </p:sp>
        <p:sp>
          <p:nvSpPr>
            <p:cNvPr id="163" name="rc163"/>
            <p:cNvSpPr/>
            <p:nvPr/>
          </p:nvSpPr>
          <p:spPr>
            <a:xfrm>
              <a:off x="3480871" y="4412173"/>
              <a:ext cx="220362" cy="44894"/>
            </a:xfrm>
            <a:prstGeom prst="rect">
              <a:avLst/>
            </a:prstGeom>
            <a:solidFill>
              <a:srgbClr val="961A49">
                <a:alpha val="100000"/>
              </a:srgbClr>
            </a:solidFill>
          </p:spPr>
          <p:txBody>
            <a:bodyPr/>
            <a:lstStyle/>
            <a:p/>
          </p:txBody>
        </p:sp>
        <p:sp>
          <p:nvSpPr>
            <p:cNvPr id="164" name="rc164"/>
            <p:cNvSpPr/>
            <p:nvPr/>
          </p:nvSpPr>
          <p:spPr>
            <a:xfrm>
              <a:off x="3774688" y="4397209"/>
              <a:ext cx="220362" cy="59859"/>
            </a:xfrm>
            <a:prstGeom prst="rect">
              <a:avLst/>
            </a:prstGeom>
            <a:solidFill>
              <a:srgbClr val="961A49">
                <a:alpha val="100000"/>
              </a:srgbClr>
            </a:solidFill>
          </p:spPr>
          <p:txBody>
            <a:bodyPr/>
            <a:lstStyle/>
            <a:p/>
          </p:txBody>
        </p:sp>
        <p:sp>
          <p:nvSpPr>
            <p:cNvPr id="165" name="rc165"/>
            <p:cNvSpPr/>
            <p:nvPr/>
          </p:nvSpPr>
          <p:spPr>
            <a:xfrm>
              <a:off x="4068505" y="4412173"/>
              <a:ext cx="220362" cy="59859"/>
            </a:xfrm>
            <a:prstGeom prst="rect">
              <a:avLst/>
            </a:prstGeom>
            <a:solidFill>
              <a:srgbClr val="961A49">
                <a:alpha val="100000"/>
              </a:srgbClr>
            </a:solidFill>
          </p:spPr>
          <p:txBody>
            <a:bodyPr/>
            <a:lstStyle/>
            <a:p/>
          </p:txBody>
        </p:sp>
        <p:sp>
          <p:nvSpPr>
            <p:cNvPr id="166" name="rc166"/>
            <p:cNvSpPr/>
            <p:nvPr/>
          </p:nvSpPr>
          <p:spPr>
            <a:xfrm>
              <a:off x="4362322" y="4442103"/>
              <a:ext cx="220362" cy="44894"/>
            </a:xfrm>
            <a:prstGeom prst="rect">
              <a:avLst/>
            </a:prstGeom>
            <a:solidFill>
              <a:srgbClr val="961A49">
                <a:alpha val="100000"/>
              </a:srgbClr>
            </a:solidFill>
          </p:spPr>
          <p:txBody>
            <a:bodyPr/>
            <a:lstStyle/>
            <a:p/>
          </p:txBody>
        </p:sp>
        <p:sp>
          <p:nvSpPr>
            <p:cNvPr id="167" name="rc167"/>
            <p:cNvSpPr/>
            <p:nvPr/>
          </p:nvSpPr>
          <p:spPr>
            <a:xfrm>
              <a:off x="4656139" y="4412173"/>
              <a:ext cx="220362" cy="44894"/>
            </a:xfrm>
            <a:prstGeom prst="rect">
              <a:avLst/>
            </a:prstGeom>
            <a:solidFill>
              <a:srgbClr val="961A49">
                <a:alpha val="100000"/>
              </a:srgbClr>
            </a:solidFill>
          </p:spPr>
          <p:txBody>
            <a:bodyPr/>
            <a:lstStyle/>
            <a:p/>
          </p:txBody>
        </p:sp>
        <p:sp>
          <p:nvSpPr>
            <p:cNvPr id="168" name="rc168"/>
            <p:cNvSpPr/>
            <p:nvPr/>
          </p:nvSpPr>
          <p:spPr>
            <a:xfrm>
              <a:off x="4949956" y="4322384"/>
              <a:ext cx="220362" cy="44894"/>
            </a:xfrm>
            <a:prstGeom prst="rect">
              <a:avLst/>
            </a:prstGeom>
            <a:solidFill>
              <a:srgbClr val="961A49">
                <a:alpha val="100000"/>
              </a:srgbClr>
            </a:solidFill>
          </p:spPr>
          <p:txBody>
            <a:bodyPr/>
            <a:lstStyle/>
            <a:p/>
          </p:txBody>
        </p:sp>
        <p:sp>
          <p:nvSpPr>
            <p:cNvPr id="169" name="rc169"/>
            <p:cNvSpPr/>
            <p:nvPr/>
          </p:nvSpPr>
          <p:spPr>
            <a:xfrm>
              <a:off x="5243772" y="4367279"/>
              <a:ext cx="220362" cy="44894"/>
            </a:xfrm>
            <a:prstGeom prst="rect">
              <a:avLst/>
            </a:prstGeom>
            <a:solidFill>
              <a:srgbClr val="961A49">
                <a:alpha val="100000"/>
              </a:srgbClr>
            </a:solidFill>
          </p:spPr>
          <p:txBody>
            <a:bodyPr/>
            <a:lstStyle/>
            <a:p/>
          </p:txBody>
        </p:sp>
        <p:sp>
          <p:nvSpPr>
            <p:cNvPr id="170" name="rc170"/>
            <p:cNvSpPr/>
            <p:nvPr/>
          </p:nvSpPr>
          <p:spPr>
            <a:xfrm>
              <a:off x="5537589" y="4337349"/>
              <a:ext cx="220362" cy="44894"/>
            </a:xfrm>
            <a:prstGeom prst="rect">
              <a:avLst/>
            </a:prstGeom>
            <a:solidFill>
              <a:srgbClr val="961A49">
                <a:alpha val="100000"/>
              </a:srgbClr>
            </a:solidFill>
          </p:spPr>
          <p:txBody>
            <a:bodyPr/>
            <a:lstStyle/>
            <a:p/>
          </p:txBody>
        </p:sp>
        <p:sp>
          <p:nvSpPr>
            <p:cNvPr id="171" name="rc171"/>
            <p:cNvSpPr/>
            <p:nvPr/>
          </p:nvSpPr>
          <p:spPr>
            <a:xfrm>
              <a:off x="5831406" y="4277490"/>
              <a:ext cx="220362" cy="59859"/>
            </a:xfrm>
            <a:prstGeom prst="rect">
              <a:avLst/>
            </a:prstGeom>
            <a:solidFill>
              <a:srgbClr val="961A49">
                <a:alpha val="100000"/>
              </a:srgbClr>
            </a:solidFill>
          </p:spPr>
          <p:txBody>
            <a:bodyPr/>
            <a:lstStyle/>
            <a:p/>
          </p:txBody>
        </p:sp>
        <p:sp>
          <p:nvSpPr>
            <p:cNvPr id="172" name="rc172"/>
            <p:cNvSpPr/>
            <p:nvPr/>
          </p:nvSpPr>
          <p:spPr>
            <a:xfrm>
              <a:off x="6125223" y="4247560"/>
              <a:ext cx="220362" cy="59859"/>
            </a:xfrm>
            <a:prstGeom prst="rect">
              <a:avLst/>
            </a:prstGeom>
            <a:solidFill>
              <a:srgbClr val="961A49">
                <a:alpha val="100000"/>
              </a:srgbClr>
            </a:solidFill>
          </p:spPr>
          <p:txBody>
            <a:bodyPr/>
            <a:lstStyle/>
            <a:p/>
          </p:txBody>
        </p:sp>
        <p:sp>
          <p:nvSpPr>
            <p:cNvPr id="173" name="rc173"/>
            <p:cNvSpPr/>
            <p:nvPr/>
          </p:nvSpPr>
          <p:spPr>
            <a:xfrm>
              <a:off x="6419040" y="4202666"/>
              <a:ext cx="220362" cy="59859"/>
            </a:xfrm>
            <a:prstGeom prst="rect">
              <a:avLst/>
            </a:prstGeom>
            <a:solidFill>
              <a:srgbClr val="961A49">
                <a:alpha val="100000"/>
              </a:srgbClr>
            </a:solidFill>
          </p:spPr>
          <p:txBody>
            <a:bodyPr/>
            <a:lstStyle/>
            <a:p/>
          </p:txBody>
        </p:sp>
        <p:sp>
          <p:nvSpPr>
            <p:cNvPr id="174" name="rc174"/>
            <p:cNvSpPr/>
            <p:nvPr/>
          </p:nvSpPr>
          <p:spPr>
            <a:xfrm>
              <a:off x="6712857" y="4187701"/>
              <a:ext cx="220362" cy="59859"/>
            </a:xfrm>
            <a:prstGeom prst="rect">
              <a:avLst/>
            </a:prstGeom>
            <a:solidFill>
              <a:srgbClr val="961A49">
                <a:alpha val="100000"/>
              </a:srgbClr>
            </a:solidFill>
          </p:spPr>
          <p:txBody>
            <a:bodyPr/>
            <a:lstStyle/>
            <a:p/>
          </p:txBody>
        </p:sp>
        <p:sp>
          <p:nvSpPr>
            <p:cNvPr id="175" name="rc175"/>
            <p:cNvSpPr/>
            <p:nvPr/>
          </p:nvSpPr>
          <p:spPr>
            <a:xfrm>
              <a:off x="7006674" y="4053017"/>
              <a:ext cx="220362" cy="59859"/>
            </a:xfrm>
            <a:prstGeom prst="rect">
              <a:avLst/>
            </a:prstGeom>
            <a:solidFill>
              <a:srgbClr val="961A49">
                <a:alpha val="100000"/>
              </a:srgbClr>
            </a:solidFill>
          </p:spPr>
          <p:txBody>
            <a:bodyPr/>
            <a:lstStyle/>
            <a:p/>
          </p:txBody>
        </p:sp>
        <p:sp>
          <p:nvSpPr>
            <p:cNvPr id="176" name="rc176"/>
            <p:cNvSpPr/>
            <p:nvPr/>
          </p:nvSpPr>
          <p:spPr>
            <a:xfrm>
              <a:off x="7300491" y="3798615"/>
              <a:ext cx="220362" cy="59859"/>
            </a:xfrm>
            <a:prstGeom prst="rect">
              <a:avLst/>
            </a:prstGeom>
            <a:solidFill>
              <a:srgbClr val="961A49">
                <a:alpha val="100000"/>
              </a:srgbClr>
            </a:solidFill>
          </p:spPr>
          <p:txBody>
            <a:bodyPr/>
            <a:lstStyle/>
            <a:p/>
          </p:txBody>
        </p:sp>
        <p:sp>
          <p:nvSpPr>
            <p:cNvPr id="177" name="rc177"/>
            <p:cNvSpPr/>
            <p:nvPr/>
          </p:nvSpPr>
          <p:spPr>
            <a:xfrm>
              <a:off x="7594308" y="4172736"/>
              <a:ext cx="220362" cy="44894"/>
            </a:xfrm>
            <a:prstGeom prst="rect">
              <a:avLst/>
            </a:prstGeom>
            <a:solidFill>
              <a:srgbClr val="961A49">
                <a:alpha val="100000"/>
              </a:srgbClr>
            </a:solidFill>
          </p:spPr>
          <p:txBody>
            <a:bodyPr/>
            <a:lstStyle/>
            <a:p/>
          </p:txBody>
        </p:sp>
        <p:sp>
          <p:nvSpPr>
            <p:cNvPr id="178" name="rc178"/>
            <p:cNvSpPr/>
            <p:nvPr/>
          </p:nvSpPr>
          <p:spPr>
            <a:xfrm>
              <a:off x="7888125" y="4008123"/>
              <a:ext cx="220362" cy="44894"/>
            </a:xfrm>
            <a:prstGeom prst="rect">
              <a:avLst/>
            </a:prstGeom>
            <a:solidFill>
              <a:srgbClr val="961A49">
                <a:alpha val="100000"/>
              </a:srgbClr>
            </a:solidFill>
          </p:spPr>
          <p:txBody>
            <a:bodyPr/>
            <a:lstStyle/>
            <a:p/>
          </p:txBody>
        </p:sp>
        <p:sp>
          <p:nvSpPr>
            <p:cNvPr id="179" name="rc179"/>
            <p:cNvSpPr/>
            <p:nvPr/>
          </p:nvSpPr>
          <p:spPr>
            <a:xfrm>
              <a:off x="8181942" y="3918334"/>
              <a:ext cx="220362" cy="44894"/>
            </a:xfrm>
            <a:prstGeom prst="rect">
              <a:avLst/>
            </a:prstGeom>
            <a:solidFill>
              <a:srgbClr val="961A49">
                <a:alpha val="100000"/>
              </a:srgbClr>
            </a:solidFill>
          </p:spPr>
          <p:txBody>
            <a:bodyPr/>
            <a:lstStyle/>
            <a:p/>
          </p:txBody>
        </p:sp>
        <p:sp>
          <p:nvSpPr>
            <p:cNvPr id="180" name="rc180"/>
            <p:cNvSpPr/>
            <p:nvPr/>
          </p:nvSpPr>
          <p:spPr>
            <a:xfrm>
              <a:off x="8475758" y="4023088"/>
              <a:ext cx="220362" cy="59859"/>
            </a:xfrm>
            <a:prstGeom prst="rect">
              <a:avLst/>
            </a:prstGeom>
            <a:solidFill>
              <a:srgbClr val="961A49">
                <a:alpha val="100000"/>
              </a:srgbClr>
            </a:solidFill>
          </p:spPr>
          <p:txBody>
            <a:bodyPr/>
            <a:lstStyle/>
            <a:p/>
          </p:txBody>
        </p:sp>
        <p:sp>
          <p:nvSpPr>
            <p:cNvPr id="181" name="rc181"/>
            <p:cNvSpPr/>
            <p:nvPr/>
          </p:nvSpPr>
          <p:spPr>
            <a:xfrm>
              <a:off x="1130336" y="2616394"/>
              <a:ext cx="220362" cy="1466553"/>
            </a:xfrm>
            <a:prstGeom prst="rect">
              <a:avLst/>
            </a:prstGeom>
            <a:solidFill>
              <a:srgbClr val="E2231A">
                <a:alpha val="100000"/>
              </a:srgbClr>
            </a:solidFill>
          </p:spPr>
          <p:txBody>
            <a:bodyPr/>
            <a:lstStyle/>
            <a:p/>
          </p:txBody>
        </p:sp>
        <p:sp>
          <p:nvSpPr>
            <p:cNvPr id="182" name="rc182"/>
            <p:cNvSpPr/>
            <p:nvPr/>
          </p:nvSpPr>
          <p:spPr>
            <a:xfrm>
              <a:off x="1424153" y="2676253"/>
              <a:ext cx="220362" cy="1391729"/>
            </a:xfrm>
            <a:prstGeom prst="rect">
              <a:avLst/>
            </a:prstGeom>
            <a:solidFill>
              <a:srgbClr val="E2231A">
                <a:alpha val="100000"/>
              </a:srgbClr>
            </a:solidFill>
          </p:spPr>
          <p:txBody>
            <a:bodyPr/>
            <a:lstStyle/>
            <a:p/>
          </p:txBody>
        </p:sp>
        <p:sp>
          <p:nvSpPr>
            <p:cNvPr id="183" name="rc183"/>
            <p:cNvSpPr/>
            <p:nvPr/>
          </p:nvSpPr>
          <p:spPr>
            <a:xfrm>
              <a:off x="1717969" y="2691218"/>
              <a:ext cx="220362" cy="1361799"/>
            </a:xfrm>
            <a:prstGeom prst="rect">
              <a:avLst/>
            </a:prstGeom>
            <a:solidFill>
              <a:srgbClr val="E2231A">
                <a:alpha val="100000"/>
              </a:srgbClr>
            </a:solidFill>
          </p:spPr>
          <p:txBody>
            <a:bodyPr/>
            <a:lstStyle/>
            <a:p/>
          </p:txBody>
        </p:sp>
        <p:sp>
          <p:nvSpPr>
            <p:cNvPr id="184" name="rc184"/>
            <p:cNvSpPr/>
            <p:nvPr/>
          </p:nvSpPr>
          <p:spPr>
            <a:xfrm>
              <a:off x="2011786" y="2840866"/>
              <a:ext cx="220362" cy="1301940"/>
            </a:xfrm>
            <a:prstGeom prst="rect">
              <a:avLst/>
            </a:prstGeom>
            <a:solidFill>
              <a:srgbClr val="E2231A">
                <a:alpha val="100000"/>
              </a:srgbClr>
            </a:solidFill>
          </p:spPr>
          <p:txBody>
            <a:bodyPr/>
            <a:lstStyle/>
            <a:p/>
          </p:txBody>
        </p:sp>
        <p:sp>
          <p:nvSpPr>
            <p:cNvPr id="185" name="rc185"/>
            <p:cNvSpPr/>
            <p:nvPr/>
          </p:nvSpPr>
          <p:spPr>
            <a:xfrm>
              <a:off x="2305603" y="3020444"/>
              <a:ext cx="220362" cy="1197186"/>
            </a:xfrm>
            <a:prstGeom prst="rect">
              <a:avLst/>
            </a:prstGeom>
            <a:solidFill>
              <a:srgbClr val="E2231A">
                <a:alpha val="100000"/>
              </a:srgbClr>
            </a:solidFill>
          </p:spPr>
          <p:txBody>
            <a:bodyPr/>
            <a:lstStyle/>
            <a:p/>
          </p:txBody>
        </p:sp>
        <p:sp>
          <p:nvSpPr>
            <p:cNvPr id="186" name="rc186"/>
            <p:cNvSpPr/>
            <p:nvPr/>
          </p:nvSpPr>
          <p:spPr>
            <a:xfrm>
              <a:off x="2599420" y="3214987"/>
              <a:ext cx="220362" cy="1017608"/>
            </a:xfrm>
            <a:prstGeom prst="rect">
              <a:avLst/>
            </a:prstGeom>
            <a:solidFill>
              <a:srgbClr val="E2231A">
                <a:alpha val="100000"/>
              </a:srgbClr>
            </a:solidFill>
          </p:spPr>
          <p:txBody>
            <a:bodyPr/>
            <a:lstStyle/>
            <a:p/>
          </p:txBody>
        </p:sp>
        <p:sp>
          <p:nvSpPr>
            <p:cNvPr id="187" name="rc187"/>
            <p:cNvSpPr/>
            <p:nvPr/>
          </p:nvSpPr>
          <p:spPr>
            <a:xfrm>
              <a:off x="2893237" y="3304776"/>
              <a:ext cx="220362" cy="1047538"/>
            </a:xfrm>
            <a:prstGeom prst="rect">
              <a:avLst/>
            </a:prstGeom>
            <a:solidFill>
              <a:srgbClr val="E2231A">
                <a:alpha val="100000"/>
              </a:srgbClr>
            </a:solidFill>
          </p:spPr>
          <p:txBody>
            <a:bodyPr/>
            <a:lstStyle/>
            <a:p/>
          </p:txBody>
        </p:sp>
        <p:sp>
          <p:nvSpPr>
            <p:cNvPr id="188" name="rc188"/>
            <p:cNvSpPr/>
            <p:nvPr/>
          </p:nvSpPr>
          <p:spPr>
            <a:xfrm>
              <a:off x="3187054" y="3289811"/>
              <a:ext cx="220362" cy="1062502"/>
            </a:xfrm>
            <a:prstGeom prst="rect">
              <a:avLst/>
            </a:prstGeom>
            <a:solidFill>
              <a:srgbClr val="E2231A">
                <a:alpha val="100000"/>
              </a:srgbClr>
            </a:solidFill>
          </p:spPr>
          <p:txBody>
            <a:bodyPr/>
            <a:lstStyle/>
            <a:p/>
          </p:txBody>
        </p:sp>
        <p:sp>
          <p:nvSpPr>
            <p:cNvPr id="189" name="rc189"/>
            <p:cNvSpPr/>
            <p:nvPr/>
          </p:nvSpPr>
          <p:spPr>
            <a:xfrm>
              <a:off x="3480871" y="3334706"/>
              <a:ext cx="220362" cy="1077467"/>
            </a:xfrm>
            <a:prstGeom prst="rect">
              <a:avLst/>
            </a:prstGeom>
            <a:solidFill>
              <a:srgbClr val="E2231A">
                <a:alpha val="100000"/>
              </a:srgbClr>
            </a:solidFill>
          </p:spPr>
          <p:txBody>
            <a:bodyPr/>
            <a:lstStyle/>
            <a:p/>
          </p:txBody>
        </p:sp>
        <p:sp>
          <p:nvSpPr>
            <p:cNvPr id="190" name="rc190"/>
            <p:cNvSpPr/>
            <p:nvPr/>
          </p:nvSpPr>
          <p:spPr>
            <a:xfrm>
              <a:off x="3774688" y="3409530"/>
              <a:ext cx="220362" cy="987678"/>
            </a:xfrm>
            <a:prstGeom prst="rect">
              <a:avLst/>
            </a:prstGeom>
            <a:solidFill>
              <a:srgbClr val="E2231A">
                <a:alpha val="100000"/>
              </a:srgbClr>
            </a:solidFill>
          </p:spPr>
          <p:txBody>
            <a:bodyPr/>
            <a:lstStyle/>
            <a:p/>
          </p:txBody>
        </p:sp>
        <p:sp>
          <p:nvSpPr>
            <p:cNvPr id="191" name="rc191"/>
            <p:cNvSpPr/>
            <p:nvPr/>
          </p:nvSpPr>
          <p:spPr>
            <a:xfrm>
              <a:off x="4068505" y="3499319"/>
              <a:ext cx="220362" cy="912854"/>
            </a:xfrm>
            <a:prstGeom prst="rect">
              <a:avLst/>
            </a:prstGeom>
            <a:solidFill>
              <a:srgbClr val="E2231A">
                <a:alpha val="100000"/>
              </a:srgbClr>
            </a:solidFill>
          </p:spPr>
          <p:txBody>
            <a:bodyPr/>
            <a:lstStyle/>
            <a:p/>
          </p:txBody>
        </p:sp>
        <p:sp>
          <p:nvSpPr>
            <p:cNvPr id="192" name="rc192"/>
            <p:cNvSpPr/>
            <p:nvPr/>
          </p:nvSpPr>
          <p:spPr>
            <a:xfrm>
              <a:off x="4362322" y="3753721"/>
              <a:ext cx="220362" cy="688382"/>
            </a:xfrm>
            <a:prstGeom prst="rect">
              <a:avLst/>
            </a:prstGeom>
            <a:solidFill>
              <a:srgbClr val="E2231A">
                <a:alpha val="100000"/>
              </a:srgbClr>
            </a:solidFill>
          </p:spPr>
          <p:txBody>
            <a:bodyPr/>
            <a:lstStyle/>
            <a:p/>
          </p:txBody>
        </p:sp>
        <p:sp>
          <p:nvSpPr>
            <p:cNvPr id="193" name="rc193"/>
            <p:cNvSpPr/>
            <p:nvPr/>
          </p:nvSpPr>
          <p:spPr>
            <a:xfrm>
              <a:off x="4656139" y="3723791"/>
              <a:ext cx="220362" cy="688382"/>
            </a:xfrm>
            <a:prstGeom prst="rect">
              <a:avLst/>
            </a:prstGeom>
            <a:solidFill>
              <a:srgbClr val="E2231A">
                <a:alpha val="100000"/>
              </a:srgbClr>
            </a:solidFill>
          </p:spPr>
          <p:txBody>
            <a:bodyPr/>
            <a:lstStyle/>
            <a:p/>
          </p:txBody>
        </p:sp>
        <p:sp>
          <p:nvSpPr>
            <p:cNvPr id="194" name="rc194"/>
            <p:cNvSpPr/>
            <p:nvPr/>
          </p:nvSpPr>
          <p:spPr>
            <a:xfrm>
              <a:off x="4949956" y="3678897"/>
              <a:ext cx="220362" cy="643487"/>
            </a:xfrm>
            <a:prstGeom prst="rect">
              <a:avLst/>
            </a:prstGeom>
            <a:solidFill>
              <a:srgbClr val="E2231A">
                <a:alpha val="100000"/>
              </a:srgbClr>
            </a:solidFill>
          </p:spPr>
          <p:txBody>
            <a:bodyPr/>
            <a:lstStyle/>
            <a:p/>
          </p:txBody>
        </p:sp>
        <p:sp>
          <p:nvSpPr>
            <p:cNvPr id="195" name="rc195"/>
            <p:cNvSpPr/>
            <p:nvPr/>
          </p:nvSpPr>
          <p:spPr>
            <a:xfrm>
              <a:off x="5243772" y="3753721"/>
              <a:ext cx="220362" cy="613558"/>
            </a:xfrm>
            <a:prstGeom prst="rect">
              <a:avLst/>
            </a:prstGeom>
            <a:solidFill>
              <a:srgbClr val="E2231A">
                <a:alpha val="100000"/>
              </a:srgbClr>
            </a:solidFill>
          </p:spPr>
          <p:txBody>
            <a:bodyPr/>
            <a:lstStyle/>
            <a:p/>
          </p:txBody>
        </p:sp>
        <p:sp>
          <p:nvSpPr>
            <p:cNvPr id="196" name="rc196"/>
            <p:cNvSpPr/>
            <p:nvPr/>
          </p:nvSpPr>
          <p:spPr>
            <a:xfrm>
              <a:off x="5537589" y="3738756"/>
              <a:ext cx="220362" cy="598593"/>
            </a:xfrm>
            <a:prstGeom prst="rect">
              <a:avLst/>
            </a:prstGeom>
            <a:solidFill>
              <a:srgbClr val="E2231A">
                <a:alpha val="100000"/>
              </a:srgbClr>
            </a:solidFill>
          </p:spPr>
          <p:txBody>
            <a:bodyPr/>
            <a:lstStyle/>
            <a:p/>
          </p:txBody>
        </p:sp>
        <p:sp>
          <p:nvSpPr>
            <p:cNvPr id="197" name="rc197"/>
            <p:cNvSpPr/>
            <p:nvPr/>
          </p:nvSpPr>
          <p:spPr>
            <a:xfrm>
              <a:off x="5831406" y="3723791"/>
              <a:ext cx="220362" cy="553698"/>
            </a:xfrm>
            <a:prstGeom prst="rect">
              <a:avLst/>
            </a:prstGeom>
            <a:solidFill>
              <a:srgbClr val="E2231A">
                <a:alpha val="100000"/>
              </a:srgbClr>
            </a:solidFill>
          </p:spPr>
          <p:txBody>
            <a:bodyPr/>
            <a:lstStyle/>
            <a:p/>
          </p:txBody>
        </p:sp>
        <p:sp>
          <p:nvSpPr>
            <p:cNvPr id="198" name="rc198"/>
            <p:cNvSpPr/>
            <p:nvPr/>
          </p:nvSpPr>
          <p:spPr>
            <a:xfrm>
              <a:off x="6125223" y="3738756"/>
              <a:ext cx="220362" cy="508804"/>
            </a:xfrm>
            <a:prstGeom prst="rect">
              <a:avLst/>
            </a:prstGeom>
            <a:solidFill>
              <a:srgbClr val="E2231A">
                <a:alpha val="100000"/>
              </a:srgbClr>
            </a:solidFill>
          </p:spPr>
          <p:txBody>
            <a:bodyPr/>
            <a:lstStyle/>
            <a:p/>
          </p:txBody>
        </p:sp>
        <p:sp>
          <p:nvSpPr>
            <p:cNvPr id="199" name="rc199"/>
            <p:cNvSpPr/>
            <p:nvPr/>
          </p:nvSpPr>
          <p:spPr>
            <a:xfrm>
              <a:off x="6419040" y="3768686"/>
              <a:ext cx="220362" cy="433980"/>
            </a:xfrm>
            <a:prstGeom prst="rect">
              <a:avLst/>
            </a:prstGeom>
            <a:solidFill>
              <a:srgbClr val="E2231A">
                <a:alpha val="100000"/>
              </a:srgbClr>
            </a:solidFill>
          </p:spPr>
          <p:txBody>
            <a:bodyPr/>
            <a:lstStyle/>
            <a:p/>
          </p:txBody>
        </p:sp>
        <p:sp>
          <p:nvSpPr>
            <p:cNvPr id="200" name="rc200"/>
            <p:cNvSpPr/>
            <p:nvPr/>
          </p:nvSpPr>
          <p:spPr>
            <a:xfrm>
              <a:off x="6712857" y="3813580"/>
              <a:ext cx="220362" cy="374120"/>
            </a:xfrm>
            <a:prstGeom prst="rect">
              <a:avLst/>
            </a:prstGeom>
            <a:solidFill>
              <a:srgbClr val="E2231A">
                <a:alpha val="100000"/>
              </a:srgbClr>
            </a:solidFill>
          </p:spPr>
          <p:txBody>
            <a:bodyPr/>
            <a:lstStyle/>
            <a:p/>
          </p:txBody>
        </p:sp>
        <p:sp>
          <p:nvSpPr>
            <p:cNvPr id="201" name="rc201"/>
            <p:cNvSpPr/>
            <p:nvPr/>
          </p:nvSpPr>
          <p:spPr>
            <a:xfrm>
              <a:off x="7006674" y="3409530"/>
              <a:ext cx="220362" cy="643487"/>
            </a:xfrm>
            <a:prstGeom prst="rect">
              <a:avLst/>
            </a:prstGeom>
            <a:solidFill>
              <a:srgbClr val="E2231A">
                <a:alpha val="100000"/>
              </a:srgbClr>
            </a:solidFill>
          </p:spPr>
          <p:txBody>
            <a:bodyPr/>
            <a:lstStyle/>
            <a:p/>
          </p:txBody>
        </p:sp>
        <p:sp>
          <p:nvSpPr>
            <p:cNvPr id="202" name="rc202"/>
            <p:cNvSpPr/>
            <p:nvPr/>
          </p:nvSpPr>
          <p:spPr>
            <a:xfrm>
              <a:off x="7300491" y="3200022"/>
              <a:ext cx="220362" cy="598593"/>
            </a:xfrm>
            <a:prstGeom prst="rect">
              <a:avLst/>
            </a:prstGeom>
            <a:solidFill>
              <a:srgbClr val="E2231A">
                <a:alpha val="100000"/>
              </a:srgbClr>
            </a:solidFill>
          </p:spPr>
          <p:txBody>
            <a:bodyPr/>
            <a:lstStyle/>
            <a:p/>
          </p:txBody>
        </p:sp>
        <p:sp>
          <p:nvSpPr>
            <p:cNvPr id="203" name="rc203"/>
            <p:cNvSpPr/>
            <p:nvPr/>
          </p:nvSpPr>
          <p:spPr>
            <a:xfrm>
              <a:off x="7594308" y="3858475"/>
              <a:ext cx="220362" cy="314261"/>
            </a:xfrm>
            <a:prstGeom prst="rect">
              <a:avLst/>
            </a:prstGeom>
            <a:solidFill>
              <a:srgbClr val="E2231A">
                <a:alpha val="100000"/>
              </a:srgbClr>
            </a:solidFill>
          </p:spPr>
          <p:txBody>
            <a:bodyPr/>
            <a:lstStyle/>
            <a:p/>
          </p:txBody>
        </p:sp>
        <p:sp>
          <p:nvSpPr>
            <p:cNvPr id="204" name="rc204"/>
            <p:cNvSpPr/>
            <p:nvPr/>
          </p:nvSpPr>
          <p:spPr>
            <a:xfrm>
              <a:off x="7888125" y="3634002"/>
              <a:ext cx="220362" cy="374120"/>
            </a:xfrm>
            <a:prstGeom prst="rect">
              <a:avLst/>
            </a:prstGeom>
            <a:solidFill>
              <a:srgbClr val="E2231A">
                <a:alpha val="100000"/>
              </a:srgbClr>
            </a:solidFill>
          </p:spPr>
          <p:txBody>
            <a:bodyPr/>
            <a:lstStyle/>
            <a:p/>
          </p:txBody>
        </p:sp>
        <p:sp>
          <p:nvSpPr>
            <p:cNvPr id="205" name="rc205"/>
            <p:cNvSpPr/>
            <p:nvPr/>
          </p:nvSpPr>
          <p:spPr>
            <a:xfrm>
              <a:off x="8181942" y="3648967"/>
              <a:ext cx="220362" cy="269366"/>
            </a:xfrm>
            <a:prstGeom prst="rect">
              <a:avLst/>
            </a:prstGeom>
            <a:solidFill>
              <a:srgbClr val="E2231A">
                <a:alpha val="100000"/>
              </a:srgbClr>
            </a:solidFill>
          </p:spPr>
          <p:txBody>
            <a:bodyPr/>
            <a:lstStyle/>
            <a:p/>
          </p:txBody>
        </p:sp>
        <p:sp>
          <p:nvSpPr>
            <p:cNvPr id="206" name="rc206"/>
            <p:cNvSpPr/>
            <p:nvPr/>
          </p:nvSpPr>
          <p:spPr>
            <a:xfrm>
              <a:off x="8475758" y="3738756"/>
              <a:ext cx="220362" cy="284331"/>
            </a:xfrm>
            <a:prstGeom prst="rect">
              <a:avLst/>
            </a:prstGeom>
            <a:solidFill>
              <a:srgbClr val="E2231A">
                <a:alpha val="100000"/>
              </a:srgbClr>
            </a:solidFill>
          </p:spPr>
          <p:txBody>
            <a:bodyPr/>
            <a:lstStyle/>
            <a:p/>
          </p:txBody>
        </p:sp>
        <p:sp>
          <p:nvSpPr>
            <p:cNvPr id="207" name="rc207"/>
            <p:cNvSpPr/>
            <p:nvPr/>
          </p:nvSpPr>
          <p:spPr>
            <a:xfrm>
              <a:off x="1130336" y="1763398"/>
              <a:ext cx="220362" cy="852995"/>
            </a:xfrm>
            <a:prstGeom prst="rect">
              <a:avLst/>
            </a:prstGeom>
            <a:solidFill>
              <a:srgbClr val="F26A21">
                <a:alpha val="100000"/>
              </a:srgbClr>
            </a:solidFill>
          </p:spPr>
          <p:txBody>
            <a:bodyPr/>
            <a:lstStyle/>
            <a:p/>
          </p:txBody>
        </p:sp>
        <p:sp>
          <p:nvSpPr>
            <p:cNvPr id="208" name="rc208"/>
            <p:cNvSpPr/>
            <p:nvPr/>
          </p:nvSpPr>
          <p:spPr>
            <a:xfrm>
              <a:off x="1424153" y="1793328"/>
              <a:ext cx="220362" cy="882925"/>
            </a:xfrm>
            <a:prstGeom prst="rect">
              <a:avLst/>
            </a:prstGeom>
            <a:solidFill>
              <a:srgbClr val="F26A21">
                <a:alpha val="100000"/>
              </a:srgbClr>
            </a:solidFill>
          </p:spPr>
          <p:txBody>
            <a:bodyPr/>
            <a:lstStyle/>
            <a:p/>
          </p:txBody>
        </p:sp>
        <p:sp>
          <p:nvSpPr>
            <p:cNvPr id="209" name="rc209"/>
            <p:cNvSpPr/>
            <p:nvPr/>
          </p:nvSpPr>
          <p:spPr>
            <a:xfrm>
              <a:off x="1717969" y="1808293"/>
              <a:ext cx="220362" cy="882925"/>
            </a:xfrm>
            <a:prstGeom prst="rect">
              <a:avLst/>
            </a:prstGeom>
            <a:solidFill>
              <a:srgbClr val="F26A21">
                <a:alpha val="100000"/>
              </a:srgbClr>
            </a:solidFill>
          </p:spPr>
          <p:txBody>
            <a:bodyPr/>
            <a:lstStyle/>
            <a:p/>
          </p:txBody>
        </p:sp>
        <p:sp>
          <p:nvSpPr>
            <p:cNvPr id="210" name="rc210"/>
            <p:cNvSpPr/>
            <p:nvPr/>
          </p:nvSpPr>
          <p:spPr>
            <a:xfrm>
              <a:off x="2011786" y="1987871"/>
              <a:ext cx="220362" cy="852995"/>
            </a:xfrm>
            <a:prstGeom prst="rect">
              <a:avLst/>
            </a:prstGeom>
            <a:solidFill>
              <a:srgbClr val="F26A21">
                <a:alpha val="100000"/>
              </a:srgbClr>
            </a:solidFill>
          </p:spPr>
          <p:txBody>
            <a:bodyPr/>
            <a:lstStyle/>
            <a:p/>
          </p:txBody>
        </p:sp>
        <p:sp>
          <p:nvSpPr>
            <p:cNvPr id="211" name="rc211"/>
            <p:cNvSpPr/>
            <p:nvPr/>
          </p:nvSpPr>
          <p:spPr>
            <a:xfrm>
              <a:off x="2305603" y="2212343"/>
              <a:ext cx="220362" cy="808100"/>
            </a:xfrm>
            <a:prstGeom prst="rect">
              <a:avLst/>
            </a:prstGeom>
            <a:solidFill>
              <a:srgbClr val="F26A21">
                <a:alpha val="100000"/>
              </a:srgbClr>
            </a:solidFill>
          </p:spPr>
          <p:txBody>
            <a:bodyPr/>
            <a:lstStyle/>
            <a:p/>
          </p:txBody>
        </p:sp>
        <p:sp>
          <p:nvSpPr>
            <p:cNvPr id="212" name="rc212"/>
            <p:cNvSpPr/>
            <p:nvPr/>
          </p:nvSpPr>
          <p:spPr>
            <a:xfrm>
              <a:off x="2599420" y="2436816"/>
              <a:ext cx="220362" cy="778171"/>
            </a:xfrm>
            <a:prstGeom prst="rect">
              <a:avLst/>
            </a:prstGeom>
            <a:solidFill>
              <a:srgbClr val="F26A21">
                <a:alpha val="100000"/>
              </a:srgbClr>
            </a:solidFill>
          </p:spPr>
          <p:txBody>
            <a:bodyPr/>
            <a:lstStyle/>
            <a:p/>
          </p:txBody>
        </p:sp>
        <p:sp>
          <p:nvSpPr>
            <p:cNvPr id="213" name="rc213"/>
            <p:cNvSpPr/>
            <p:nvPr/>
          </p:nvSpPr>
          <p:spPr>
            <a:xfrm>
              <a:off x="2893237" y="2556534"/>
              <a:ext cx="220362" cy="748241"/>
            </a:xfrm>
            <a:prstGeom prst="rect">
              <a:avLst/>
            </a:prstGeom>
            <a:solidFill>
              <a:srgbClr val="F26A21">
                <a:alpha val="100000"/>
              </a:srgbClr>
            </a:solidFill>
          </p:spPr>
          <p:txBody>
            <a:bodyPr/>
            <a:lstStyle/>
            <a:p/>
          </p:txBody>
        </p:sp>
        <p:sp>
          <p:nvSpPr>
            <p:cNvPr id="214" name="rc214"/>
            <p:cNvSpPr/>
            <p:nvPr/>
          </p:nvSpPr>
          <p:spPr>
            <a:xfrm>
              <a:off x="3187054" y="2571499"/>
              <a:ext cx="220362" cy="718311"/>
            </a:xfrm>
            <a:prstGeom prst="rect">
              <a:avLst/>
            </a:prstGeom>
            <a:solidFill>
              <a:srgbClr val="F26A21">
                <a:alpha val="100000"/>
              </a:srgbClr>
            </a:solidFill>
          </p:spPr>
          <p:txBody>
            <a:bodyPr/>
            <a:lstStyle/>
            <a:p/>
          </p:txBody>
        </p:sp>
        <p:sp>
          <p:nvSpPr>
            <p:cNvPr id="215" name="rc215"/>
            <p:cNvSpPr/>
            <p:nvPr/>
          </p:nvSpPr>
          <p:spPr>
            <a:xfrm>
              <a:off x="3480871" y="2721148"/>
              <a:ext cx="220362" cy="613558"/>
            </a:xfrm>
            <a:prstGeom prst="rect">
              <a:avLst/>
            </a:prstGeom>
            <a:solidFill>
              <a:srgbClr val="F26A21">
                <a:alpha val="100000"/>
              </a:srgbClr>
            </a:solidFill>
          </p:spPr>
          <p:txBody>
            <a:bodyPr/>
            <a:lstStyle/>
            <a:p/>
          </p:txBody>
        </p:sp>
        <p:sp>
          <p:nvSpPr>
            <p:cNvPr id="216" name="rc216"/>
            <p:cNvSpPr/>
            <p:nvPr/>
          </p:nvSpPr>
          <p:spPr>
            <a:xfrm>
              <a:off x="3774688" y="2885761"/>
              <a:ext cx="220362" cy="523769"/>
            </a:xfrm>
            <a:prstGeom prst="rect">
              <a:avLst/>
            </a:prstGeom>
            <a:solidFill>
              <a:srgbClr val="F26A21">
                <a:alpha val="100000"/>
              </a:srgbClr>
            </a:solidFill>
          </p:spPr>
          <p:txBody>
            <a:bodyPr/>
            <a:lstStyle/>
            <a:p/>
          </p:txBody>
        </p:sp>
        <p:sp>
          <p:nvSpPr>
            <p:cNvPr id="217" name="rc217"/>
            <p:cNvSpPr/>
            <p:nvPr/>
          </p:nvSpPr>
          <p:spPr>
            <a:xfrm>
              <a:off x="4068505" y="2810936"/>
              <a:ext cx="220362" cy="688382"/>
            </a:xfrm>
            <a:prstGeom prst="rect">
              <a:avLst/>
            </a:prstGeom>
            <a:solidFill>
              <a:srgbClr val="F26A21">
                <a:alpha val="100000"/>
              </a:srgbClr>
            </a:solidFill>
          </p:spPr>
          <p:txBody>
            <a:bodyPr/>
            <a:lstStyle/>
            <a:p/>
          </p:txBody>
        </p:sp>
        <p:sp>
          <p:nvSpPr>
            <p:cNvPr id="218" name="rc218"/>
            <p:cNvSpPr/>
            <p:nvPr/>
          </p:nvSpPr>
          <p:spPr>
            <a:xfrm>
              <a:off x="4362322" y="3020444"/>
              <a:ext cx="220362" cy="733276"/>
            </a:xfrm>
            <a:prstGeom prst="rect">
              <a:avLst/>
            </a:prstGeom>
            <a:solidFill>
              <a:srgbClr val="F26A21">
                <a:alpha val="100000"/>
              </a:srgbClr>
            </a:solidFill>
          </p:spPr>
          <p:txBody>
            <a:bodyPr/>
            <a:lstStyle/>
            <a:p/>
          </p:txBody>
        </p:sp>
        <p:sp>
          <p:nvSpPr>
            <p:cNvPr id="219" name="rc219"/>
            <p:cNvSpPr/>
            <p:nvPr/>
          </p:nvSpPr>
          <p:spPr>
            <a:xfrm>
              <a:off x="4656139" y="2945620"/>
              <a:ext cx="220362" cy="778171"/>
            </a:xfrm>
            <a:prstGeom prst="rect">
              <a:avLst/>
            </a:prstGeom>
            <a:solidFill>
              <a:srgbClr val="F26A21">
                <a:alpha val="100000"/>
              </a:srgbClr>
            </a:solidFill>
          </p:spPr>
          <p:txBody>
            <a:bodyPr/>
            <a:lstStyle/>
            <a:p/>
          </p:txBody>
        </p:sp>
        <p:sp>
          <p:nvSpPr>
            <p:cNvPr id="220" name="rc220"/>
            <p:cNvSpPr/>
            <p:nvPr/>
          </p:nvSpPr>
          <p:spPr>
            <a:xfrm>
              <a:off x="4949956" y="2840866"/>
              <a:ext cx="220362" cy="838030"/>
            </a:xfrm>
            <a:prstGeom prst="rect">
              <a:avLst/>
            </a:prstGeom>
            <a:solidFill>
              <a:srgbClr val="F26A21">
                <a:alpha val="100000"/>
              </a:srgbClr>
            </a:solidFill>
          </p:spPr>
          <p:txBody>
            <a:bodyPr/>
            <a:lstStyle/>
            <a:p/>
          </p:txBody>
        </p:sp>
        <p:sp>
          <p:nvSpPr>
            <p:cNvPr id="221" name="rc221"/>
            <p:cNvSpPr/>
            <p:nvPr/>
          </p:nvSpPr>
          <p:spPr>
            <a:xfrm>
              <a:off x="5243772" y="2930655"/>
              <a:ext cx="220362" cy="823065"/>
            </a:xfrm>
            <a:prstGeom prst="rect">
              <a:avLst/>
            </a:prstGeom>
            <a:solidFill>
              <a:srgbClr val="F26A21">
                <a:alpha val="100000"/>
              </a:srgbClr>
            </a:solidFill>
          </p:spPr>
          <p:txBody>
            <a:bodyPr/>
            <a:lstStyle/>
            <a:p/>
          </p:txBody>
        </p:sp>
        <p:sp>
          <p:nvSpPr>
            <p:cNvPr id="222" name="rc222"/>
            <p:cNvSpPr/>
            <p:nvPr/>
          </p:nvSpPr>
          <p:spPr>
            <a:xfrm>
              <a:off x="5537589" y="2930655"/>
              <a:ext cx="220362" cy="808100"/>
            </a:xfrm>
            <a:prstGeom prst="rect">
              <a:avLst/>
            </a:prstGeom>
            <a:solidFill>
              <a:srgbClr val="F26A21">
                <a:alpha val="100000"/>
              </a:srgbClr>
            </a:solidFill>
          </p:spPr>
          <p:txBody>
            <a:bodyPr/>
            <a:lstStyle/>
            <a:p/>
          </p:txBody>
        </p:sp>
        <p:sp>
          <p:nvSpPr>
            <p:cNvPr id="223" name="rc223"/>
            <p:cNvSpPr/>
            <p:nvPr/>
          </p:nvSpPr>
          <p:spPr>
            <a:xfrm>
              <a:off x="5831406" y="3050374"/>
              <a:ext cx="220362" cy="673417"/>
            </a:xfrm>
            <a:prstGeom prst="rect">
              <a:avLst/>
            </a:prstGeom>
            <a:solidFill>
              <a:srgbClr val="F26A21">
                <a:alpha val="100000"/>
              </a:srgbClr>
            </a:solidFill>
          </p:spPr>
          <p:txBody>
            <a:bodyPr/>
            <a:lstStyle/>
            <a:p/>
          </p:txBody>
        </p:sp>
        <p:sp>
          <p:nvSpPr>
            <p:cNvPr id="224" name="rc224"/>
            <p:cNvSpPr/>
            <p:nvPr/>
          </p:nvSpPr>
          <p:spPr>
            <a:xfrm>
              <a:off x="6125223" y="3095268"/>
              <a:ext cx="220362" cy="643487"/>
            </a:xfrm>
            <a:prstGeom prst="rect">
              <a:avLst/>
            </a:prstGeom>
            <a:solidFill>
              <a:srgbClr val="F26A21">
                <a:alpha val="100000"/>
              </a:srgbClr>
            </a:solidFill>
          </p:spPr>
          <p:txBody>
            <a:bodyPr/>
            <a:lstStyle/>
            <a:p/>
          </p:txBody>
        </p:sp>
        <p:sp>
          <p:nvSpPr>
            <p:cNvPr id="225" name="rc225"/>
            <p:cNvSpPr/>
            <p:nvPr/>
          </p:nvSpPr>
          <p:spPr>
            <a:xfrm>
              <a:off x="6419040" y="3155128"/>
              <a:ext cx="220362" cy="613558"/>
            </a:xfrm>
            <a:prstGeom prst="rect">
              <a:avLst/>
            </a:prstGeom>
            <a:solidFill>
              <a:srgbClr val="F26A21">
                <a:alpha val="100000"/>
              </a:srgbClr>
            </a:solidFill>
          </p:spPr>
          <p:txBody>
            <a:bodyPr/>
            <a:lstStyle/>
            <a:p/>
          </p:txBody>
        </p:sp>
        <p:sp>
          <p:nvSpPr>
            <p:cNvPr id="226" name="rc226"/>
            <p:cNvSpPr/>
            <p:nvPr/>
          </p:nvSpPr>
          <p:spPr>
            <a:xfrm>
              <a:off x="6712857" y="3244917"/>
              <a:ext cx="220362" cy="568663"/>
            </a:xfrm>
            <a:prstGeom prst="rect">
              <a:avLst/>
            </a:prstGeom>
            <a:solidFill>
              <a:srgbClr val="F26A21">
                <a:alpha val="100000"/>
              </a:srgbClr>
            </a:solidFill>
          </p:spPr>
          <p:txBody>
            <a:bodyPr/>
            <a:lstStyle/>
            <a:p/>
          </p:txBody>
        </p:sp>
        <p:sp>
          <p:nvSpPr>
            <p:cNvPr id="227" name="rc227"/>
            <p:cNvSpPr/>
            <p:nvPr/>
          </p:nvSpPr>
          <p:spPr>
            <a:xfrm>
              <a:off x="7006674" y="2781007"/>
              <a:ext cx="220362" cy="628522"/>
            </a:xfrm>
            <a:prstGeom prst="rect">
              <a:avLst/>
            </a:prstGeom>
            <a:solidFill>
              <a:srgbClr val="F26A21">
                <a:alpha val="100000"/>
              </a:srgbClr>
            </a:solidFill>
          </p:spPr>
          <p:txBody>
            <a:bodyPr/>
            <a:lstStyle/>
            <a:p/>
          </p:txBody>
        </p:sp>
        <p:sp>
          <p:nvSpPr>
            <p:cNvPr id="228" name="rc228"/>
            <p:cNvSpPr/>
            <p:nvPr/>
          </p:nvSpPr>
          <p:spPr>
            <a:xfrm>
              <a:off x="7300491" y="2436816"/>
              <a:ext cx="220362" cy="763206"/>
            </a:xfrm>
            <a:prstGeom prst="rect">
              <a:avLst/>
            </a:prstGeom>
            <a:solidFill>
              <a:srgbClr val="F26A21">
                <a:alpha val="100000"/>
              </a:srgbClr>
            </a:solidFill>
          </p:spPr>
          <p:txBody>
            <a:bodyPr/>
            <a:lstStyle/>
            <a:p/>
          </p:txBody>
        </p:sp>
        <p:sp>
          <p:nvSpPr>
            <p:cNvPr id="229" name="rc229"/>
            <p:cNvSpPr/>
            <p:nvPr/>
          </p:nvSpPr>
          <p:spPr>
            <a:xfrm>
              <a:off x="7594308" y="3170092"/>
              <a:ext cx="220362" cy="688382"/>
            </a:xfrm>
            <a:prstGeom prst="rect">
              <a:avLst/>
            </a:prstGeom>
            <a:solidFill>
              <a:srgbClr val="F26A21">
                <a:alpha val="100000"/>
              </a:srgbClr>
            </a:solidFill>
          </p:spPr>
          <p:txBody>
            <a:bodyPr/>
            <a:lstStyle/>
            <a:p/>
          </p:txBody>
        </p:sp>
        <p:sp>
          <p:nvSpPr>
            <p:cNvPr id="230" name="rc230"/>
            <p:cNvSpPr/>
            <p:nvPr/>
          </p:nvSpPr>
          <p:spPr>
            <a:xfrm>
              <a:off x="7888125" y="3020444"/>
              <a:ext cx="220362" cy="613558"/>
            </a:xfrm>
            <a:prstGeom prst="rect">
              <a:avLst/>
            </a:prstGeom>
            <a:solidFill>
              <a:srgbClr val="F26A21">
                <a:alpha val="100000"/>
              </a:srgbClr>
            </a:solidFill>
          </p:spPr>
          <p:txBody>
            <a:bodyPr/>
            <a:lstStyle/>
            <a:p/>
          </p:txBody>
        </p:sp>
        <p:sp>
          <p:nvSpPr>
            <p:cNvPr id="231" name="rc231"/>
            <p:cNvSpPr/>
            <p:nvPr/>
          </p:nvSpPr>
          <p:spPr>
            <a:xfrm>
              <a:off x="8181942" y="3050374"/>
              <a:ext cx="220362" cy="598593"/>
            </a:xfrm>
            <a:prstGeom prst="rect">
              <a:avLst/>
            </a:prstGeom>
            <a:solidFill>
              <a:srgbClr val="F26A21">
                <a:alpha val="100000"/>
              </a:srgbClr>
            </a:solidFill>
          </p:spPr>
          <p:txBody>
            <a:bodyPr/>
            <a:lstStyle/>
            <a:p/>
          </p:txBody>
        </p:sp>
        <p:sp>
          <p:nvSpPr>
            <p:cNvPr id="232" name="rc232"/>
            <p:cNvSpPr/>
            <p:nvPr/>
          </p:nvSpPr>
          <p:spPr>
            <a:xfrm>
              <a:off x="8475758" y="3140163"/>
              <a:ext cx="220362" cy="598593"/>
            </a:xfrm>
            <a:prstGeom prst="rect">
              <a:avLst/>
            </a:prstGeom>
            <a:solidFill>
              <a:srgbClr val="F26A21">
                <a:alpha val="100000"/>
              </a:srgbClr>
            </a:solidFill>
          </p:spPr>
          <p:txBody>
            <a:bodyPr/>
            <a:lstStyle/>
            <a:p/>
          </p:txBody>
        </p:sp>
        <p:sp>
          <p:nvSpPr>
            <p:cNvPr id="233" name="tx233"/>
            <p:cNvSpPr/>
            <p:nvPr/>
          </p:nvSpPr>
          <p:spPr>
            <a:xfrm>
              <a:off x="1177789" y="49634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34" name="tx234"/>
            <p:cNvSpPr/>
            <p:nvPr/>
          </p:nvSpPr>
          <p:spPr>
            <a:xfrm>
              <a:off x="1471606" y="49634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35" name="tx235"/>
            <p:cNvSpPr/>
            <p:nvPr/>
          </p:nvSpPr>
          <p:spPr>
            <a:xfrm>
              <a:off x="1765423" y="49410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36" name="tx236"/>
            <p:cNvSpPr/>
            <p:nvPr/>
          </p:nvSpPr>
          <p:spPr>
            <a:xfrm>
              <a:off x="2059240" y="49634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37" name="tx237"/>
            <p:cNvSpPr/>
            <p:nvPr/>
          </p:nvSpPr>
          <p:spPr>
            <a:xfrm>
              <a:off x="2353057" y="49859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38" name="tx238"/>
            <p:cNvSpPr/>
            <p:nvPr/>
          </p:nvSpPr>
          <p:spPr>
            <a:xfrm>
              <a:off x="2646874" y="49784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39" name="tx239"/>
            <p:cNvSpPr/>
            <p:nvPr/>
          </p:nvSpPr>
          <p:spPr>
            <a:xfrm>
              <a:off x="2940691" y="5030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40" name="tx240"/>
            <p:cNvSpPr/>
            <p:nvPr/>
          </p:nvSpPr>
          <p:spPr>
            <a:xfrm>
              <a:off x="3234508" y="50233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41" name="tx241"/>
            <p:cNvSpPr/>
            <p:nvPr/>
          </p:nvSpPr>
          <p:spPr>
            <a:xfrm>
              <a:off x="3528324"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42" name="tx242"/>
            <p:cNvSpPr/>
            <p:nvPr/>
          </p:nvSpPr>
          <p:spPr>
            <a:xfrm>
              <a:off x="3822141"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43" name="tx243"/>
            <p:cNvSpPr/>
            <p:nvPr/>
          </p:nvSpPr>
          <p:spPr>
            <a:xfrm>
              <a:off x="4115958"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44" name="tx244"/>
            <p:cNvSpPr/>
            <p:nvPr/>
          </p:nvSpPr>
          <p:spPr>
            <a:xfrm>
              <a:off x="4409775"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45" name="tx245"/>
            <p:cNvSpPr/>
            <p:nvPr/>
          </p:nvSpPr>
          <p:spPr>
            <a:xfrm>
              <a:off x="4703592" y="50607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6" name="tx246"/>
            <p:cNvSpPr/>
            <p:nvPr/>
          </p:nvSpPr>
          <p:spPr>
            <a:xfrm>
              <a:off x="4997409" y="50607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7" name="tx247"/>
            <p:cNvSpPr/>
            <p:nvPr/>
          </p:nvSpPr>
          <p:spPr>
            <a:xfrm>
              <a:off x="5291226"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48" name="tx248"/>
            <p:cNvSpPr/>
            <p:nvPr/>
          </p:nvSpPr>
          <p:spPr>
            <a:xfrm>
              <a:off x="5585043"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49" name="tx249"/>
            <p:cNvSpPr/>
            <p:nvPr/>
          </p:nvSpPr>
          <p:spPr>
            <a:xfrm>
              <a:off x="5878860"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50" name="tx250"/>
            <p:cNvSpPr/>
            <p:nvPr/>
          </p:nvSpPr>
          <p:spPr>
            <a:xfrm>
              <a:off x="6172677"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51" name="tx251"/>
            <p:cNvSpPr/>
            <p:nvPr/>
          </p:nvSpPr>
          <p:spPr>
            <a:xfrm>
              <a:off x="6466494" y="5030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52" name="tx252"/>
            <p:cNvSpPr/>
            <p:nvPr/>
          </p:nvSpPr>
          <p:spPr>
            <a:xfrm>
              <a:off x="6760311"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53" name="tx253"/>
            <p:cNvSpPr/>
            <p:nvPr/>
          </p:nvSpPr>
          <p:spPr>
            <a:xfrm>
              <a:off x="7054127" y="50233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54" name="tx254"/>
            <p:cNvSpPr/>
            <p:nvPr/>
          </p:nvSpPr>
          <p:spPr>
            <a:xfrm>
              <a:off x="7347944" y="49335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55" name="tx255"/>
            <p:cNvSpPr/>
            <p:nvPr/>
          </p:nvSpPr>
          <p:spPr>
            <a:xfrm>
              <a:off x="7641761"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56" name="tx256"/>
            <p:cNvSpPr/>
            <p:nvPr/>
          </p:nvSpPr>
          <p:spPr>
            <a:xfrm>
              <a:off x="7935578" y="50083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57" name="tx257"/>
            <p:cNvSpPr/>
            <p:nvPr/>
          </p:nvSpPr>
          <p:spPr>
            <a:xfrm>
              <a:off x="8229395" y="50083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58" name="tx258"/>
            <p:cNvSpPr/>
            <p:nvPr/>
          </p:nvSpPr>
          <p:spPr>
            <a:xfrm>
              <a:off x="8523212" y="50083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59" name="tx259"/>
            <p:cNvSpPr/>
            <p:nvPr/>
          </p:nvSpPr>
          <p:spPr>
            <a:xfrm>
              <a:off x="1189082" y="47689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0" name="tx260"/>
            <p:cNvSpPr/>
            <p:nvPr/>
          </p:nvSpPr>
          <p:spPr>
            <a:xfrm>
              <a:off x="1482899" y="47689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1" name="tx261"/>
            <p:cNvSpPr/>
            <p:nvPr/>
          </p:nvSpPr>
          <p:spPr>
            <a:xfrm>
              <a:off x="1776716" y="471655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2" name="tx262"/>
            <p:cNvSpPr/>
            <p:nvPr/>
          </p:nvSpPr>
          <p:spPr>
            <a:xfrm>
              <a:off x="2070533" y="475397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3" name="tx263"/>
            <p:cNvSpPr/>
            <p:nvPr/>
          </p:nvSpPr>
          <p:spPr>
            <a:xfrm>
              <a:off x="2364350" y="480634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4" name="tx264"/>
            <p:cNvSpPr/>
            <p:nvPr/>
          </p:nvSpPr>
          <p:spPr>
            <a:xfrm>
              <a:off x="2658167" y="479886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5" name="tx265"/>
            <p:cNvSpPr/>
            <p:nvPr/>
          </p:nvSpPr>
          <p:spPr>
            <a:xfrm>
              <a:off x="2951983" y="490361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6" name="tx266"/>
            <p:cNvSpPr/>
            <p:nvPr/>
          </p:nvSpPr>
          <p:spPr>
            <a:xfrm>
              <a:off x="3245800" y="489613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7" name="tx267"/>
            <p:cNvSpPr/>
            <p:nvPr/>
          </p:nvSpPr>
          <p:spPr>
            <a:xfrm>
              <a:off x="3539617" y="493354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8" name="tx268"/>
            <p:cNvSpPr/>
            <p:nvPr/>
          </p:nvSpPr>
          <p:spPr>
            <a:xfrm>
              <a:off x="3833434" y="49410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9" name="tx269"/>
            <p:cNvSpPr/>
            <p:nvPr/>
          </p:nvSpPr>
          <p:spPr>
            <a:xfrm>
              <a:off x="4127251" y="49260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0" name="tx270"/>
            <p:cNvSpPr/>
            <p:nvPr/>
          </p:nvSpPr>
          <p:spPr>
            <a:xfrm>
              <a:off x="4421068" y="49260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1" name="tx271"/>
            <p:cNvSpPr/>
            <p:nvPr/>
          </p:nvSpPr>
          <p:spPr>
            <a:xfrm>
              <a:off x="4714885" y="49634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2" name="tx272"/>
            <p:cNvSpPr/>
            <p:nvPr/>
          </p:nvSpPr>
          <p:spPr>
            <a:xfrm>
              <a:off x="5008702" y="49634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3" name="tx273"/>
            <p:cNvSpPr/>
            <p:nvPr/>
          </p:nvSpPr>
          <p:spPr>
            <a:xfrm>
              <a:off x="5302519" y="49410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4" name="tx274"/>
            <p:cNvSpPr/>
            <p:nvPr/>
          </p:nvSpPr>
          <p:spPr>
            <a:xfrm>
              <a:off x="5596336" y="49260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5" name="tx275"/>
            <p:cNvSpPr/>
            <p:nvPr/>
          </p:nvSpPr>
          <p:spPr>
            <a:xfrm>
              <a:off x="5890153" y="493354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6" name="tx276"/>
            <p:cNvSpPr/>
            <p:nvPr/>
          </p:nvSpPr>
          <p:spPr>
            <a:xfrm>
              <a:off x="6183970" y="49410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7" name="tx277"/>
            <p:cNvSpPr/>
            <p:nvPr/>
          </p:nvSpPr>
          <p:spPr>
            <a:xfrm>
              <a:off x="6477786" y="490361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8" name="tx278"/>
            <p:cNvSpPr/>
            <p:nvPr/>
          </p:nvSpPr>
          <p:spPr>
            <a:xfrm>
              <a:off x="6771603" y="49410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9" name="tx279"/>
            <p:cNvSpPr/>
            <p:nvPr/>
          </p:nvSpPr>
          <p:spPr>
            <a:xfrm>
              <a:off x="7065420" y="48811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0" name="tx280"/>
            <p:cNvSpPr/>
            <p:nvPr/>
          </p:nvSpPr>
          <p:spPr>
            <a:xfrm>
              <a:off x="7359237" y="469411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1" name="tx281"/>
            <p:cNvSpPr/>
            <p:nvPr/>
          </p:nvSpPr>
          <p:spPr>
            <a:xfrm>
              <a:off x="7653054" y="49410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2" name="tx282"/>
            <p:cNvSpPr/>
            <p:nvPr/>
          </p:nvSpPr>
          <p:spPr>
            <a:xfrm>
              <a:off x="7946871" y="48512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3" name="tx283"/>
            <p:cNvSpPr/>
            <p:nvPr/>
          </p:nvSpPr>
          <p:spPr>
            <a:xfrm>
              <a:off x="8240688" y="48437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4" name="tx284"/>
            <p:cNvSpPr/>
            <p:nvPr/>
          </p:nvSpPr>
          <p:spPr>
            <a:xfrm>
              <a:off x="8534505" y="48437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5" name="tx285"/>
            <p:cNvSpPr/>
            <p:nvPr/>
          </p:nvSpPr>
          <p:spPr>
            <a:xfrm>
              <a:off x="1177789" y="451453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86" name="tx286"/>
            <p:cNvSpPr/>
            <p:nvPr/>
          </p:nvSpPr>
          <p:spPr>
            <a:xfrm>
              <a:off x="1471606" y="45220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87" name="tx287"/>
            <p:cNvSpPr/>
            <p:nvPr/>
          </p:nvSpPr>
          <p:spPr>
            <a:xfrm>
              <a:off x="1765423" y="447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88" name="tx288"/>
            <p:cNvSpPr/>
            <p:nvPr/>
          </p:nvSpPr>
          <p:spPr>
            <a:xfrm>
              <a:off x="2059240" y="45220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89" name="tx289"/>
            <p:cNvSpPr/>
            <p:nvPr/>
          </p:nvSpPr>
          <p:spPr>
            <a:xfrm>
              <a:off x="2353057" y="45818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90" name="tx290"/>
            <p:cNvSpPr/>
            <p:nvPr/>
          </p:nvSpPr>
          <p:spPr>
            <a:xfrm>
              <a:off x="2646874" y="45818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91" name="tx291"/>
            <p:cNvSpPr/>
            <p:nvPr/>
          </p:nvSpPr>
          <p:spPr>
            <a:xfrm>
              <a:off x="2940691" y="47015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92" name="tx292"/>
            <p:cNvSpPr/>
            <p:nvPr/>
          </p:nvSpPr>
          <p:spPr>
            <a:xfrm>
              <a:off x="3234508" y="47090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93" name="tx293"/>
            <p:cNvSpPr/>
            <p:nvPr/>
          </p:nvSpPr>
          <p:spPr>
            <a:xfrm>
              <a:off x="3528324" y="47315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94" name="tx294"/>
            <p:cNvSpPr/>
            <p:nvPr/>
          </p:nvSpPr>
          <p:spPr>
            <a:xfrm>
              <a:off x="3822141" y="47464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95" name="tx295"/>
            <p:cNvSpPr/>
            <p:nvPr/>
          </p:nvSpPr>
          <p:spPr>
            <a:xfrm>
              <a:off x="4115958" y="47390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96" name="tx296"/>
            <p:cNvSpPr/>
            <p:nvPr/>
          </p:nvSpPr>
          <p:spPr>
            <a:xfrm>
              <a:off x="4409775" y="47464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97" name="tx297"/>
            <p:cNvSpPr/>
            <p:nvPr/>
          </p:nvSpPr>
          <p:spPr>
            <a:xfrm>
              <a:off x="4703592" y="47689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98" name="tx298"/>
            <p:cNvSpPr/>
            <p:nvPr/>
          </p:nvSpPr>
          <p:spPr>
            <a:xfrm>
              <a:off x="4997409" y="47464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99" name="tx299"/>
            <p:cNvSpPr/>
            <p:nvPr/>
          </p:nvSpPr>
          <p:spPr>
            <a:xfrm>
              <a:off x="5291226" y="47464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300" name="tx300"/>
            <p:cNvSpPr/>
            <p:nvPr/>
          </p:nvSpPr>
          <p:spPr>
            <a:xfrm>
              <a:off x="5585043" y="47240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301" name="tx301"/>
            <p:cNvSpPr/>
            <p:nvPr/>
          </p:nvSpPr>
          <p:spPr>
            <a:xfrm>
              <a:off x="5878860" y="47165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302" name="tx302"/>
            <p:cNvSpPr/>
            <p:nvPr/>
          </p:nvSpPr>
          <p:spPr>
            <a:xfrm>
              <a:off x="6172677" y="47165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303" name="tx303"/>
            <p:cNvSpPr/>
            <p:nvPr/>
          </p:nvSpPr>
          <p:spPr>
            <a:xfrm>
              <a:off x="6466494" y="47015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304" name="tx304"/>
            <p:cNvSpPr/>
            <p:nvPr/>
          </p:nvSpPr>
          <p:spPr>
            <a:xfrm>
              <a:off x="6760311" y="47315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305" name="tx305"/>
            <p:cNvSpPr/>
            <p:nvPr/>
          </p:nvSpPr>
          <p:spPr>
            <a:xfrm>
              <a:off x="7054127" y="46566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306" name="tx306"/>
            <p:cNvSpPr/>
            <p:nvPr/>
          </p:nvSpPr>
          <p:spPr>
            <a:xfrm>
              <a:off x="7347944" y="44471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307" name="tx307"/>
            <p:cNvSpPr/>
            <p:nvPr/>
          </p:nvSpPr>
          <p:spPr>
            <a:xfrm>
              <a:off x="7641761" y="47090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308" name="tx308"/>
            <p:cNvSpPr/>
            <p:nvPr/>
          </p:nvSpPr>
          <p:spPr>
            <a:xfrm>
              <a:off x="7935578" y="4634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309" name="tx309"/>
            <p:cNvSpPr/>
            <p:nvPr/>
          </p:nvSpPr>
          <p:spPr>
            <a:xfrm>
              <a:off x="8229395" y="45968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310" name="tx310"/>
            <p:cNvSpPr/>
            <p:nvPr/>
          </p:nvSpPr>
          <p:spPr>
            <a:xfrm>
              <a:off x="8523212" y="4604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311" name="tx311"/>
            <p:cNvSpPr/>
            <p:nvPr/>
          </p:nvSpPr>
          <p:spPr>
            <a:xfrm>
              <a:off x="1189082" y="42451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2" name="tx312"/>
            <p:cNvSpPr/>
            <p:nvPr/>
          </p:nvSpPr>
          <p:spPr>
            <a:xfrm>
              <a:off x="1482899" y="42451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3" name="tx313"/>
            <p:cNvSpPr/>
            <p:nvPr/>
          </p:nvSpPr>
          <p:spPr>
            <a:xfrm>
              <a:off x="1776716" y="423020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4" name="tx314"/>
            <p:cNvSpPr/>
            <p:nvPr/>
          </p:nvSpPr>
          <p:spPr>
            <a:xfrm>
              <a:off x="2070533" y="429006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5" name="tx315"/>
            <p:cNvSpPr/>
            <p:nvPr/>
          </p:nvSpPr>
          <p:spPr>
            <a:xfrm>
              <a:off x="2364350" y="434992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6" name="tx316"/>
            <p:cNvSpPr/>
            <p:nvPr/>
          </p:nvSpPr>
          <p:spPr>
            <a:xfrm>
              <a:off x="2658167" y="435740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7" name="tx317"/>
            <p:cNvSpPr/>
            <p:nvPr/>
          </p:nvSpPr>
          <p:spPr>
            <a:xfrm>
              <a:off x="2951983" y="448460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8" name="tx318"/>
            <p:cNvSpPr/>
            <p:nvPr/>
          </p:nvSpPr>
          <p:spPr>
            <a:xfrm>
              <a:off x="3245800" y="44920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9" name="tx319"/>
            <p:cNvSpPr/>
            <p:nvPr/>
          </p:nvSpPr>
          <p:spPr>
            <a:xfrm>
              <a:off x="3539617" y="452201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0" name="tx320"/>
            <p:cNvSpPr/>
            <p:nvPr/>
          </p:nvSpPr>
          <p:spPr>
            <a:xfrm>
              <a:off x="3833434" y="454446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1" name="tx321"/>
            <p:cNvSpPr/>
            <p:nvPr/>
          </p:nvSpPr>
          <p:spPr>
            <a:xfrm>
              <a:off x="4127251" y="454446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2" name="tx322"/>
            <p:cNvSpPr/>
            <p:nvPr/>
          </p:nvSpPr>
          <p:spPr>
            <a:xfrm>
              <a:off x="4421068" y="45594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3" name="tx323"/>
            <p:cNvSpPr/>
            <p:nvPr/>
          </p:nvSpPr>
          <p:spPr>
            <a:xfrm>
              <a:off x="4714885" y="45594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4" name="tx324"/>
            <p:cNvSpPr/>
            <p:nvPr/>
          </p:nvSpPr>
          <p:spPr>
            <a:xfrm>
              <a:off x="5008702" y="449956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5" name="tx325"/>
            <p:cNvSpPr/>
            <p:nvPr/>
          </p:nvSpPr>
          <p:spPr>
            <a:xfrm>
              <a:off x="5302519" y="453698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6" name="tx326"/>
            <p:cNvSpPr/>
            <p:nvPr/>
          </p:nvSpPr>
          <p:spPr>
            <a:xfrm>
              <a:off x="5596336" y="451453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7" name="tx327"/>
            <p:cNvSpPr/>
            <p:nvPr/>
          </p:nvSpPr>
          <p:spPr>
            <a:xfrm>
              <a:off x="5890153" y="44920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8" name="tx328"/>
            <p:cNvSpPr/>
            <p:nvPr/>
          </p:nvSpPr>
          <p:spPr>
            <a:xfrm>
              <a:off x="6183970" y="446215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9" name="tx329"/>
            <p:cNvSpPr/>
            <p:nvPr/>
          </p:nvSpPr>
          <p:spPr>
            <a:xfrm>
              <a:off x="6504121" y="443970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30" name="tx330"/>
            <p:cNvSpPr/>
            <p:nvPr/>
          </p:nvSpPr>
          <p:spPr>
            <a:xfrm>
              <a:off x="6760311" y="44471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31" name="tx331"/>
            <p:cNvSpPr/>
            <p:nvPr/>
          </p:nvSpPr>
          <p:spPr>
            <a:xfrm>
              <a:off x="7054127" y="43499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32" name="tx332"/>
            <p:cNvSpPr/>
            <p:nvPr/>
          </p:nvSpPr>
          <p:spPr>
            <a:xfrm>
              <a:off x="7347944" y="41104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33" name="tx333"/>
            <p:cNvSpPr/>
            <p:nvPr/>
          </p:nvSpPr>
          <p:spPr>
            <a:xfrm>
              <a:off x="7641761" y="440977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34" name="tx334"/>
            <p:cNvSpPr/>
            <p:nvPr/>
          </p:nvSpPr>
          <p:spPr>
            <a:xfrm>
              <a:off x="7935578" y="43499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35" name="tx335"/>
            <p:cNvSpPr/>
            <p:nvPr/>
          </p:nvSpPr>
          <p:spPr>
            <a:xfrm>
              <a:off x="8229395" y="42900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36" name="tx336"/>
            <p:cNvSpPr/>
            <p:nvPr/>
          </p:nvSpPr>
          <p:spPr>
            <a:xfrm>
              <a:off x="8560840" y="431999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37" name="tx337"/>
            <p:cNvSpPr/>
            <p:nvPr/>
          </p:nvSpPr>
          <p:spPr>
            <a:xfrm>
              <a:off x="1189082" y="41628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38" name="tx338"/>
            <p:cNvSpPr/>
            <p:nvPr/>
          </p:nvSpPr>
          <p:spPr>
            <a:xfrm>
              <a:off x="1482899" y="41478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39" name="tx339"/>
            <p:cNvSpPr/>
            <p:nvPr/>
          </p:nvSpPr>
          <p:spPr>
            <a:xfrm>
              <a:off x="1776716" y="414041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0" name="tx340"/>
            <p:cNvSpPr/>
            <p:nvPr/>
          </p:nvSpPr>
          <p:spPr>
            <a:xfrm>
              <a:off x="2070533" y="420775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1" name="tx341"/>
            <p:cNvSpPr/>
            <p:nvPr/>
          </p:nvSpPr>
          <p:spPr>
            <a:xfrm>
              <a:off x="2364350" y="427509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2" name="tx342"/>
            <p:cNvSpPr/>
            <p:nvPr/>
          </p:nvSpPr>
          <p:spPr>
            <a:xfrm>
              <a:off x="2658167" y="429006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3" name="tx343"/>
            <p:cNvSpPr/>
            <p:nvPr/>
          </p:nvSpPr>
          <p:spPr>
            <a:xfrm>
              <a:off x="2951983" y="44097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4" name="tx344"/>
            <p:cNvSpPr/>
            <p:nvPr/>
          </p:nvSpPr>
          <p:spPr>
            <a:xfrm>
              <a:off x="3245800" y="44097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5" name="tx345"/>
            <p:cNvSpPr/>
            <p:nvPr/>
          </p:nvSpPr>
          <p:spPr>
            <a:xfrm>
              <a:off x="3539617" y="446215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6" name="tx346"/>
            <p:cNvSpPr/>
            <p:nvPr/>
          </p:nvSpPr>
          <p:spPr>
            <a:xfrm>
              <a:off x="3833434" y="446963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7" name="tx347"/>
            <p:cNvSpPr/>
            <p:nvPr/>
          </p:nvSpPr>
          <p:spPr>
            <a:xfrm>
              <a:off x="4127251" y="44771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8" name="tx348"/>
            <p:cNvSpPr/>
            <p:nvPr/>
          </p:nvSpPr>
          <p:spPr>
            <a:xfrm>
              <a:off x="4421068" y="44920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49" name="tx349"/>
            <p:cNvSpPr/>
            <p:nvPr/>
          </p:nvSpPr>
          <p:spPr>
            <a:xfrm>
              <a:off x="4714885" y="44771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0" name="tx350"/>
            <p:cNvSpPr/>
            <p:nvPr/>
          </p:nvSpPr>
          <p:spPr>
            <a:xfrm>
              <a:off x="5008702" y="439481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1" name="tx351"/>
            <p:cNvSpPr/>
            <p:nvPr/>
          </p:nvSpPr>
          <p:spPr>
            <a:xfrm>
              <a:off x="5302519" y="443970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2" name="tx352"/>
            <p:cNvSpPr/>
            <p:nvPr/>
          </p:nvSpPr>
          <p:spPr>
            <a:xfrm>
              <a:off x="5596336" y="441726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3" name="tx353"/>
            <p:cNvSpPr/>
            <p:nvPr/>
          </p:nvSpPr>
          <p:spPr>
            <a:xfrm>
              <a:off x="5916487" y="437984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54" name="tx354"/>
            <p:cNvSpPr/>
            <p:nvPr/>
          </p:nvSpPr>
          <p:spPr>
            <a:xfrm>
              <a:off x="6183970" y="43424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5" name="tx355"/>
            <p:cNvSpPr/>
            <p:nvPr/>
          </p:nvSpPr>
          <p:spPr>
            <a:xfrm>
              <a:off x="6477786" y="429754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6" name="tx356"/>
            <p:cNvSpPr/>
            <p:nvPr/>
          </p:nvSpPr>
          <p:spPr>
            <a:xfrm>
              <a:off x="6771603" y="42825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57" name="tx357"/>
            <p:cNvSpPr/>
            <p:nvPr/>
          </p:nvSpPr>
          <p:spPr>
            <a:xfrm>
              <a:off x="7054127" y="41628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58" name="tx358"/>
            <p:cNvSpPr/>
            <p:nvPr/>
          </p:nvSpPr>
          <p:spPr>
            <a:xfrm>
              <a:off x="7347944" y="390845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59" name="tx359"/>
            <p:cNvSpPr/>
            <p:nvPr/>
          </p:nvSpPr>
          <p:spPr>
            <a:xfrm>
              <a:off x="7653054" y="425264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0" name="tx360"/>
            <p:cNvSpPr/>
            <p:nvPr/>
          </p:nvSpPr>
          <p:spPr>
            <a:xfrm>
              <a:off x="7935578" y="41404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61" name="tx361"/>
            <p:cNvSpPr/>
            <p:nvPr/>
          </p:nvSpPr>
          <p:spPr>
            <a:xfrm>
              <a:off x="8229395" y="40655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362" name="tx362"/>
            <p:cNvSpPr/>
            <p:nvPr/>
          </p:nvSpPr>
          <p:spPr>
            <a:xfrm>
              <a:off x="8523212" y="41478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63" name="tx363"/>
            <p:cNvSpPr/>
            <p:nvPr/>
          </p:nvSpPr>
          <p:spPr>
            <a:xfrm>
              <a:off x="1189082" y="408055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4" name="tx364"/>
            <p:cNvSpPr/>
            <p:nvPr/>
          </p:nvSpPr>
          <p:spPr>
            <a:xfrm>
              <a:off x="1482899" y="40655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5" name="tx365"/>
            <p:cNvSpPr/>
            <p:nvPr/>
          </p:nvSpPr>
          <p:spPr>
            <a:xfrm>
              <a:off x="1776716" y="40506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6" name="tx366"/>
            <p:cNvSpPr/>
            <p:nvPr/>
          </p:nvSpPr>
          <p:spPr>
            <a:xfrm>
              <a:off x="2070533" y="41329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7" name="tx367"/>
            <p:cNvSpPr/>
            <p:nvPr/>
          </p:nvSpPr>
          <p:spPr>
            <a:xfrm>
              <a:off x="2364350" y="420775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8" name="tx368"/>
            <p:cNvSpPr/>
            <p:nvPr/>
          </p:nvSpPr>
          <p:spPr>
            <a:xfrm>
              <a:off x="2658167" y="422271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9" name="tx369"/>
            <p:cNvSpPr/>
            <p:nvPr/>
          </p:nvSpPr>
          <p:spPr>
            <a:xfrm>
              <a:off x="2951983" y="43424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0" name="tx370"/>
            <p:cNvSpPr/>
            <p:nvPr/>
          </p:nvSpPr>
          <p:spPr>
            <a:xfrm>
              <a:off x="3245800" y="43424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1" name="tx371"/>
            <p:cNvSpPr/>
            <p:nvPr/>
          </p:nvSpPr>
          <p:spPr>
            <a:xfrm>
              <a:off x="3539617" y="440229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2" name="tx372"/>
            <p:cNvSpPr/>
            <p:nvPr/>
          </p:nvSpPr>
          <p:spPr>
            <a:xfrm>
              <a:off x="3833434" y="439481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3" name="tx373"/>
            <p:cNvSpPr/>
            <p:nvPr/>
          </p:nvSpPr>
          <p:spPr>
            <a:xfrm>
              <a:off x="4127251" y="44097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4" name="tx374"/>
            <p:cNvSpPr/>
            <p:nvPr/>
          </p:nvSpPr>
          <p:spPr>
            <a:xfrm>
              <a:off x="4421068" y="443222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5" name="tx375"/>
            <p:cNvSpPr/>
            <p:nvPr/>
          </p:nvSpPr>
          <p:spPr>
            <a:xfrm>
              <a:off x="4714885" y="440229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6" name="tx376"/>
            <p:cNvSpPr/>
            <p:nvPr/>
          </p:nvSpPr>
          <p:spPr>
            <a:xfrm>
              <a:off x="5008702" y="431250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7" name="tx377"/>
            <p:cNvSpPr/>
            <p:nvPr/>
          </p:nvSpPr>
          <p:spPr>
            <a:xfrm>
              <a:off x="5302519" y="435740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8" name="tx378"/>
            <p:cNvSpPr/>
            <p:nvPr/>
          </p:nvSpPr>
          <p:spPr>
            <a:xfrm>
              <a:off x="5596336" y="43274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9" name="tx379"/>
            <p:cNvSpPr/>
            <p:nvPr/>
          </p:nvSpPr>
          <p:spPr>
            <a:xfrm>
              <a:off x="5890153" y="427509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0" name="tx380"/>
            <p:cNvSpPr/>
            <p:nvPr/>
          </p:nvSpPr>
          <p:spPr>
            <a:xfrm>
              <a:off x="6183970" y="42451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1" name="tx381"/>
            <p:cNvSpPr/>
            <p:nvPr/>
          </p:nvSpPr>
          <p:spPr>
            <a:xfrm>
              <a:off x="6477786" y="42002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2" name="tx382"/>
            <p:cNvSpPr/>
            <p:nvPr/>
          </p:nvSpPr>
          <p:spPr>
            <a:xfrm>
              <a:off x="6771603" y="418530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3" name="tx383"/>
            <p:cNvSpPr/>
            <p:nvPr/>
          </p:nvSpPr>
          <p:spPr>
            <a:xfrm>
              <a:off x="7065420" y="40506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4" name="tx384"/>
            <p:cNvSpPr/>
            <p:nvPr/>
          </p:nvSpPr>
          <p:spPr>
            <a:xfrm>
              <a:off x="7359237" y="37962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5" name="tx385"/>
            <p:cNvSpPr/>
            <p:nvPr/>
          </p:nvSpPr>
          <p:spPr>
            <a:xfrm>
              <a:off x="7653054" y="41628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6" name="tx386"/>
            <p:cNvSpPr/>
            <p:nvPr/>
          </p:nvSpPr>
          <p:spPr>
            <a:xfrm>
              <a:off x="7946871" y="399824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7" name="tx387"/>
            <p:cNvSpPr/>
            <p:nvPr/>
          </p:nvSpPr>
          <p:spPr>
            <a:xfrm>
              <a:off x="8240688" y="390845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8" name="tx388"/>
            <p:cNvSpPr/>
            <p:nvPr/>
          </p:nvSpPr>
          <p:spPr>
            <a:xfrm>
              <a:off x="8534505" y="402069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9" name="tx389"/>
            <p:cNvSpPr/>
            <p:nvPr/>
          </p:nvSpPr>
          <p:spPr>
            <a:xfrm>
              <a:off x="1177789" y="33173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9.8</a:t>
              </a:r>
            </a:p>
          </p:txBody>
        </p:sp>
        <p:sp>
          <p:nvSpPr>
            <p:cNvPr id="390" name="tx390"/>
            <p:cNvSpPr/>
            <p:nvPr/>
          </p:nvSpPr>
          <p:spPr>
            <a:xfrm>
              <a:off x="1471606" y="33397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9.3</a:t>
              </a:r>
            </a:p>
          </p:txBody>
        </p:sp>
        <p:sp>
          <p:nvSpPr>
            <p:cNvPr id="391" name="tx391"/>
            <p:cNvSpPr/>
            <p:nvPr/>
          </p:nvSpPr>
          <p:spPr>
            <a:xfrm>
              <a:off x="1765423" y="33397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392" name="tx392"/>
            <p:cNvSpPr/>
            <p:nvPr/>
          </p:nvSpPr>
          <p:spPr>
            <a:xfrm>
              <a:off x="2059240" y="34595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393" name="tx393"/>
            <p:cNvSpPr/>
            <p:nvPr/>
          </p:nvSpPr>
          <p:spPr>
            <a:xfrm>
              <a:off x="2390684" y="358671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394" name="tx394"/>
            <p:cNvSpPr/>
            <p:nvPr/>
          </p:nvSpPr>
          <p:spPr>
            <a:xfrm>
              <a:off x="2646874" y="36914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395" name="tx395"/>
            <p:cNvSpPr/>
            <p:nvPr/>
          </p:nvSpPr>
          <p:spPr>
            <a:xfrm>
              <a:off x="2978318" y="379622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a:t>
              </a:r>
            </a:p>
          </p:txBody>
        </p:sp>
        <p:sp>
          <p:nvSpPr>
            <p:cNvPr id="396" name="tx396"/>
            <p:cNvSpPr/>
            <p:nvPr/>
          </p:nvSpPr>
          <p:spPr>
            <a:xfrm>
              <a:off x="3234508" y="37887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7.1</a:t>
              </a:r>
            </a:p>
          </p:txBody>
        </p:sp>
        <p:sp>
          <p:nvSpPr>
            <p:cNvPr id="397" name="tx397"/>
            <p:cNvSpPr/>
            <p:nvPr/>
          </p:nvSpPr>
          <p:spPr>
            <a:xfrm>
              <a:off x="3528324" y="38411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398" name="tx398"/>
            <p:cNvSpPr/>
            <p:nvPr/>
          </p:nvSpPr>
          <p:spPr>
            <a:xfrm>
              <a:off x="3822141" y="38710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399" name="tx399"/>
            <p:cNvSpPr/>
            <p:nvPr/>
          </p:nvSpPr>
          <p:spPr>
            <a:xfrm>
              <a:off x="4115958" y="39234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6.1</a:t>
              </a:r>
            </a:p>
          </p:txBody>
        </p:sp>
        <p:sp>
          <p:nvSpPr>
            <p:cNvPr id="400" name="tx400"/>
            <p:cNvSpPr/>
            <p:nvPr/>
          </p:nvSpPr>
          <p:spPr>
            <a:xfrm>
              <a:off x="4409775" y="40655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401" name="tx401"/>
            <p:cNvSpPr/>
            <p:nvPr/>
          </p:nvSpPr>
          <p:spPr>
            <a:xfrm>
              <a:off x="4703592" y="40356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402" name="tx402"/>
            <p:cNvSpPr/>
            <p:nvPr/>
          </p:nvSpPr>
          <p:spPr>
            <a:xfrm>
              <a:off x="4997409" y="39683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403" name="tx403"/>
            <p:cNvSpPr/>
            <p:nvPr/>
          </p:nvSpPr>
          <p:spPr>
            <a:xfrm>
              <a:off x="5291226" y="40281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404" name="tx404"/>
            <p:cNvSpPr/>
            <p:nvPr/>
          </p:nvSpPr>
          <p:spPr>
            <a:xfrm>
              <a:off x="5622670" y="400572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405" name="tx405"/>
            <p:cNvSpPr/>
            <p:nvPr/>
          </p:nvSpPr>
          <p:spPr>
            <a:xfrm>
              <a:off x="5878860" y="39683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406" name="tx406"/>
            <p:cNvSpPr/>
            <p:nvPr/>
          </p:nvSpPr>
          <p:spPr>
            <a:xfrm>
              <a:off x="6172677" y="39608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407" name="tx407"/>
            <p:cNvSpPr/>
            <p:nvPr/>
          </p:nvSpPr>
          <p:spPr>
            <a:xfrm>
              <a:off x="6466494" y="39533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408" name="tx408"/>
            <p:cNvSpPr/>
            <p:nvPr/>
          </p:nvSpPr>
          <p:spPr>
            <a:xfrm>
              <a:off x="6760311" y="39683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409" name="tx409"/>
            <p:cNvSpPr/>
            <p:nvPr/>
          </p:nvSpPr>
          <p:spPr>
            <a:xfrm>
              <a:off x="7054127" y="36989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410" name="tx410"/>
            <p:cNvSpPr/>
            <p:nvPr/>
          </p:nvSpPr>
          <p:spPr>
            <a:xfrm>
              <a:off x="7385572" y="346699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411" name="tx411"/>
            <p:cNvSpPr/>
            <p:nvPr/>
          </p:nvSpPr>
          <p:spPr>
            <a:xfrm>
              <a:off x="7641761" y="39832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412" name="tx412"/>
            <p:cNvSpPr/>
            <p:nvPr/>
          </p:nvSpPr>
          <p:spPr>
            <a:xfrm>
              <a:off x="7935578" y="37887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413" name="tx413"/>
            <p:cNvSpPr/>
            <p:nvPr/>
          </p:nvSpPr>
          <p:spPr>
            <a:xfrm>
              <a:off x="8229395" y="37513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414" name="tx414"/>
            <p:cNvSpPr/>
            <p:nvPr/>
          </p:nvSpPr>
          <p:spPr>
            <a:xfrm>
              <a:off x="8523212" y="38485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415" name="tx415"/>
            <p:cNvSpPr/>
            <p:nvPr/>
          </p:nvSpPr>
          <p:spPr>
            <a:xfrm>
              <a:off x="1177789" y="21575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416" name="tx416"/>
            <p:cNvSpPr/>
            <p:nvPr/>
          </p:nvSpPr>
          <p:spPr>
            <a:xfrm>
              <a:off x="1471606" y="22024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5.9</a:t>
              </a:r>
            </a:p>
          </p:txBody>
        </p:sp>
        <p:sp>
          <p:nvSpPr>
            <p:cNvPr id="417" name="tx417"/>
            <p:cNvSpPr/>
            <p:nvPr/>
          </p:nvSpPr>
          <p:spPr>
            <a:xfrm>
              <a:off x="1765423" y="22174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5.9</a:t>
              </a:r>
            </a:p>
          </p:txBody>
        </p:sp>
        <p:sp>
          <p:nvSpPr>
            <p:cNvPr id="418" name="tx418"/>
            <p:cNvSpPr/>
            <p:nvPr/>
          </p:nvSpPr>
          <p:spPr>
            <a:xfrm>
              <a:off x="2059240" y="23820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419" name="tx419"/>
            <p:cNvSpPr/>
            <p:nvPr/>
          </p:nvSpPr>
          <p:spPr>
            <a:xfrm>
              <a:off x="2353057" y="25840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420" name="tx420"/>
            <p:cNvSpPr/>
            <p:nvPr/>
          </p:nvSpPr>
          <p:spPr>
            <a:xfrm>
              <a:off x="2646874" y="27935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421" name="tx421"/>
            <p:cNvSpPr/>
            <p:nvPr/>
          </p:nvSpPr>
          <p:spPr>
            <a:xfrm>
              <a:off x="2978318" y="289833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422" name="tx422"/>
            <p:cNvSpPr/>
            <p:nvPr/>
          </p:nvSpPr>
          <p:spPr>
            <a:xfrm>
              <a:off x="3234508" y="28983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423" name="tx423"/>
            <p:cNvSpPr/>
            <p:nvPr/>
          </p:nvSpPr>
          <p:spPr>
            <a:xfrm>
              <a:off x="3528324" y="29956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424" name="tx424"/>
            <p:cNvSpPr/>
            <p:nvPr/>
          </p:nvSpPr>
          <p:spPr>
            <a:xfrm>
              <a:off x="3822141" y="31153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425" name="tx425"/>
            <p:cNvSpPr/>
            <p:nvPr/>
          </p:nvSpPr>
          <p:spPr>
            <a:xfrm>
              <a:off x="4115958" y="312280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426" name="tx426"/>
            <p:cNvSpPr/>
            <p:nvPr/>
          </p:nvSpPr>
          <p:spPr>
            <a:xfrm>
              <a:off x="4409775" y="33547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427" name="tx427"/>
            <p:cNvSpPr/>
            <p:nvPr/>
          </p:nvSpPr>
          <p:spPr>
            <a:xfrm>
              <a:off x="4703592" y="33023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428" name="tx428"/>
            <p:cNvSpPr/>
            <p:nvPr/>
          </p:nvSpPr>
          <p:spPr>
            <a:xfrm>
              <a:off x="4997409" y="322755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429" name="tx429"/>
            <p:cNvSpPr/>
            <p:nvPr/>
          </p:nvSpPr>
          <p:spPr>
            <a:xfrm>
              <a:off x="5291226" y="33098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430" name="tx430"/>
            <p:cNvSpPr/>
            <p:nvPr/>
          </p:nvSpPr>
          <p:spPr>
            <a:xfrm>
              <a:off x="5585043" y="33023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431" name="tx431"/>
            <p:cNvSpPr/>
            <p:nvPr/>
          </p:nvSpPr>
          <p:spPr>
            <a:xfrm>
              <a:off x="5878860" y="33547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432" name="tx432"/>
            <p:cNvSpPr/>
            <p:nvPr/>
          </p:nvSpPr>
          <p:spPr>
            <a:xfrm>
              <a:off x="6172677" y="33846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433" name="tx433"/>
            <p:cNvSpPr/>
            <p:nvPr/>
          </p:nvSpPr>
          <p:spPr>
            <a:xfrm>
              <a:off x="6466494" y="34295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434" name="tx434"/>
            <p:cNvSpPr/>
            <p:nvPr/>
          </p:nvSpPr>
          <p:spPr>
            <a:xfrm>
              <a:off x="6760311" y="34969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435" name="tx435"/>
            <p:cNvSpPr/>
            <p:nvPr/>
          </p:nvSpPr>
          <p:spPr>
            <a:xfrm>
              <a:off x="7054127" y="30629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436" name="tx436"/>
            <p:cNvSpPr/>
            <p:nvPr/>
          </p:nvSpPr>
          <p:spPr>
            <a:xfrm>
              <a:off x="7347944" y="27860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437" name="tx437"/>
            <p:cNvSpPr/>
            <p:nvPr/>
          </p:nvSpPr>
          <p:spPr>
            <a:xfrm>
              <a:off x="7641761" y="34819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438" name="tx438"/>
            <p:cNvSpPr/>
            <p:nvPr/>
          </p:nvSpPr>
          <p:spPr>
            <a:xfrm>
              <a:off x="7935578" y="32948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439" name="tx439"/>
            <p:cNvSpPr/>
            <p:nvPr/>
          </p:nvSpPr>
          <p:spPr>
            <a:xfrm>
              <a:off x="8267023" y="331734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440" name="tx440"/>
            <p:cNvSpPr/>
            <p:nvPr/>
          </p:nvSpPr>
          <p:spPr>
            <a:xfrm>
              <a:off x="8560840" y="340713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441" name="tx441"/>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442" name="tx442"/>
            <p:cNvSpPr/>
            <p:nvPr/>
          </p:nvSpPr>
          <p:spPr>
            <a:xfrm>
              <a:off x="1428904" y="16918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443" name="tx443"/>
            <p:cNvSpPr/>
            <p:nvPr/>
          </p:nvSpPr>
          <p:spPr>
            <a:xfrm>
              <a:off x="1722720" y="16619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444" name="tx444"/>
            <p:cNvSpPr/>
            <p:nvPr/>
          </p:nvSpPr>
          <p:spPr>
            <a:xfrm>
              <a:off x="2016537" y="18564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445" name="tx445"/>
            <p:cNvSpPr/>
            <p:nvPr/>
          </p:nvSpPr>
          <p:spPr>
            <a:xfrm>
              <a:off x="2355526" y="2065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46" name="tx446"/>
            <p:cNvSpPr/>
            <p:nvPr/>
          </p:nvSpPr>
          <p:spPr>
            <a:xfrm>
              <a:off x="2604171" y="23203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447" name="tx447"/>
            <p:cNvSpPr/>
            <p:nvPr/>
          </p:nvSpPr>
          <p:spPr>
            <a:xfrm>
              <a:off x="2897988" y="24251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448" name="tx448"/>
            <p:cNvSpPr/>
            <p:nvPr/>
          </p:nvSpPr>
          <p:spPr>
            <a:xfrm>
              <a:off x="3191805" y="24550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449" name="tx449"/>
            <p:cNvSpPr/>
            <p:nvPr/>
          </p:nvSpPr>
          <p:spPr>
            <a:xfrm>
              <a:off x="3485622" y="25747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450" name="tx450"/>
            <p:cNvSpPr/>
            <p:nvPr/>
          </p:nvSpPr>
          <p:spPr>
            <a:xfrm>
              <a:off x="3779439" y="27842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451" name="tx451"/>
            <p:cNvSpPr/>
            <p:nvPr/>
          </p:nvSpPr>
          <p:spPr>
            <a:xfrm>
              <a:off x="4073256" y="26944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452" name="tx452"/>
            <p:cNvSpPr/>
            <p:nvPr/>
          </p:nvSpPr>
          <p:spPr>
            <a:xfrm>
              <a:off x="4367073"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453" name="tx453"/>
            <p:cNvSpPr/>
            <p:nvPr/>
          </p:nvSpPr>
          <p:spPr>
            <a:xfrm>
              <a:off x="4706061"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54" name="tx454"/>
            <p:cNvSpPr/>
            <p:nvPr/>
          </p:nvSpPr>
          <p:spPr>
            <a:xfrm>
              <a:off x="4954707" y="27094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455" name="tx455"/>
            <p:cNvSpPr/>
            <p:nvPr/>
          </p:nvSpPr>
          <p:spPr>
            <a:xfrm>
              <a:off x="5293695"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56" name="tx456"/>
            <p:cNvSpPr/>
            <p:nvPr/>
          </p:nvSpPr>
          <p:spPr>
            <a:xfrm>
              <a:off x="5542340" y="27992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457" name="tx457"/>
            <p:cNvSpPr/>
            <p:nvPr/>
          </p:nvSpPr>
          <p:spPr>
            <a:xfrm>
              <a:off x="5836157" y="29189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458" name="tx458"/>
            <p:cNvSpPr/>
            <p:nvPr/>
          </p:nvSpPr>
          <p:spPr>
            <a:xfrm>
              <a:off x="6129974" y="29788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459" name="tx459"/>
            <p:cNvSpPr/>
            <p:nvPr/>
          </p:nvSpPr>
          <p:spPr>
            <a:xfrm>
              <a:off x="6423791" y="30536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460" name="tx460"/>
            <p:cNvSpPr/>
            <p:nvPr/>
          </p:nvSpPr>
          <p:spPr>
            <a:xfrm>
              <a:off x="6717608" y="31434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461" name="tx461"/>
            <p:cNvSpPr/>
            <p:nvPr/>
          </p:nvSpPr>
          <p:spPr>
            <a:xfrm>
              <a:off x="7056596" y="2664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62" name="tx462"/>
            <p:cNvSpPr/>
            <p:nvPr/>
          </p:nvSpPr>
          <p:spPr>
            <a:xfrm>
              <a:off x="7305242" y="23353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463" name="tx463"/>
            <p:cNvSpPr/>
            <p:nvPr/>
          </p:nvSpPr>
          <p:spPr>
            <a:xfrm>
              <a:off x="7599059" y="3023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464" name="tx464"/>
            <p:cNvSpPr/>
            <p:nvPr/>
          </p:nvSpPr>
          <p:spPr>
            <a:xfrm>
              <a:off x="7892876"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465" name="tx465"/>
            <p:cNvSpPr/>
            <p:nvPr/>
          </p:nvSpPr>
          <p:spPr>
            <a:xfrm>
              <a:off x="8186693" y="29339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466" name="tx466"/>
            <p:cNvSpPr/>
            <p:nvPr/>
          </p:nvSpPr>
          <p:spPr>
            <a:xfrm>
              <a:off x="8480510" y="30386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467" name="tx467"/>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468" name="tx468"/>
            <p:cNvSpPr/>
            <p:nvPr/>
          </p:nvSpPr>
          <p:spPr>
            <a:xfrm>
              <a:off x="604651" y="4372549"/>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469" name="tx469"/>
            <p:cNvSpPr/>
            <p:nvPr/>
          </p:nvSpPr>
          <p:spPr>
            <a:xfrm>
              <a:off x="519886" y="362430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470" name="tx470"/>
            <p:cNvSpPr/>
            <p:nvPr/>
          </p:nvSpPr>
          <p:spPr>
            <a:xfrm>
              <a:off x="519886" y="287606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471" name="tx471"/>
            <p:cNvSpPr/>
            <p:nvPr/>
          </p:nvSpPr>
          <p:spPr>
            <a:xfrm>
              <a:off x="519886" y="212782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472" name="tx472"/>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473" name="tx473"/>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474" name="tx474"/>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475" name="tx475"/>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476" name="tx476"/>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477" name="tx477"/>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478" name="tx478"/>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479" name="tx479"/>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480" name="tx480"/>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481" name="tx481"/>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482" name="tx482"/>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483" name="tx483"/>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484" name="rc484"/>
            <p:cNvSpPr/>
            <p:nvPr/>
          </p:nvSpPr>
          <p:spPr>
            <a:xfrm>
              <a:off x="1503082" y="6141413"/>
              <a:ext cx="201455" cy="201456"/>
            </a:xfrm>
            <a:prstGeom prst="rect">
              <a:avLst/>
            </a:prstGeom>
            <a:solidFill>
              <a:srgbClr val="0058AB">
                <a:alpha val="100000"/>
              </a:srgbClr>
            </a:solidFill>
          </p:spPr>
          <p:txBody>
            <a:bodyPr/>
            <a:lstStyle/>
            <a:p/>
          </p:txBody>
        </p:sp>
        <p:sp>
          <p:nvSpPr>
            <p:cNvPr id="485" name="rc485"/>
            <p:cNvSpPr/>
            <p:nvPr/>
          </p:nvSpPr>
          <p:spPr>
            <a:xfrm>
              <a:off x="2276853" y="6141413"/>
              <a:ext cx="201456" cy="201456"/>
            </a:xfrm>
            <a:prstGeom prst="rect">
              <a:avLst/>
            </a:prstGeom>
            <a:solidFill>
              <a:srgbClr val="1CABE2">
                <a:alpha val="100000"/>
              </a:srgbClr>
            </a:solidFill>
          </p:spPr>
          <p:txBody>
            <a:bodyPr/>
            <a:lstStyle/>
            <a:p/>
          </p:txBody>
        </p:sp>
        <p:sp>
          <p:nvSpPr>
            <p:cNvPr id="486" name="rc486"/>
            <p:cNvSpPr/>
            <p:nvPr/>
          </p:nvSpPr>
          <p:spPr>
            <a:xfrm>
              <a:off x="3059037" y="6141413"/>
              <a:ext cx="201456" cy="201456"/>
            </a:xfrm>
            <a:prstGeom prst="rect">
              <a:avLst/>
            </a:prstGeom>
            <a:solidFill>
              <a:srgbClr val="00833D">
                <a:alpha val="100000"/>
              </a:srgbClr>
            </a:solidFill>
          </p:spPr>
          <p:txBody>
            <a:bodyPr/>
            <a:lstStyle/>
            <a:p/>
          </p:txBody>
        </p:sp>
        <p:sp>
          <p:nvSpPr>
            <p:cNvPr id="487" name="rc487"/>
            <p:cNvSpPr/>
            <p:nvPr/>
          </p:nvSpPr>
          <p:spPr>
            <a:xfrm>
              <a:off x="3832809" y="6141413"/>
              <a:ext cx="201456" cy="201456"/>
            </a:xfrm>
            <a:prstGeom prst="rect">
              <a:avLst/>
            </a:prstGeom>
            <a:solidFill>
              <a:srgbClr val="80BD41">
                <a:alpha val="100000"/>
              </a:srgbClr>
            </a:solidFill>
          </p:spPr>
          <p:txBody>
            <a:bodyPr/>
            <a:lstStyle/>
            <a:p/>
          </p:txBody>
        </p:sp>
        <p:sp>
          <p:nvSpPr>
            <p:cNvPr id="488" name="rc488"/>
            <p:cNvSpPr/>
            <p:nvPr/>
          </p:nvSpPr>
          <p:spPr>
            <a:xfrm>
              <a:off x="4598077" y="6141413"/>
              <a:ext cx="201456" cy="201456"/>
            </a:xfrm>
            <a:prstGeom prst="rect">
              <a:avLst/>
            </a:prstGeom>
            <a:solidFill>
              <a:srgbClr val="6A1E74">
                <a:alpha val="100000"/>
              </a:srgbClr>
            </a:solidFill>
          </p:spPr>
          <p:txBody>
            <a:bodyPr/>
            <a:lstStyle/>
            <a:p/>
          </p:txBody>
        </p:sp>
        <p:sp>
          <p:nvSpPr>
            <p:cNvPr id="489" name="rc489"/>
            <p:cNvSpPr/>
            <p:nvPr/>
          </p:nvSpPr>
          <p:spPr>
            <a:xfrm>
              <a:off x="5397177" y="6141413"/>
              <a:ext cx="201456" cy="201456"/>
            </a:xfrm>
            <a:prstGeom prst="rect">
              <a:avLst/>
            </a:prstGeom>
            <a:solidFill>
              <a:srgbClr val="961A49">
                <a:alpha val="100000"/>
              </a:srgbClr>
            </a:solidFill>
          </p:spPr>
          <p:txBody>
            <a:bodyPr/>
            <a:lstStyle/>
            <a:p/>
          </p:txBody>
        </p:sp>
        <p:sp>
          <p:nvSpPr>
            <p:cNvPr id="490" name="rc490"/>
            <p:cNvSpPr/>
            <p:nvPr/>
          </p:nvSpPr>
          <p:spPr>
            <a:xfrm>
              <a:off x="6865527" y="6141413"/>
              <a:ext cx="201455" cy="201456"/>
            </a:xfrm>
            <a:prstGeom prst="rect">
              <a:avLst/>
            </a:prstGeom>
            <a:solidFill>
              <a:srgbClr val="E2231A">
                <a:alpha val="100000"/>
              </a:srgbClr>
            </a:solidFill>
          </p:spPr>
          <p:txBody>
            <a:bodyPr/>
            <a:lstStyle/>
            <a:p/>
          </p:txBody>
        </p:sp>
        <p:sp>
          <p:nvSpPr>
            <p:cNvPr id="491" name="rc491"/>
            <p:cNvSpPr/>
            <p:nvPr/>
          </p:nvSpPr>
          <p:spPr>
            <a:xfrm>
              <a:off x="7656215" y="6141413"/>
              <a:ext cx="201455" cy="201456"/>
            </a:xfrm>
            <a:prstGeom prst="rect">
              <a:avLst/>
            </a:prstGeom>
            <a:solidFill>
              <a:srgbClr val="F26A21">
                <a:alpha val="100000"/>
              </a:srgbClr>
            </a:solidFill>
          </p:spPr>
          <p:txBody>
            <a:bodyPr/>
            <a:lstStyle/>
            <a:p/>
          </p:txBody>
        </p:sp>
        <p:sp>
          <p:nvSpPr>
            <p:cNvPr id="492" name="tx492"/>
            <p:cNvSpPr/>
            <p:nvPr/>
          </p:nvSpPr>
          <p:spPr>
            <a:xfrm>
              <a:off x="1783127"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EAPR</a:t>
              </a:r>
            </a:p>
          </p:txBody>
        </p:sp>
        <p:sp>
          <p:nvSpPr>
            <p:cNvPr id="493" name="tx493"/>
            <p:cNvSpPr/>
            <p:nvPr/>
          </p:nvSpPr>
          <p:spPr>
            <a:xfrm>
              <a:off x="2556898" y="618755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ECAR</a:t>
              </a:r>
            </a:p>
          </p:txBody>
        </p:sp>
        <p:sp>
          <p:nvSpPr>
            <p:cNvPr id="494" name="tx494"/>
            <p:cNvSpPr/>
            <p:nvPr/>
          </p:nvSpPr>
          <p:spPr>
            <a:xfrm>
              <a:off x="3339082"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ESAR</a:t>
              </a:r>
            </a:p>
          </p:txBody>
        </p:sp>
        <p:sp>
          <p:nvSpPr>
            <p:cNvPr id="495" name="tx495"/>
            <p:cNvSpPr/>
            <p:nvPr/>
          </p:nvSpPr>
          <p:spPr>
            <a:xfrm>
              <a:off x="4112854" y="6187552"/>
              <a:ext cx="4066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LACR</a:t>
              </a:r>
            </a:p>
          </p:txBody>
        </p:sp>
        <p:sp>
          <p:nvSpPr>
            <p:cNvPr id="496" name="tx496"/>
            <p:cNvSpPr/>
            <p:nvPr/>
          </p:nvSpPr>
          <p:spPr>
            <a:xfrm>
              <a:off x="4878122" y="6187552"/>
              <a:ext cx="4404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MENA</a:t>
              </a:r>
            </a:p>
          </p:txBody>
        </p:sp>
        <p:sp>
          <p:nvSpPr>
            <p:cNvPr id="497" name="tx497"/>
            <p:cNvSpPr/>
            <p:nvPr/>
          </p:nvSpPr>
          <p:spPr>
            <a:xfrm>
              <a:off x="5677222" y="6187552"/>
              <a:ext cx="1109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Non-programme</a:t>
              </a:r>
            </a:p>
          </p:txBody>
        </p:sp>
        <p:sp>
          <p:nvSpPr>
            <p:cNvPr id="498" name="tx498"/>
            <p:cNvSpPr/>
            <p:nvPr/>
          </p:nvSpPr>
          <p:spPr>
            <a:xfrm>
              <a:off x="7145572" y="6187552"/>
              <a:ext cx="4320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ROSA</a:t>
              </a:r>
            </a:p>
          </p:txBody>
        </p:sp>
        <p:sp>
          <p:nvSpPr>
            <p:cNvPr id="499" name="tx499"/>
            <p:cNvSpPr/>
            <p:nvPr/>
          </p:nvSpPr>
          <p:spPr>
            <a:xfrm>
              <a:off x="7936260" y="6187552"/>
              <a:ext cx="46570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WCAR</a:t>
              </a:r>
            </a:p>
          </p:txBody>
        </p:sp>
        <p:sp>
          <p:nvSpPr>
            <p:cNvPr id="500" name="tx500"/>
            <p:cNvSpPr/>
            <p:nvPr/>
          </p:nvSpPr>
          <p:spPr>
            <a:xfrm>
              <a:off x="752046"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501" name="tx501"/>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2" name="tx502"/>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5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WCAR had the highest number of zero-dose children (4 million), followed by ESAR (2.8 million).
Overall, 2 regions (Non-programme and ROSA) saw an increase in the number of zero-dose children between 2024 and 2025, 3 saw a decline (ESAR, LACR, and MENA), and 3 (EAPR, ECAR, and WCAR) had approximately the same number of zero-dose children.</a:t>
            </a:r>
          </a:p>
        </p:txBody>
      </p:sp>
      <p:sp>
        <p:nvSpPr>
          <p:cNvPr id="5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in ESAR, LACR, MENA, ESAR, and MENA.</a:t>
            </a:r>
          </a:p>
        </p:txBody>
      </p:sp>
      <p:grpSp xmlns:pic="http://schemas.openxmlformats.org/drawingml/2006/picture">
        <p:nvGrpSpPr>
          <p:cNvPr id="505" name=""/>
          <p:cNvGrpSpPr/>
          <p:nvPr/>
        </p:nvGrpSpPr>
        <p:grpSpPr>
          <a:xfrm>
            <a:off x="292608" y="1005840"/>
            <a:ext cx="8595360" cy="28575"/>
            <a:chOff x="292608" y="1005840"/>
            <a:chExt cx="8595360" cy="28575"/>
          </a:xfrm>
        </p:grpSpPr>
        <p:sp>
          <p:nvSpPr>
            <p:cNvPr id="5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85" cy="2506717"/>
            </a:xfrm>
            <a:custGeom>
              <a:avLst/>
              <a:pathLst>
                <a:path w="1938785" h="2506717">
                  <a:moveTo>
                    <a:pt x="529665" y="2101101"/>
                  </a:moveTo>
                  <a:lnTo>
                    <a:pt x="592721" y="2120416"/>
                  </a:lnTo>
                  <a:lnTo>
                    <a:pt x="655776" y="2139731"/>
                  </a:lnTo>
                  <a:lnTo>
                    <a:pt x="718832" y="2159046"/>
                  </a:lnTo>
                  <a:lnTo>
                    <a:pt x="781887" y="2178361"/>
                  </a:lnTo>
                  <a:lnTo>
                    <a:pt x="844943" y="2197676"/>
                  </a:lnTo>
                  <a:lnTo>
                    <a:pt x="907998" y="2216991"/>
                  </a:lnTo>
                  <a:lnTo>
                    <a:pt x="971054" y="2236306"/>
                  </a:lnTo>
                  <a:lnTo>
                    <a:pt x="1034109" y="2255621"/>
                  </a:lnTo>
                  <a:lnTo>
                    <a:pt x="1097165" y="2274936"/>
                  </a:lnTo>
                  <a:lnTo>
                    <a:pt x="1160220" y="2294251"/>
                  </a:lnTo>
                  <a:lnTo>
                    <a:pt x="1223276" y="2313566"/>
                  </a:lnTo>
                  <a:lnTo>
                    <a:pt x="1286331" y="2332881"/>
                  </a:lnTo>
                  <a:lnTo>
                    <a:pt x="1349387" y="2352196"/>
                  </a:lnTo>
                  <a:lnTo>
                    <a:pt x="1412442" y="2371511"/>
                  </a:lnTo>
                  <a:lnTo>
                    <a:pt x="1475498" y="2390826"/>
                  </a:lnTo>
                  <a:lnTo>
                    <a:pt x="1538553" y="2410142"/>
                  </a:lnTo>
                  <a:lnTo>
                    <a:pt x="1601609" y="2429457"/>
                  </a:lnTo>
                  <a:lnTo>
                    <a:pt x="1664664" y="2448772"/>
                  </a:lnTo>
                  <a:lnTo>
                    <a:pt x="1727720" y="2468087"/>
                  </a:lnTo>
                  <a:lnTo>
                    <a:pt x="1790775" y="2487402"/>
                  </a:lnTo>
                  <a:lnTo>
                    <a:pt x="1853830" y="2506717"/>
                  </a:lnTo>
                  <a:lnTo>
                    <a:pt x="1872045" y="2443437"/>
                  </a:lnTo>
                  <a:lnTo>
                    <a:pt x="1888100" y="2379576"/>
                  </a:lnTo>
                  <a:lnTo>
                    <a:pt x="1901977" y="2315206"/>
                  </a:lnTo>
                  <a:lnTo>
                    <a:pt x="1913660" y="2250402"/>
                  </a:lnTo>
                  <a:lnTo>
                    <a:pt x="1923136" y="2185238"/>
                  </a:lnTo>
                  <a:lnTo>
                    <a:pt x="1930393" y="2119791"/>
                  </a:lnTo>
                  <a:lnTo>
                    <a:pt x="1935424" y="2054134"/>
                  </a:lnTo>
                  <a:lnTo>
                    <a:pt x="1938222" y="1988345"/>
                  </a:lnTo>
                  <a:lnTo>
                    <a:pt x="1938785" y="1922499"/>
                  </a:lnTo>
                  <a:lnTo>
                    <a:pt x="1937112" y="1856671"/>
                  </a:lnTo>
                  <a:lnTo>
                    <a:pt x="1933204" y="1790938"/>
                  </a:lnTo>
                  <a:lnTo>
                    <a:pt x="1927066" y="1725376"/>
                  </a:lnTo>
                  <a:lnTo>
                    <a:pt x="1918705" y="1660060"/>
                  </a:lnTo>
                  <a:lnTo>
                    <a:pt x="1908131" y="1595066"/>
                  </a:lnTo>
                  <a:lnTo>
                    <a:pt x="1895357" y="1530468"/>
                  </a:lnTo>
                  <a:lnTo>
                    <a:pt x="1880396" y="1466342"/>
                  </a:lnTo>
                  <a:lnTo>
                    <a:pt x="1863266" y="1402760"/>
                  </a:lnTo>
                  <a:lnTo>
                    <a:pt x="1843986" y="1339797"/>
                  </a:lnTo>
                  <a:lnTo>
                    <a:pt x="1822580" y="1277524"/>
                  </a:lnTo>
                  <a:lnTo>
                    <a:pt x="1799072" y="1216015"/>
                  </a:lnTo>
                  <a:lnTo>
                    <a:pt x="1773488" y="1155339"/>
                  </a:lnTo>
                  <a:lnTo>
                    <a:pt x="1745859" y="1095567"/>
                  </a:lnTo>
                  <a:lnTo>
                    <a:pt x="1716216" y="1036768"/>
                  </a:lnTo>
                  <a:lnTo>
                    <a:pt x="1684593" y="979009"/>
                  </a:lnTo>
                  <a:lnTo>
                    <a:pt x="1651027" y="922358"/>
                  </a:lnTo>
                  <a:lnTo>
                    <a:pt x="1615557" y="866879"/>
                  </a:lnTo>
                  <a:lnTo>
                    <a:pt x="1578223" y="812636"/>
                  </a:lnTo>
                  <a:lnTo>
                    <a:pt x="1539069" y="759693"/>
                  </a:lnTo>
                  <a:lnTo>
                    <a:pt x="1498140" y="708109"/>
                  </a:lnTo>
                  <a:lnTo>
                    <a:pt x="1455482" y="657945"/>
                  </a:lnTo>
                  <a:lnTo>
                    <a:pt x="1411146" y="609259"/>
                  </a:lnTo>
                  <a:lnTo>
                    <a:pt x="1365182" y="562106"/>
                  </a:lnTo>
                  <a:lnTo>
                    <a:pt x="1317643" y="516542"/>
                  </a:lnTo>
                  <a:lnTo>
                    <a:pt x="1268585" y="472618"/>
                  </a:lnTo>
                  <a:lnTo>
                    <a:pt x="1218063" y="430385"/>
                  </a:lnTo>
                  <a:lnTo>
                    <a:pt x="1166136" y="389892"/>
                  </a:lnTo>
                  <a:lnTo>
                    <a:pt x="1112864" y="351186"/>
                  </a:lnTo>
                  <a:lnTo>
                    <a:pt x="1058308" y="314311"/>
                  </a:lnTo>
                  <a:lnTo>
                    <a:pt x="1002532" y="279310"/>
                  </a:lnTo>
                  <a:lnTo>
                    <a:pt x="945599" y="246224"/>
                  </a:lnTo>
                  <a:lnTo>
                    <a:pt x="887576" y="215089"/>
                  </a:lnTo>
                  <a:lnTo>
                    <a:pt x="828529" y="185943"/>
                  </a:lnTo>
                  <a:lnTo>
                    <a:pt x="768526" y="158819"/>
                  </a:lnTo>
                  <a:lnTo>
                    <a:pt x="707637" y="133748"/>
                  </a:lnTo>
                  <a:lnTo>
                    <a:pt x="645931" y="110760"/>
                  </a:lnTo>
                  <a:lnTo>
                    <a:pt x="583480" y="89879"/>
                  </a:lnTo>
                  <a:lnTo>
                    <a:pt x="520357" y="71132"/>
                  </a:lnTo>
                  <a:lnTo>
                    <a:pt x="456633" y="54539"/>
                  </a:lnTo>
                  <a:lnTo>
                    <a:pt x="392382" y="40120"/>
                  </a:lnTo>
                  <a:lnTo>
                    <a:pt x="327679" y="27890"/>
                  </a:lnTo>
                  <a:lnTo>
                    <a:pt x="262598" y="17865"/>
                  </a:lnTo>
                  <a:lnTo>
                    <a:pt x="197214" y="10056"/>
                  </a:lnTo>
                  <a:lnTo>
                    <a:pt x="131602" y="4471"/>
                  </a:lnTo>
                  <a:lnTo>
                    <a:pt x="65839" y="1118"/>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8809" y="1389186"/>
                  </a:lnTo>
                  <a:lnTo>
                    <a:pt x="136553" y="1401990"/>
                  </a:lnTo>
                  <a:lnTo>
                    <a:pt x="202182" y="1423110"/>
                  </a:lnTo>
                  <a:lnTo>
                    <a:pt x="264679" y="1452218"/>
                  </a:lnTo>
                  <a:lnTo>
                    <a:pt x="323076" y="1488863"/>
                  </a:lnTo>
                  <a:lnTo>
                    <a:pt x="376469" y="1532479"/>
                  </a:lnTo>
                  <a:lnTo>
                    <a:pt x="424031" y="1582389"/>
                  </a:lnTo>
                  <a:lnTo>
                    <a:pt x="465025" y="1637821"/>
                  </a:lnTo>
                  <a:lnTo>
                    <a:pt x="498816" y="1697915"/>
                  </a:lnTo>
                  <a:lnTo>
                    <a:pt x="524881" y="1761741"/>
                  </a:lnTo>
                  <a:lnTo>
                    <a:pt x="542816" y="1828311"/>
                  </a:lnTo>
                  <a:lnTo>
                    <a:pt x="552344" y="1896592"/>
                  </a:lnTo>
                  <a:lnTo>
                    <a:pt x="553315" y="1965529"/>
                  </a:lnTo>
                  <a:lnTo>
                    <a:pt x="545717" y="203405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5" name="pg5"/>
            <p:cNvSpPr/>
            <p:nvPr/>
          </p:nvSpPr>
          <p:spPr>
            <a:xfrm>
              <a:off x="3160686" y="4109025"/>
              <a:ext cx="1909756" cy="1776579"/>
            </a:xfrm>
            <a:custGeom>
              <a:avLst/>
              <a:pathLst>
                <a:path w="1909756" h="1776579">
                  <a:moveTo>
                    <a:pt x="39946" y="391481"/>
                  </a:moveTo>
                  <a:lnTo>
                    <a:pt x="38044" y="457401"/>
                  </a:lnTo>
                  <a:lnTo>
                    <a:pt x="36142" y="523321"/>
                  </a:lnTo>
                  <a:lnTo>
                    <a:pt x="34240" y="589241"/>
                  </a:lnTo>
                  <a:lnTo>
                    <a:pt x="32337" y="655161"/>
                  </a:lnTo>
                  <a:lnTo>
                    <a:pt x="30435" y="721081"/>
                  </a:lnTo>
                  <a:lnTo>
                    <a:pt x="28533" y="787001"/>
                  </a:lnTo>
                  <a:lnTo>
                    <a:pt x="26631" y="852921"/>
                  </a:lnTo>
                  <a:lnTo>
                    <a:pt x="24729" y="918841"/>
                  </a:lnTo>
                  <a:lnTo>
                    <a:pt x="22826" y="984761"/>
                  </a:lnTo>
                  <a:lnTo>
                    <a:pt x="20924" y="1050681"/>
                  </a:lnTo>
                  <a:lnTo>
                    <a:pt x="19022" y="1116601"/>
                  </a:lnTo>
                  <a:lnTo>
                    <a:pt x="17120" y="1182521"/>
                  </a:lnTo>
                  <a:lnTo>
                    <a:pt x="15217" y="1248441"/>
                  </a:lnTo>
                  <a:lnTo>
                    <a:pt x="13315" y="1314361"/>
                  </a:lnTo>
                  <a:lnTo>
                    <a:pt x="11413" y="1380281"/>
                  </a:lnTo>
                  <a:lnTo>
                    <a:pt x="9511" y="1446201"/>
                  </a:lnTo>
                  <a:lnTo>
                    <a:pt x="7608" y="1512121"/>
                  </a:lnTo>
                  <a:lnTo>
                    <a:pt x="5706" y="1578041"/>
                  </a:lnTo>
                  <a:lnTo>
                    <a:pt x="3804" y="1643961"/>
                  </a:lnTo>
                  <a:lnTo>
                    <a:pt x="1902" y="1709881"/>
                  </a:lnTo>
                  <a:lnTo>
                    <a:pt x="0" y="1775801"/>
                  </a:lnTo>
                  <a:lnTo>
                    <a:pt x="66443" y="1776579"/>
                  </a:lnTo>
                  <a:lnTo>
                    <a:pt x="132875" y="1775080"/>
                  </a:lnTo>
                  <a:lnTo>
                    <a:pt x="199216" y="1771305"/>
                  </a:lnTo>
                  <a:lnTo>
                    <a:pt x="265389" y="1765260"/>
                  </a:lnTo>
                  <a:lnTo>
                    <a:pt x="331316" y="1756950"/>
                  </a:lnTo>
                  <a:lnTo>
                    <a:pt x="396920" y="1746386"/>
                  </a:lnTo>
                  <a:lnTo>
                    <a:pt x="462122" y="1733580"/>
                  </a:lnTo>
                  <a:lnTo>
                    <a:pt x="526848" y="1718548"/>
                  </a:lnTo>
                  <a:lnTo>
                    <a:pt x="591021" y="1701306"/>
                  </a:lnTo>
                  <a:lnTo>
                    <a:pt x="654565" y="1681875"/>
                  </a:lnTo>
                  <a:lnTo>
                    <a:pt x="717406" y="1660279"/>
                  </a:lnTo>
                  <a:lnTo>
                    <a:pt x="779470" y="1636542"/>
                  </a:lnTo>
                  <a:lnTo>
                    <a:pt x="840684" y="1610691"/>
                  </a:lnTo>
                  <a:lnTo>
                    <a:pt x="900977" y="1582759"/>
                  </a:lnTo>
                  <a:lnTo>
                    <a:pt x="960277" y="1552777"/>
                  </a:lnTo>
                  <a:lnTo>
                    <a:pt x="1018514" y="1520780"/>
                  </a:lnTo>
                  <a:lnTo>
                    <a:pt x="1075621" y="1486806"/>
                  </a:lnTo>
                  <a:lnTo>
                    <a:pt x="1131530" y="1450896"/>
                  </a:lnTo>
                  <a:lnTo>
                    <a:pt x="1186176" y="1413091"/>
                  </a:lnTo>
                  <a:lnTo>
                    <a:pt x="1239495" y="1373435"/>
                  </a:lnTo>
                  <a:lnTo>
                    <a:pt x="1291423" y="1331976"/>
                  </a:lnTo>
                  <a:lnTo>
                    <a:pt x="1341900" y="1288762"/>
                  </a:lnTo>
                  <a:lnTo>
                    <a:pt x="1390866" y="1243843"/>
                  </a:lnTo>
                  <a:lnTo>
                    <a:pt x="1438265" y="1197273"/>
                  </a:lnTo>
                  <a:lnTo>
                    <a:pt x="1484040" y="1149106"/>
                  </a:lnTo>
                  <a:lnTo>
                    <a:pt x="1528137" y="1099398"/>
                  </a:lnTo>
                  <a:lnTo>
                    <a:pt x="1570505" y="1048209"/>
                  </a:lnTo>
                  <a:lnTo>
                    <a:pt x="1611095" y="995598"/>
                  </a:lnTo>
                  <a:lnTo>
                    <a:pt x="1649857" y="941627"/>
                  </a:lnTo>
                  <a:lnTo>
                    <a:pt x="1686748" y="886360"/>
                  </a:lnTo>
                  <a:lnTo>
                    <a:pt x="1721722" y="829860"/>
                  </a:lnTo>
                  <a:lnTo>
                    <a:pt x="1754741" y="772196"/>
                  </a:lnTo>
                  <a:lnTo>
                    <a:pt x="1785764" y="713434"/>
                  </a:lnTo>
                  <a:lnTo>
                    <a:pt x="1814755" y="653643"/>
                  </a:lnTo>
                  <a:lnTo>
                    <a:pt x="1841680" y="592894"/>
                  </a:lnTo>
                  <a:lnTo>
                    <a:pt x="1866507" y="531258"/>
                  </a:lnTo>
                  <a:lnTo>
                    <a:pt x="1889208" y="468807"/>
                  </a:lnTo>
                  <a:lnTo>
                    <a:pt x="1909756" y="405616"/>
                  </a:lnTo>
                  <a:lnTo>
                    <a:pt x="1846701" y="386301"/>
                  </a:lnTo>
                  <a:lnTo>
                    <a:pt x="1783645" y="366986"/>
                  </a:lnTo>
                  <a:lnTo>
                    <a:pt x="1720590" y="347671"/>
                  </a:lnTo>
                  <a:lnTo>
                    <a:pt x="1657534" y="328355"/>
                  </a:lnTo>
                  <a:lnTo>
                    <a:pt x="1594479" y="309040"/>
                  </a:lnTo>
                  <a:lnTo>
                    <a:pt x="1531423" y="289725"/>
                  </a:lnTo>
                  <a:lnTo>
                    <a:pt x="1468368" y="270410"/>
                  </a:lnTo>
                  <a:lnTo>
                    <a:pt x="1405312" y="251095"/>
                  </a:lnTo>
                  <a:lnTo>
                    <a:pt x="1342257" y="231780"/>
                  </a:lnTo>
                  <a:lnTo>
                    <a:pt x="1279201" y="212465"/>
                  </a:lnTo>
                  <a:lnTo>
                    <a:pt x="1216146" y="193150"/>
                  </a:lnTo>
                  <a:lnTo>
                    <a:pt x="1153090" y="173835"/>
                  </a:lnTo>
                  <a:lnTo>
                    <a:pt x="1090035" y="154520"/>
                  </a:lnTo>
                  <a:lnTo>
                    <a:pt x="1026979" y="135205"/>
                  </a:lnTo>
                  <a:lnTo>
                    <a:pt x="963924" y="115890"/>
                  </a:lnTo>
                  <a:lnTo>
                    <a:pt x="900869" y="96575"/>
                  </a:lnTo>
                  <a:lnTo>
                    <a:pt x="837813" y="77260"/>
                  </a:lnTo>
                  <a:lnTo>
                    <a:pt x="774758" y="57945"/>
                  </a:lnTo>
                  <a:lnTo>
                    <a:pt x="711702" y="38630"/>
                  </a:lnTo>
                  <a:lnTo>
                    <a:pt x="648647" y="19315"/>
                  </a:lnTo>
                  <a:lnTo>
                    <a:pt x="585591" y="0"/>
                  </a:lnTo>
                  <a:lnTo>
                    <a:pt x="560034" y="67414"/>
                  </a:lnTo>
                  <a:lnTo>
                    <a:pt x="525938" y="130939"/>
                  </a:lnTo>
                  <a:lnTo>
                    <a:pt x="483881" y="189498"/>
                  </a:lnTo>
                  <a:lnTo>
                    <a:pt x="434574" y="242098"/>
                  </a:lnTo>
                  <a:lnTo>
                    <a:pt x="378854" y="287850"/>
                  </a:lnTo>
                  <a:lnTo>
                    <a:pt x="317664" y="325977"/>
                  </a:lnTo>
                  <a:lnTo>
                    <a:pt x="252041" y="355835"/>
                  </a:lnTo>
                  <a:lnTo>
                    <a:pt x="183095" y="376917"/>
                  </a:lnTo>
                  <a:lnTo>
                    <a:pt x="111996" y="388867"/>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6" name="pg6"/>
            <p:cNvSpPr/>
            <p:nvPr/>
          </p:nvSpPr>
          <p:spPr>
            <a:xfrm>
              <a:off x="1688338" y="4287670"/>
              <a:ext cx="1512295" cy="1597156"/>
            </a:xfrm>
            <a:custGeom>
              <a:avLst/>
              <a:pathLst>
                <a:path w="1512295" h="1597156">
                  <a:moveTo>
                    <a:pt x="1091624" y="0"/>
                  </a:moveTo>
                  <a:lnTo>
                    <a:pt x="1039642" y="40582"/>
                  </a:lnTo>
                  <a:lnTo>
                    <a:pt x="987660" y="81164"/>
                  </a:lnTo>
                  <a:lnTo>
                    <a:pt x="935678" y="121746"/>
                  </a:lnTo>
                  <a:lnTo>
                    <a:pt x="883695" y="162329"/>
                  </a:lnTo>
                  <a:lnTo>
                    <a:pt x="831713" y="202911"/>
                  </a:lnTo>
                  <a:lnTo>
                    <a:pt x="779731" y="243493"/>
                  </a:lnTo>
                  <a:lnTo>
                    <a:pt x="727749" y="284076"/>
                  </a:lnTo>
                  <a:lnTo>
                    <a:pt x="675767" y="324658"/>
                  </a:lnTo>
                  <a:lnTo>
                    <a:pt x="623785" y="365240"/>
                  </a:lnTo>
                  <a:lnTo>
                    <a:pt x="571803" y="405823"/>
                  </a:lnTo>
                  <a:lnTo>
                    <a:pt x="519821" y="446405"/>
                  </a:lnTo>
                  <a:lnTo>
                    <a:pt x="467839" y="486987"/>
                  </a:lnTo>
                  <a:lnTo>
                    <a:pt x="415856" y="527570"/>
                  </a:lnTo>
                  <a:lnTo>
                    <a:pt x="363874" y="568152"/>
                  </a:lnTo>
                  <a:lnTo>
                    <a:pt x="311892" y="608734"/>
                  </a:lnTo>
                  <a:lnTo>
                    <a:pt x="259910" y="649317"/>
                  </a:lnTo>
                  <a:lnTo>
                    <a:pt x="207928" y="689899"/>
                  </a:lnTo>
                  <a:lnTo>
                    <a:pt x="155946" y="730481"/>
                  </a:lnTo>
                  <a:lnTo>
                    <a:pt x="103964" y="771064"/>
                  </a:lnTo>
                  <a:lnTo>
                    <a:pt x="51982" y="811646"/>
                  </a:lnTo>
                  <a:lnTo>
                    <a:pt x="0" y="852228"/>
                  </a:lnTo>
                  <a:lnTo>
                    <a:pt x="42890" y="905219"/>
                  </a:lnTo>
                  <a:lnTo>
                    <a:pt x="87617" y="956669"/>
                  </a:lnTo>
                  <a:lnTo>
                    <a:pt x="134125" y="1006515"/>
                  </a:lnTo>
                  <a:lnTo>
                    <a:pt x="182356" y="1054695"/>
                  </a:lnTo>
                  <a:lnTo>
                    <a:pt x="232252" y="1101150"/>
                  </a:lnTo>
                  <a:lnTo>
                    <a:pt x="283750" y="1145822"/>
                  </a:lnTo>
                  <a:lnTo>
                    <a:pt x="336787" y="1188656"/>
                  </a:lnTo>
                  <a:lnTo>
                    <a:pt x="391296" y="1229598"/>
                  </a:lnTo>
                  <a:lnTo>
                    <a:pt x="447212" y="1268599"/>
                  </a:lnTo>
                  <a:lnTo>
                    <a:pt x="504464" y="1305611"/>
                  </a:lnTo>
                  <a:lnTo>
                    <a:pt x="562981" y="1340586"/>
                  </a:lnTo>
                  <a:lnTo>
                    <a:pt x="622693" y="1373483"/>
                  </a:lnTo>
                  <a:lnTo>
                    <a:pt x="683523" y="1404260"/>
                  </a:lnTo>
                  <a:lnTo>
                    <a:pt x="745399" y="1432879"/>
                  </a:lnTo>
                  <a:lnTo>
                    <a:pt x="808242" y="1459306"/>
                  </a:lnTo>
                  <a:lnTo>
                    <a:pt x="871975" y="1483506"/>
                  </a:lnTo>
                  <a:lnTo>
                    <a:pt x="936520" y="1505452"/>
                  </a:lnTo>
                  <a:lnTo>
                    <a:pt x="1001796" y="1525114"/>
                  </a:lnTo>
                  <a:lnTo>
                    <a:pt x="1067723" y="1542470"/>
                  </a:lnTo>
                  <a:lnTo>
                    <a:pt x="1134220" y="1557497"/>
                  </a:lnTo>
                  <a:lnTo>
                    <a:pt x="1201204" y="1570176"/>
                  </a:lnTo>
                  <a:lnTo>
                    <a:pt x="1268592" y="1580494"/>
                  </a:lnTo>
                  <a:lnTo>
                    <a:pt x="1336301" y="1588435"/>
                  </a:lnTo>
                  <a:lnTo>
                    <a:pt x="1404248" y="1593992"/>
                  </a:lnTo>
                  <a:lnTo>
                    <a:pt x="1472348" y="1597156"/>
                  </a:lnTo>
                  <a:lnTo>
                    <a:pt x="1474250" y="1531236"/>
                  </a:lnTo>
                  <a:lnTo>
                    <a:pt x="1476152" y="1465316"/>
                  </a:lnTo>
                  <a:lnTo>
                    <a:pt x="1478055" y="1399396"/>
                  </a:lnTo>
                  <a:lnTo>
                    <a:pt x="1479957" y="1333476"/>
                  </a:lnTo>
                  <a:lnTo>
                    <a:pt x="1481859" y="1267556"/>
                  </a:lnTo>
                  <a:lnTo>
                    <a:pt x="1483761" y="1201636"/>
                  </a:lnTo>
                  <a:lnTo>
                    <a:pt x="1485664" y="1135716"/>
                  </a:lnTo>
                  <a:lnTo>
                    <a:pt x="1487566" y="1069796"/>
                  </a:lnTo>
                  <a:lnTo>
                    <a:pt x="1489468" y="1003876"/>
                  </a:lnTo>
                  <a:lnTo>
                    <a:pt x="1491370" y="937956"/>
                  </a:lnTo>
                  <a:lnTo>
                    <a:pt x="1493272" y="872036"/>
                  </a:lnTo>
                  <a:lnTo>
                    <a:pt x="1495175" y="806116"/>
                  </a:lnTo>
                  <a:lnTo>
                    <a:pt x="1497077" y="740196"/>
                  </a:lnTo>
                  <a:lnTo>
                    <a:pt x="1498979" y="674276"/>
                  </a:lnTo>
                  <a:lnTo>
                    <a:pt x="1500881" y="608356"/>
                  </a:lnTo>
                  <a:lnTo>
                    <a:pt x="1502784" y="542436"/>
                  </a:lnTo>
                  <a:lnTo>
                    <a:pt x="1504686" y="476516"/>
                  </a:lnTo>
                  <a:lnTo>
                    <a:pt x="1506588" y="410596"/>
                  </a:lnTo>
                  <a:lnTo>
                    <a:pt x="1508490" y="344676"/>
                  </a:lnTo>
                  <a:lnTo>
                    <a:pt x="1510393" y="278756"/>
                  </a:lnTo>
                  <a:lnTo>
                    <a:pt x="1512295" y="212836"/>
                  </a:lnTo>
                  <a:lnTo>
                    <a:pt x="1443064" y="206474"/>
                  </a:lnTo>
                  <a:lnTo>
                    <a:pt x="1375175" y="191490"/>
                  </a:lnTo>
                  <a:lnTo>
                    <a:pt x="1309698" y="168121"/>
                  </a:lnTo>
                  <a:lnTo>
                    <a:pt x="1247663" y="136735"/>
                  </a:lnTo>
                  <a:lnTo>
                    <a:pt x="1190048" y="97826"/>
                  </a:lnTo>
                  <a:lnTo>
                    <a:pt x="1137761" y="52007"/>
                  </a:lnTo>
                  <a:close/>
                </a:path>
              </a:pathLst>
            </a:custGeom>
            <a:solidFill>
              <a:srgbClr val="E2231A">
                <a:alpha val="100000"/>
              </a:srgbClr>
            </a:solidFill>
            <a:ln w="13550" cap="flat">
              <a:solidFill>
                <a:srgbClr val="000000">
                  <a:alpha val="100000"/>
                </a:srgbClr>
              </a:solidFill>
              <a:prstDash val="solid"/>
              <a:miter/>
            </a:ln>
          </p:spPr>
          <p:txBody>
            <a:bodyPr/>
            <a:lstStyle/>
            <a:p/>
          </p:txBody>
        </p:sp>
        <p:sp>
          <p:nvSpPr>
            <p:cNvPr id="7" name="pg7"/>
            <p:cNvSpPr/>
            <p:nvPr/>
          </p:nvSpPr>
          <p:spPr>
            <a:xfrm>
              <a:off x="1277764" y="3616846"/>
              <a:ext cx="1502197" cy="1523052"/>
            </a:xfrm>
            <a:custGeom>
              <a:avLst/>
              <a:pathLst>
                <a:path w="1502197" h="1523052">
                  <a:moveTo>
                    <a:pt x="1392968" y="235665"/>
                  </a:moveTo>
                  <a:lnTo>
                    <a:pt x="1327982" y="224443"/>
                  </a:lnTo>
                  <a:lnTo>
                    <a:pt x="1262997" y="213221"/>
                  </a:lnTo>
                  <a:lnTo>
                    <a:pt x="1198011" y="201999"/>
                  </a:lnTo>
                  <a:lnTo>
                    <a:pt x="1133026" y="190777"/>
                  </a:lnTo>
                  <a:lnTo>
                    <a:pt x="1068040" y="179554"/>
                  </a:lnTo>
                  <a:lnTo>
                    <a:pt x="1003054" y="168332"/>
                  </a:lnTo>
                  <a:lnTo>
                    <a:pt x="938069" y="157110"/>
                  </a:lnTo>
                  <a:lnTo>
                    <a:pt x="873083" y="145888"/>
                  </a:lnTo>
                  <a:lnTo>
                    <a:pt x="808098" y="134666"/>
                  </a:lnTo>
                  <a:lnTo>
                    <a:pt x="743112" y="123444"/>
                  </a:lnTo>
                  <a:lnTo>
                    <a:pt x="678127" y="112221"/>
                  </a:lnTo>
                  <a:lnTo>
                    <a:pt x="613141" y="100999"/>
                  </a:lnTo>
                  <a:lnTo>
                    <a:pt x="548155" y="89777"/>
                  </a:lnTo>
                  <a:lnTo>
                    <a:pt x="483170" y="78555"/>
                  </a:lnTo>
                  <a:lnTo>
                    <a:pt x="418184" y="67333"/>
                  </a:lnTo>
                  <a:lnTo>
                    <a:pt x="353199" y="56110"/>
                  </a:lnTo>
                  <a:lnTo>
                    <a:pt x="288213" y="44888"/>
                  </a:lnTo>
                  <a:lnTo>
                    <a:pt x="223227" y="33666"/>
                  </a:lnTo>
                  <a:lnTo>
                    <a:pt x="158242" y="22444"/>
                  </a:lnTo>
                  <a:lnTo>
                    <a:pt x="93256" y="11222"/>
                  </a:lnTo>
                  <a:lnTo>
                    <a:pt x="28271" y="0"/>
                  </a:lnTo>
                  <a:lnTo>
                    <a:pt x="17963" y="66567"/>
                  </a:lnTo>
                  <a:lnTo>
                    <a:pt x="9973" y="133452"/>
                  </a:lnTo>
                  <a:lnTo>
                    <a:pt x="4312" y="200574"/>
                  </a:lnTo>
                  <a:lnTo>
                    <a:pt x="986" y="267852"/>
                  </a:lnTo>
                  <a:lnTo>
                    <a:pt x="0" y="335206"/>
                  </a:lnTo>
                  <a:lnTo>
                    <a:pt x="1353" y="402553"/>
                  </a:lnTo>
                  <a:lnTo>
                    <a:pt x="5045" y="469812"/>
                  </a:lnTo>
                  <a:lnTo>
                    <a:pt x="11071" y="536903"/>
                  </a:lnTo>
                  <a:lnTo>
                    <a:pt x="19424" y="603743"/>
                  </a:lnTo>
                  <a:lnTo>
                    <a:pt x="30094" y="670253"/>
                  </a:lnTo>
                  <a:lnTo>
                    <a:pt x="43068" y="736353"/>
                  </a:lnTo>
                  <a:lnTo>
                    <a:pt x="58330" y="801961"/>
                  </a:lnTo>
                  <a:lnTo>
                    <a:pt x="75862" y="867001"/>
                  </a:lnTo>
                  <a:lnTo>
                    <a:pt x="95642" y="931391"/>
                  </a:lnTo>
                  <a:lnTo>
                    <a:pt x="117648" y="995056"/>
                  </a:lnTo>
                  <a:lnTo>
                    <a:pt x="141851" y="1057918"/>
                  </a:lnTo>
                  <a:lnTo>
                    <a:pt x="168224" y="1119901"/>
                  </a:lnTo>
                  <a:lnTo>
                    <a:pt x="196734" y="1180931"/>
                  </a:lnTo>
                  <a:lnTo>
                    <a:pt x="227347" y="1240934"/>
                  </a:lnTo>
                  <a:lnTo>
                    <a:pt x="260025" y="1299837"/>
                  </a:lnTo>
                  <a:lnTo>
                    <a:pt x="294730" y="1357569"/>
                  </a:lnTo>
                  <a:lnTo>
                    <a:pt x="331420" y="1414061"/>
                  </a:lnTo>
                  <a:lnTo>
                    <a:pt x="370050" y="1469244"/>
                  </a:lnTo>
                  <a:lnTo>
                    <a:pt x="410573" y="1523052"/>
                  </a:lnTo>
                  <a:lnTo>
                    <a:pt x="462555" y="1482470"/>
                  </a:lnTo>
                  <a:lnTo>
                    <a:pt x="514537" y="1441887"/>
                  </a:lnTo>
                  <a:lnTo>
                    <a:pt x="566519" y="1401305"/>
                  </a:lnTo>
                  <a:lnTo>
                    <a:pt x="618501" y="1360723"/>
                  </a:lnTo>
                  <a:lnTo>
                    <a:pt x="670483" y="1320140"/>
                  </a:lnTo>
                  <a:lnTo>
                    <a:pt x="722466" y="1279558"/>
                  </a:lnTo>
                  <a:lnTo>
                    <a:pt x="774448" y="1238976"/>
                  </a:lnTo>
                  <a:lnTo>
                    <a:pt x="826430" y="1198393"/>
                  </a:lnTo>
                  <a:lnTo>
                    <a:pt x="878412" y="1157811"/>
                  </a:lnTo>
                  <a:lnTo>
                    <a:pt x="930394" y="1117229"/>
                  </a:lnTo>
                  <a:lnTo>
                    <a:pt x="982376" y="1076646"/>
                  </a:lnTo>
                  <a:lnTo>
                    <a:pt x="1034358" y="1036064"/>
                  </a:lnTo>
                  <a:lnTo>
                    <a:pt x="1086340" y="995482"/>
                  </a:lnTo>
                  <a:lnTo>
                    <a:pt x="1138322" y="954899"/>
                  </a:lnTo>
                  <a:lnTo>
                    <a:pt x="1190305" y="914317"/>
                  </a:lnTo>
                  <a:lnTo>
                    <a:pt x="1242287" y="873735"/>
                  </a:lnTo>
                  <a:lnTo>
                    <a:pt x="1294269" y="833152"/>
                  </a:lnTo>
                  <a:lnTo>
                    <a:pt x="1346251" y="792570"/>
                  </a:lnTo>
                  <a:lnTo>
                    <a:pt x="1398233" y="751988"/>
                  </a:lnTo>
                  <a:lnTo>
                    <a:pt x="1450215" y="711406"/>
                  </a:lnTo>
                  <a:lnTo>
                    <a:pt x="1502197" y="670823"/>
                  </a:lnTo>
                  <a:lnTo>
                    <a:pt x="1464780" y="616515"/>
                  </a:lnTo>
                  <a:lnTo>
                    <a:pt x="1434081" y="558146"/>
                  </a:lnTo>
                  <a:lnTo>
                    <a:pt x="1410537" y="496541"/>
                  </a:lnTo>
                  <a:lnTo>
                    <a:pt x="1394481" y="432575"/>
                  </a:lnTo>
                  <a:lnTo>
                    <a:pt x="1386140" y="367155"/>
                  </a:lnTo>
                  <a:lnTo>
                    <a:pt x="1385634" y="301206"/>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8" name="pg8"/>
            <p:cNvSpPr/>
            <p:nvPr/>
          </p:nvSpPr>
          <p:spPr>
            <a:xfrm>
              <a:off x="1306035" y="2610662"/>
              <a:ext cx="1509155" cy="1241850"/>
            </a:xfrm>
            <a:custGeom>
              <a:avLst/>
              <a:pathLst>
                <a:path w="1509155" h="1241850">
                  <a:moveTo>
                    <a:pt x="1509155" y="954369"/>
                  </a:moveTo>
                  <a:lnTo>
                    <a:pt x="1461367" y="908923"/>
                  </a:lnTo>
                  <a:lnTo>
                    <a:pt x="1413579" y="863476"/>
                  </a:lnTo>
                  <a:lnTo>
                    <a:pt x="1365790" y="818030"/>
                  </a:lnTo>
                  <a:lnTo>
                    <a:pt x="1318002" y="772584"/>
                  </a:lnTo>
                  <a:lnTo>
                    <a:pt x="1270214" y="727138"/>
                  </a:lnTo>
                  <a:lnTo>
                    <a:pt x="1222426" y="681692"/>
                  </a:lnTo>
                  <a:lnTo>
                    <a:pt x="1174638" y="636246"/>
                  </a:lnTo>
                  <a:lnTo>
                    <a:pt x="1126849" y="590800"/>
                  </a:lnTo>
                  <a:lnTo>
                    <a:pt x="1079061" y="545353"/>
                  </a:lnTo>
                  <a:lnTo>
                    <a:pt x="1031273" y="499907"/>
                  </a:lnTo>
                  <a:lnTo>
                    <a:pt x="983485" y="454461"/>
                  </a:lnTo>
                  <a:lnTo>
                    <a:pt x="935697" y="409015"/>
                  </a:lnTo>
                  <a:lnTo>
                    <a:pt x="887909" y="363569"/>
                  </a:lnTo>
                  <a:lnTo>
                    <a:pt x="840120" y="318123"/>
                  </a:lnTo>
                  <a:lnTo>
                    <a:pt x="792332" y="272676"/>
                  </a:lnTo>
                  <a:lnTo>
                    <a:pt x="744544" y="227230"/>
                  </a:lnTo>
                  <a:lnTo>
                    <a:pt x="696756" y="181784"/>
                  </a:lnTo>
                  <a:lnTo>
                    <a:pt x="648968" y="136338"/>
                  </a:lnTo>
                  <a:lnTo>
                    <a:pt x="601179" y="90892"/>
                  </a:lnTo>
                  <a:lnTo>
                    <a:pt x="553391" y="45446"/>
                  </a:lnTo>
                  <a:lnTo>
                    <a:pt x="505603" y="0"/>
                  </a:lnTo>
                  <a:lnTo>
                    <a:pt x="460142" y="49494"/>
                  </a:lnTo>
                  <a:lnTo>
                    <a:pt x="416423" y="100534"/>
                  </a:lnTo>
                  <a:lnTo>
                    <a:pt x="374499" y="153059"/>
                  </a:lnTo>
                  <a:lnTo>
                    <a:pt x="334421" y="207005"/>
                  </a:lnTo>
                  <a:lnTo>
                    <a:pt x="296236" y="262308"/>
                  </a:lnTo>
                  <a:lnTo>
                    <a:pt x="259991" y="318901"/>
                  </a:lnTo>
                  <a:lnTo>
                    <a:pt x="225730" y="376716"/>
                  </a:lnTo>
                  <a:lnTo>
                    <a:pt x="193492" y="435683"/>
                  </a:lnTo>
                  <a:lnTo>
                    <a:pt x="163317" y="495733"/>
                  </a:lnTo>
                  <a:lnTo>
                    <a:pt x="135242" y="556792"/>
                  </a:lnTo>
                  <a:lnTo>
                    <a:pt x="109300" y="618787"/>
                  </a:lnTo>
                  <a:lnTo>
                    <a:pt x="85521" y="681645"/>
                  </a:lnTo>
                  <a:lnTo>
                    <a:pt x="63936" y="745288"/>
                  </a:lnTo>
                  <a:lnTo>
                    <a:pt x="44569" y="809642"/>
                  </a:lnTo>
                  <a:lnTo>
                    <a:pt x="27444" y="874628"/>
                  </a:lnTo>
                  <a:lnTo>
                    <a:pt x="12582" y="940168"/>
                  </a:lnTo>
                  <a:lnTo>
                    <a:pt x="0" y="1006184"/>
                  </a:lnTo>
                  <a:lnTo>
                    <a:pt x="64985" y="1017406"/>
                  </a:lnTo>
                  <a:lnTo>
                    <a:pt x="129971" y="1028629"/>
                  </a:lnTo>
                  <a:lnTo>
                    <a:pt x="194956" y="1039851"/>
                  </a:lnTo>
                  <a:lnTo>
                    <a:pt x="259942" y="1051073"/>
                  </a:lnTo>
                  <a:lnTo>
                    <a:pt x="324927" y="1062295"/>
                  </a:lnTo>
                  <a:lnTo>
                    <a:pt x="389913" y="1073517"/>
                  </a:lnTo>
                  <a:lnTo>
                    <a:pt x="454899" y="1084739"/>
                  </a:lnTo>
                  <a:lnTo>
                    <a:pt x="519884" y="1095962"/>
                  </a:lnTo>
                  <a:lnTo>
                    <a:pt x="584870" y="1107184"/>
                  </a:lnTo>
                  <a:lnTo>
                    <a:pt x="649855" y="1118406"/>
                  </a:lnTo>
                  <a:lnTo>
                    <a:pt x="714841" y="1129628"/>
                  </a:lnTo>
                  <a:lnTo>
                    <a:pt x="779827" y="1140850"/>
                  </a:lnTo>
                  <a:lnTo>
                    <a:pt x="844812" y="1152073"/>
                  </a:lnTo>
                  <a:lnTo>
                    <a:pt x="909798" y="1163295"/>
                  </a:lnTo>
                  <a:lnTo>
                    <a:pt x="974783" y="1174517"/>
                  </a:lnTo>
                  <a:lnTo>
                    <a:pt x="1039769" y="1185739"/>
                  </a:lnTo>
                  <a:lnTo>
                    <a:pt x="1104755" y="1196961"/>
                  </a:lnTo>
                  <a:lnTo>
                    <a:pt x="1169740" y="1208184"/>
                  </a:lnTo>
                  <a:lnTo>
                    <a:pt x="1234726" y="1219406"/>
                  </a:lnTo>
                  <a:lnTo>
                    <a:pt x="1299711" y="1230628"/>
                  </a:lnTo>
                  <a:lnTo>
                    <a:pt x="1364697" y="1241850"/>
                  </a:lnTo>
                  <a:lnTo>
                    <a:pt x="1384447" y="1162743"/>
                  </a:lnTo>
                  <a:lnTo>
                    <a:pt x="1415595" y="1087391"/>
                  </a:lnTo>
                  <a:lnTo>
                    <a:pt x="1457467" y="1017428"/>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9" name="pg9"/>
            <p:cNvSpPr/>
            <p:nvPr/>
          </p:nvSpPr>
          <p:spPr>
            <a:xfrm>
              <a:off x="1811639" y="2131778"/>
              <a:ext cx="1210156" cy="1433253"/>
            </a:xfrm>
            <a:custGeom>
              <a:avLst/>
              <a:pathLst>
                <a:path w="1210156" h="1433253">
                  <a:moveTo>
                    <a:pt x="1210156" y="1296429"/>
                  </a:moveTo>
                  <a:lnTo>
                    <a:pt x="1186964" y="1234694"/>
                  </a:lnTo>
                  <a:lnTo>
                    <a:pt x="1163771" y="1172959"/>
                  </a:lnTo>
                  <a:lnTo>
                    <a:pt x="1140579" y="1111224"/>
                  </a:lnTo>
                  <a:lnTo>
                    <a:pt x="1117386" y="1049490"/>
                  </a:lnTo>
                  <a:lnTo>
                    <a:pt x="1094194" y="987755"/>
                  </a:lnTo>
                  <a:lnTo>
                    <a:pt x="1071001" y="926020"/>
                  </a:lnTo>
                  <a:lnTo>
                    <a:pt x="1047809" y="864286"/>
                  </a:lnTo>
                  <a:lnTo>
                    <a:pt x="1024617" y="802551"/>
                  </a:lnTo>
                  <a:lnTo>
                    <a:pt x="1001424" y="740816"/>
                  </a:lnTo>
                  <a:lnTo>
                    <a:pt x="978232" y="679081"/>
                  </a:lnTo>
                  <a:lnTo>
                    <a:pt x="955039" y="617347"/>
                  </a:lnTo>
                  <a:lnTo>
                    <a:pt x="931847" y="555612"/>
                  </a:lnTo>
                  <a:lnTo>
                    <a:pt x="908654" y="493877"/>
                  </a:lnTo>
                  <a:lnTo>
                    <a:pt x="885462" y="432143"/>
                  </a:lnTo>
                  <a:lnTo>
                    <a:pt x="862270" y="370408"/>
                  </a:lnTo>
                  <a:lnTo>
                    <a:pt x="839077" y="308673"/>
                  </a:lnTo>
                  <a:lnTo>
                    <a:pt x="815885" y="246938"/>
                  </a:lnTo>
                  <a:lnTo>
                    <a:pt x="792692" y="185204"/>
                  </a:lnTo>
                  <a:lnTo>
                    <a:pt x="769500" y="123469"/>
                  </a:lnTo>
                  <a:lnTo>
                    <a:pt x="746308" y="61734"/>
                  </a:lnTo>
                  <a:lnTo>
                    <a:pt x="723115" y="0"/>
                  </a:lnTo>
                  <a:lnTo>
                    <a:pt x="660551" y="24751"/>
                  </a:lnTo>
                  <a:lnTo>
                    <a:pt x="598884" y="51657"/>
                  </a:lnTo>
                  <a:lnTo>
                    <a:pt x="538187" y="80688"/>
                  </a:lnTo>
                  <a:lnTo>
                    <a:pt x="478534" y="111806"/>
                  </a:lnTo>
                  <a:lnTo>
                    <a:pt x="419997" y="144976"/>
                  </a:lnTo>
                  <a:lnTo>
                    <a:pt x="362645" y="180157"/>
                  </a:lnTo>
                  <a:lnTo>
                    <a:pt x="306549" y="217307"/>
                  </a:lnTo>
                  <a:lnTo>
                    <a:pt x="251776" y="256380"/>
                  </a:lnTo>
                  <a:lnTo>
                    <a:pt x="198392" y="297331"/>
                  </a:lnTo>
                  <a:lnTo>
                    <a:pt x="146460" y="340109"/>
                  </a:lnTo>
                  <a:lnTo>
                    <a:pt x="96044" y="384663"/>
                  </a:lnTo>
                  <a:lnTo>
                    <a:pt x="47204" y="430940"/>
                  </a:lnTo>
                  <a:lnTo>
                    <a:pt x="0" y="478883"/>
                  </a:lnTo>
                  <a:lnTo>
                    <a:pt x="47788" y="524330"/>
                  </a:lnTo>
                  <a:lnTo>
                    <a:pt x="95576" y="569776"/>
                  </a:lnTo>
                  <a:lnTo>
                    <a:pt x="143364" y="615222"/>
                  </a:lnTo>
                  <a:lnTo>
                    <a:pt x="191152" y="660668"/>
                  </a:lnTo>
                  <a:lnTo>
                    <a:pt x="238940" y="706114"/>
                  </a:lnTo>
                  <a:lnTo>
                    <a:pt x="286729" y="751560"/>
                  </a:lnTo>
                  <a:lnTo>
                    <a:pt x="334517" y="797006"/>
                  </a:lnTo>
                  <a:lnTo>
                    <a:pt x="382305" y="842453"/>
                  </a:lnTo>
                  <a:lnTo>
                    <a:pt x="430093" y="887899"/>
                  </a:lnTo>
                  <a:lnTo>
                    <a:pt x="477881" y="933345"/>
                  </a:lnTo>
                  <a:lnTo>
                    <a:pt x="525670" y="978791"/>
                  </a:lnTo>
                  <a:lnTo>
                    <a:pt x="573458" y="1024237"/>
                  </a:lnTo>
                  <a:lnTo>
                    <a:pt x="621246" y="1069683"/>
                  </a:lnTo>
                  <a:lnTo>
                    <a:pt x="669034" y="1115130"/>
                  </a:lnTo>
                  <a:lnTo>
                    <a:pt x="716822" y="1160576"/>
                  </a:lnTo>
                  <a:lnTo>
                    <a:pt x="764611" y="1206022"/>
                  </a:lnTo>
                  <a:lnTo>
                    <a:pt x="812399" y="1251468"/>
                  </a:lnTo>
                  <a:lnTo>
                    <a:pt x="860187" y="1296914"/>
                  </a:lnTo>
                  <a:lnTo>
                    <a:pt x="907975" y="1342360"/>
                  </a:lnTo>
                  <a:lnTo>
                    <a:pt x="955763" y="1387806"/>
                  </a:lnTo>
                  <a:lnTo>
                    <a:pt x="1003552" y="1433253"/>
                  </a:lnTo>
                  <a:lnTo>
                    <a:pt x="1065274" y="1377422"/>
                  </a:lnTo>
                  <a:lnTo>
                    <a:pt x="1134664" y="1331468"/>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10" name="pg10"/>
            <p:cNvSpPr/>
            <p:nvPr/>
          </p:nvSpPr>
          <p:spPr>
            <a:xfrm>
              <a:off x="2534754" y="2036474"/>
              <a:ext cx="587142" cy="1391733"/>
            </a:xfrm>
            <a:custGeom>
              <a:avLst/>
              <a:pathLst>
                <a:path w="587142" h="1391733">
                  <a:moveTo>
                    <a:pt x="587142" y="1364503"/>
                  </a:moveTo>
                  <a:lnTo>
                    <a:pt x="575867" y="1299527"/>
                  </a:lnTo>
                  <a:lnTo>
                    <a:pt x="564591" y="1234550"/>
                  </a:lnTo>
                  <a:lnTo>
                    <a:pt x="553316" y="1169574"/>
                  </a:lnTo>
                  <a:lnTo>
                    <a:pt x="542040" y="1104598"/>
                  </a:lnTo>
                  <a:lnTo>
                    <a:pt x="530765" y="1039621"/>
                  </a:lnTo>
                  <a:lnTo>
                    <a:pt x="519489" y="974645"/>
                  </a:lnTo>
                  <a:lnTo>
                    <a:pt x="508213" y="909668"/>
                  </a:lnTo>
                  <a:lnTo>
                    <a:pt x="496938" y="844692"/>
                  </a:lnTo>
                  <a:lnTo>
                    <a:pt x="485662" y="779716"/>
                  </a:lnTo>
                  <a:lnTo>
                    <a:pt x="474387" y="714739"/>
                  </a:lnTo>
                  <a:lnTo>
                    <a:pt x="463111" y="649763"/>
                  </a:lnTo>
                  <a:lnTo>
                    <a:pt x="451836" y="584787"/>
                  </a:lnTo>
                  <a:lnTo>
                    <a:pt x="440560" y="519810"/>
                  </a:lnTo>
                  <a:lnTo>
                    <a:pt x="429285" y="454834"/>
                  </a:lnTo>
                  <a:lnTo>
                    <a:pt x="418009" y="389858"/>
                  </a:lnTo>
                  <a:lnTo>
                    <a:pt x="406734" y="324881"/>
                  </a:lnTo>
                  <a:lnTo>
                    <a:pt x="395458" y="259905"/>
                  </a:lnTo>
                  <a:lnTo>
                    <a:pt x="384183" y="194929"/>
                  </a:lnTo>
                  <a:lnTo>
                    <a:pt x="372907" y="129952"/>
                  </a:lnTo>
                  <a:lnTo>
                    <a:pt x="361631" y="64976"/>
                  </a:lnTo>
                  <a:lnTo>
                    <a:pt x="350356" y="0"/>
                  </a:lnTo>
                  <a:lnTo>
                    <a:pt x="278953" y="13774"/>
                  </a:lnTo>
                  <a:lnTo>
                    <a:pt x="208116" y="30217"/>
                  </a:lnTo>
                  <a:lnTo>
                    <a:pt x="137946" y="49305"/>
                  </a:lnTo>
                  <a:lnTo>
                    <a:pt x="68542" y="71011"/>
                  </a:lnTo>
                  <a:lnTo>
                    <a:pt x="0" y="95303"/>
                  </a:lnTo>
                  <a:lnTo>
                    <a:pt x="23192" y="157038"/>
                  </a:lnTo>
                  <a:lnTo>
                    <a:pt x="46384" y="218773"/>
                  </a:lnTo>
                  <a:lnTo>
                    <a:pt x="69577" y="280508"/>
                  </a:lnTo>
                  <a:lnTo>
                    <a:pt x="92769" y="342242"/>
                  </a:lnTo>
                  <a:lnTo>
                    <a:pt x="115962" y="403977"/>
                  </a:lnTo>
                  <a:lnTo>
                    <a:pt x="139154" y="465712"/>
                  </a:lnTo>
                  <a:lnTo>
                    <a:pt x="162346" y="527447"/>
                  </a:lnTo>
                  <a:lnTo>
                    <a:pt x="185539" y="589181"/>
                  </a:lnTo>
                  <a:lnTo>
                    <a:pt x="208731" y="650916"/>
                  </a:lnTo>
                  <a:lnTo>
                    <a:pt x="231924" y="712651"/>
                  </a:lnTo>
                  <a:lnTo>
                    <a:pt x="255116" y="774385"/>
                  </a:lnTo>
                  <a:lnTo>
                    <a:pt x="278309" y="836120"/>
                  </a:lnTo>
                  <a:lnTo>
                    <a:pt x="301501" y="897855"/>
                  </a:lnTo>
                  <a:lnTo>
                    <a:pt x="324693" y="959590"/>
                  </a:lnTo>
                  <a:lnTo>
                    <a:pt x="347886" y="1021324"/>
                  </a:lnTo>
                  <a:lnTo>
                    <a:pt x="371078" y="1083059"/>
                  </a:lnTo>
                  <a:lnTo>
                    <a:pt x="394271" y="1144794"/>
                  </a:lnTo>
                  <a:lnTo>
                    <a:pt x="417463" y="1206528"/>
                  </a:lnTo>
                  <a:lnTo>
                    <a:pt x="440656" y="1268263"/>
                  </a:lnTo>
                  <a:lnTo>
                    <a:pt x="463848" y="1329998"/>
                  </a:lnTo>
                  <a:lnTo>
                    <a:pt x="487040" y="1391733"/>
                  </a:lnTo>
                  <a:close/>
                </a:path>
              </a:pathLst>
            </a:custGeom>
            <a:solidFill>
              <a:srgbClr val="961A49">
                <a:alpha val="100000"/>
              </a:srgbClr>
            </a:solidFill>
            <a:ln w="13550" cap="flat">
              <a:solidFill>
                <a:srgbClr val="000000">
                  <a:alpha val="100000"/>
                </a:srgbClr>
              </a:solidFill>
              <a:prstDash val="solid"/>
              <a:miter/>
            </a:ln>
          </p:spPr>
          <p:txBody>
            <a:bodyPr/>
            <a:lstStyle/>
            <a:p/>
          </p:txBody>
        </p:sp>
        <p:sp>
          <p:nvSpPr>
            <p:cNvPr id="11" name="pg11"/>
            <p:cNvSpPr/>
            <p:nvPr/>
          </p:nvSpPr>
          <p:spPr>
            <a:xfrm>
              <a:off x="2885111" y="2007924"/>
              <a:ext cx="331500" cy="1393053"/>
            </a:xfrm>
            <a:custGeom>
              <a:avLst/>
              <a:pathLst>
                <a:path w="331500" h="1393053">
                  <a:moveTo>
                    <a:pt x="331500" y="1384896"/>
                  </a:moveTo>
                  <a:lnTo>
                    <a:pt x="331500" y="1318948"/>
                  </a:lnTo>
                  <a:lnTo>
                    <a:pt x="331500" y="1253001"/>
                  </a:lnTo>
                  <a:lnTo>
                    <a:pt x="331500" y="1187053"/>
                  </a:lnTo>
                  <a:lnTo>
                    <a:pt x="331500" y="1121106"/>
                  </a:lnTo>
                  <a:lnTo>
                    <a:pt x="331500" y="1055158"/>
                  </a:lnTo>
                  <a:lnTo>
                    <a:pt x="331500" y="989211"/>
                  </a:lnTo>
                  <a:lnTo>
                    <a:pt x="331500" y="923264"/>
                  </a:lnTo>
                  <a:lnTo>
                    <a:pt x="331500" y="857316"/>
                  </a:lnTo>
                  <a:lnTo>
                    <a:pt x="331500" y="791369"/>
                  </a:lnTo>
                  <a:lnTo>
                    <a:pt x="331500" y="725421"/>
                  </a:lnTo>
                  <a:lnTo>
                    <a:pt x="331500" y="659474"/>
                  </a:lnTo>
                  <a:lnTo>
                    <a:pt x="331500" y="593526"/>
                  </a:lnTo>
                  <a:lnTo>
                    <a:pt x="331500" y="527579"/>
                  </a:lnTo>
                  <a:lnTo>
                    <a:pt x="331500" y="461632"/>
                  </a:lnTo>
                  <a:lnTo>
                    <a:pt x="331500" y="395684"/>
                  </a:lnTo>
                  <a:lnTo>
                    <a:pt x="331500" y="329737"/>
                  </a:lnTo>
                  <a:lnTo>
                    <a:pt x="331500" y="263789"/>
                  </a:lnTo>
                  <a:lnTo>
                    <a:pt x="331500" y="197842"/>
                  </a:lnTo>
                  <a:lnTo>
                    <a:pt x="331500" y="131894"/>
                  </a:lnTo>
                  <a:lnTo>
                    <a:pt x="331500" y="65947"/>
                  </a:lnTo>
                  <a:lnTo>
                    <a:pt x="331500" y="0"/>
                  </a:lnTo>
                  <a:lnTo>
                    <a:pt x="264886" y="1144"/>
                  </a:lnTo>
                  <a:lnTo>
                    <a:pt x="198350" y="4577"/>
                  </a:lnTo>
                  <a:lnTo>
                    <a:pt x="131972" y="10294"/>
                  </a:lnTo>
                  <a:lnTo>
                    <a:pt x="65829" y="18288"/>
                  </a:lnTo>
                  <a:lnTo>
                    <a:pt x="0" y="28549"/>
                  </a:lnTo>
                  <a:lnTo>
                    <a:pt x="11275" y="93526"/>
                  </a:lnTo>
                  <a:lnTo>
                    <a:pt x="22551" y="158502"/>
                  </a:lnTo>
                  <a:lnTo>
                    <a:pt x="33826" y="223478"/>
                  </a:lnTo>
                  <a:lnTo>
                    <a:pt x="45102" y="288455"/>
                  </a:lnTo>
                  <a:lnTo>
                    <a:pt x="56377" y="353431"/>
                  </a:lnTo>
                  <a:lnTo>
                    <a:pt x="67653" y="418407"/>
                  </a:lnTo>
                  <a:lnTo>
                    <a:pt x="78928" y="483384"/>
                  </a:lnTo>
                  <a:lnTo>
                    <a:pt x="90204" y="548360"/>
                  </a:lnTo>
                  <a:lnTo>
                    <a:pt x="101479" y="613337"/>
                  </a:lnTo>
                  <a:lnTo>
                    <a:pt x="112755" y="678313"/>
                  </a:lnTo>
                  <a:lnTo>
                    <a:pt x="124030" y="743289"/>
                  </a:lnTo>
                  <a:lnTo>
                    <a:pt x="135306" y="808266"/>
                  </a:lnTo>
                  <a:lnTo>
                    <a:pt x="146582" y="873242"/>
                  </a:lnTo>
                  <a:lnTo>
                    <a:pt x="157857" y="938218"/>
                  </a:lnTo>
                  <a:lnTo>
                    <a:pt x="169133" y="1003195"/>
                  </a:lnTo>
                  <a:lnTo>
                    <a:pt x="180408" y="1068171"/>
                  </a:lnTo>
                  <a:lnTo>
                    <a:pt x="191684" y="1133147"/>
                  </a:lnTo>
                  <a:lnTo>
                    <a:pt x="202959" y="1198124"/>
                  </a:lnTo>
                  <a:lnTo>
                    <a:pt x="214235" y="1263100"/>
                  </a:lnTo>
                  <a:lnTo>
                    <a:pt x="225510" y="1328076"/>
                  </a:lnTo>
                  <a:lnTo>
                    <a:pt x="236786" y="1393053"/>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12" name="tx12"/>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13" name="tx13"/>
            <p:cNvSpPr/>
            <p:nvPr/>
          </p:nvSpPr>
          <p:spPr>
            <a:xfrm>
              <a:off x="5712180" y="298414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4" name="rc14"/>
            <p:cNvSpPr/>
            <p:nvPr/>
          </p:nvSpPr>
          <p:spPr>
            <a:xfrm>
              <a:off x="5721180" y="317748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339694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61640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405531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49422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71368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22" name="tx22"/>
            <p:cNvSpPr/>
            <p:nvPr/>
          </p:nvSpPr>
          <p:spPr>
            <a:xfrm>
              <a:off x="6001225" y="3238212"/>
              <a:ext cx="13041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WCAR: 4 million (30%) </a:t>
              </a:r>
            </a:p>
          </p:txBody>
        </p:sp>
        <p:sp>
          <p:nvSpPr>
            <p:cNvPr id="23" name="tx23"/>
            <p:cNvSpPr/>
            <p:nvPr/>
          </p:nvSpPr>
          <p:spPr>
            <a:xfrm>
              <a:off x="6001225" y="3457668"/>
              <a:ext cx="13603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ESAR: 2.8 million (21%) </a:t>
              </a:r>
            </a:p>
          </p:txBody>
        </p:sp>
        <p:sp>
          <p:nvSpPr>
            <p:cNvPr id="24" name="tx24"/>
            <p:cNvSpPr/>
            <p:nvPr/>
          </p:nvSpPr>
          <p:spPr>
            <a:xfrm>
              <a:off x="6001225" y="3677124"/>
              <a:ext cx="1372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ROSA: 1.9 million (14%) </a:t>
              </a:r>
            </a:p>
          </p:txBody>
        </p:sp>
        <p:sp>
          <p:nvSpPr>
            <p:cNvPr id="25" name="tx25"/>
            <p:cNvSpPr/>
            <p:nvPr/>
          </p:nvSpPr>
          <p:spPr>
            <a:xfrm>
              <a:off x="6001225" y="3896580"/>
              <a:ext cx="13603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EAPR: 1.8 million (13%) </a:t>
              </a:r>
            </a:p>
          </p:txBody>
        </p:sp>
        <p:sp>
          <p:nvSpPr>
            <p:cNvPr id="26" name="tx26"/>
            <p:cNvSpPr/>
            <p:nvPr/>
          </p:nvSpPr>
          <p:spPr>
            <a:xfrm>
              <a:off x="6001225" y="4116036"/>
              <a:ext cx="1316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MENA: 1.3 million (9%) </a:t>
              </a:r>
            </a:p>
          </p:txBody>
        </p:sp>
        <p:sp>
          <p:nvSpPr>
            <p:cNvPr id="27" name="tx27"/>
            <p:cNvSpPr/>
            <p:nvPr/>
          </p:nvSpPr>
          <p:spPr>
            <a:xfrm>
              <a:off x="6001225" y="4335492"/>
              <a:ext cx="11930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LACR: 967,000 (7%) </a:t>
              </a:r>
            </a:p>
          </p:txBody>
        </p:sp>
        <p:sp>
          <p:nvSpPr>
            <p:cNvPr id="28" name="tx28"/>
            <p:cNvSpPr/>
            <p:nvPr/>
          </p:nvSpPr>
          <p:spPr>
            <a:xfrm>
              <a:off x="6001225" y="4554948"/>
              <a:ext cx="17087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Non-programme: 402,000 (3%) </a:t>
              </a:r>
            </a:p>
          </p:txBody>
        </p:sp>
        <p:sp>
          <p:nvSpPr>
            <p:cNvPr id="29" name="tx29"/>
            <p:cNvSpPr/>
            <p:nvPr/>
          </p:nvSpPr>
          <p:spPr>
            <a:xfrm>
              <a:off x="6001225" y="4774404"/>
              <a:ext cx="12053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ECAR: 368,000 (3%) </a:t>
              </a:r>
            </a:p>
          </p:txBody>
        </p:sp>
        <p:sp>
          <p:nvSpPr>
            <p:cNvPr id="30" name="tx30"/>
            <p:cNvSpPr/>
            <p:nvPr/>
          </p:nvSpPr>
          <p:spPr>
            <a:xfrm>
              <a:off x="793043" y="1368037"/>
              <a:ext cx="5699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Global, 2025</a:t>
              </a:r>
            </a:p>
          </p:txBody>
        </p:sp>
        <p:sp>
          <p:nvSpPr>
            <p:cNvPr id="31" name="tx31"/>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(51%) of all zero-dose children, globally.
WCAR had the highest number of children who did not receive DTP1 (n=4 million), which is approximately 30% of all zero-dose children, globally (n=13.5m).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WCAR and ESAR - accounted for about half of all zero-dose children, globally.</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227288"/>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5" name="pl5"/>
            <p:cNvSpPr/>
            <p:nvPr/>
          </p:nvSpPr>
          <p:spPr>
            <a:xfrm>
              <a:off x="869090" y="4621357"/>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6" name="pl6"/>
            <p:cNvSpPr/>
            <p:nvPr/>
          </p:nvSpPr>
          <p:spPr>
            <a:xfrm>
              <a:off x="869090" y="4015426"/>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7" name="pl7"/>
            <p:cNvSpPr/>
            <p:nvPr/>
          </p:nvSpPr>
          <p:spPr>
            <a:xfrm>
              <a:off x="869090" y="3409496"/>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8" name="pl8"/>
            <p:cNvSpPr/>
            <p:nvPr/>
          </p:nvSpPr>
          <p:spPr>
            <a:xfrm>
              <a:off x="869090" y="2803565"/>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9" name="pl9"/>
            <p:cNvSpPr/>
            <p:nvPr/>
          </p:nvSpPr>
          <p:spPr>
            <a:xfrm>
              <a:off x="869090" y="2197634"/>
              <a:ext cx="5036405" cy="0"/>
            </a:xfrm>
            <a:custGeom>
              <a:avLst/>
              <a:pathLst>
                <a:path w="5036405" h="0">
                  <a:moveTo>
                    <a:pt x="0" y="0"/>
                  </a:moveTo>
                  <a:lnTo>
                    <a:pt x="5036405" y="0"/>
                  </a:lnTo>
                  <a:lnTo>
                    <a:pt x="5036405" y="0"/>
                  </a:lnTo>
                </a:path>
              </a:pathLst>
            </a:custGeom>
            <a:ln w="6775" cap="flat">
              <a:solidFill>
                <a:srgbClr val="EBEBEB">
                  <a:alpha val="100000"/>
                </a:srgbClr>
              </a:solidFill>
              <a:prstDash val="solid"/>
              <a:round/>
            </a:ln>
          </p:spPr>
          <p:txBody>
            <a:bodyPr/>
            <a:lstStyle/>
            <a:p/>
          </p:txBody>
        </p:sp>
        <p:sp>
          <p:nvSpPr>
            <p:cNvPr id="10" name="pl10"/>
            <p:cNvSpPr/>
            <p:nvPr/>
          </p:nvSpPr>
          <p:spPr>
            <a:xfrm>
              <a:off x="869090" y="5530253"/>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4924322"/>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4318392"/>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3712461"/>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4" name="pl14"/>
            <p:cNvSpPr/>
            <p:nvPr/>
          </p:nvSpPr>
          <p:spPr>
            <a:xfrm>
              <a:off x="869090" y="3106530"/>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5" name="pl15"/>
            <p:cNvSpPr/>
            <p:nvPr/>
          </p:nvSpPr>
          <p:spPr>
            <a:xfrm>
              <a:off x="869090" y="2500599"/>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6" name="pl16"/>
            <p:cNvSpPr/>
            <p:nvPr/>
          </p:nvSpPr>
          <p:spPr>
            <a:xfrm>
              <a:off x="869090" y="1894669"/>
              <a:ext cx="5036405" cy="0"/>
            </a:xfrm>
            <a:custGeom>
              <a:avLst/>
              <a:pathLst>
                <a:path w="5036405" h="0">
                  <a:moveTo>
                    <a:pt x="0" y="0"/>
                  </a:moveTo>
                  <a:lnTo>
                    <a:pt x="5036405" y="0"/>
                  </a:lnTo>
                  <a:lnTo>
                    <a:pt x="5036405" y="0"/>
                  </a:lnTo>
                </a:path>
              </a:pathLst>
            </a:custGeom>
            <a:ln w="13550" cap="flat">
              <a:solidFill>
                <a:srgbClr val="EBEBEB">
                  <a:alpha val="100000"/>
                </a:srgbClr>
              </a:solidFill>
              <a:prstDash val="solid"/>
              <a:round/>
            </a:ln>
          </p:spPr>
          <p:txBody>
            <a:bodyPr/>
            <a:lstStyle/>
            <a:p/>
          </p:txBody>
        </p:sp>
        <p:sp>
          <p:nvSpPr>
            <p:cNvPr id="17" name="pl17"/>
            <p:cNvSpPr/>
            <p:nvPr/>
          </p:nvSpPr>
          <p:spPr>
            <a:xfrm>
              <a:off x="1450213"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8753"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7292"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55832"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371"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9090" y="2500599"/>
              <a:ext cx="5036405" cy="0"/>
            </a:xfrm>
            <a:custGeom>
              <a:avLst/>
              <a:pathLst>
                <a:path w="5036405" h="0">
                  <a:moveTo>
                    <a:pt x="0" y="0"/>
                  </a:moveTo>
                  <a:lnTo>
                    <a:pt x="5036405" y="0"/>
                  </a:lnTo>
                  <a:lnTo>
                    <a:pt x="5036405" y="0"/>
                  </a:lnTo>
                </a:path>
              </a:pathLst>
            </a:custGeom>
            <a:ln w="16260" cap="flat">
              <a:solidFill>
                <a:srgbClr val="7F7F7F">
                  <a:alpha val="100000"/>
                </a:srgbClr>
              </a:solidFill>
              <a:prstDash val="dash"/>
              <a:round/>
            </a:ln>
          </p:spPr>
          <p:txBody>
            <a:bodyPr/>
            <a:lstStyle/>
            <a:p/>
          </p:txBody>
        </p:sp>
        <p:sp>
          <p:nvSpPr>
            <p:cNvPr id="23" name="rc23"/>
            <p:cNvSpPr/>
            <p:nvPr/>
          </p:nvSpPr>
          <p:spPr>
            <a:xfrm>
              <a:off x="1014370" y="2500599"/>
              <a:ext cx="871685" cy="2991843"/>
            </a:xfrm>
            <a:prstGeom prst="rect">
              <a:avLst/>
            </a:prstGeom>
            <a:solidFill>
              <a:srgbClr val="6A1E74">
                <a:alpha val="100000"/>
              </a:srgbClr>
            </a:solidFill>
          </p:spPr>
          <p:txBody>
            <a:bodyPr/>
            <a:lstStyle/>
            <a:p/>
          </p:txBody>
        </p:sp>
        <p:sp>
          <p:nvSpPr>
            <p:cNvPr id="24" name="rc24"/>
            <p:cNvSpPr/>
            <p:nvPr/>
          </p:nvSpPr>
          <p:spPr>
            <a:xfrm>
              <a:off x="1982910" y="2500599"/>
              <a:ext cx="871685" cy="1614229"/>
            </a:xfrm>
            <a:prstGeom prst="rect">
              <a:avLst/>
            </a:prstGeom>
            <a:solidFill>
              <a:srgbClr val="80BD41">
                <a:alpha val="100000"/>
              </a:srgbClr>
            </a:solidFill>
          </p:spPr>
          <p:txBody>
            <a:bodyPr/>
            <a:lstStyle/>
            <a:p/>
          </p:txBody>
        </p:sp>
        <p:sp>
          <p:nvSpPr>
            <p:cNvPr id="25" name="rc25"/>
            <p:cNvSpPr/>
            <p:nvPr/>
          </p:nvSpPr>
          <p:spPr>
            <a:xfrm>
              <a:off x="2951449" y="2500599"/>
              <a:ext cx="871685" cy="382754"/>
            </a:xfrm>
            <a:prstGeom prst="rect">
              <a:avLst/>
            </a:prstGeom>
            <a:solidFill>
              <a:srgbClr val="00833D">
                <a:alpha val="100000"/>
              </a:srgbClr>
            </a:solidFill>
          </p:spPr>
          <p:txBody>
            <a:bodyPr/>
            <a:lstStyle/>
            <a:p/>
          </p:txBody>
        </p:sp>
        <p:sp>
          <p:nvSpPr>
            <p:cNvPr id="26" name="rc26"/>
            <p:cNvSpPr/>
            <p:nvPr/>
          </p:nvSpPr>
          <p:spPr>
            <a:xfrm>
              <a:off x="3919989" y="2500599"/>
              <a:ext cx="871685" cy="239839"/>
            </a:xfrm>
            <a:prstGeom prst="rect">
              <a:avLst/>
            </a:prstGeom>
            <a:solidFill>
              <a:srgbClr val="1CABE2">
                <a:alpha val="100000"/>
              </a:srgbClr>
            </a:solidFill>
          </p:spPr>
          <p:txBody>
            <a:bodyPr/>
            <a:lstStyle/>
            <a:p/>
          </p:txBody>
        </p:sp>
        <p:sp>
          <p:nvSpPr>
            <p:cNvPr id="27" name="rc27"/>
            <p:cNvSpPr/>
            <p:nvPr/>
          </p:nvSpPr>
          <p:spPr>
            <a:xfrm>
              <a:off x="4888528" y="2500599"/>
              <a:ext cx="871685" cy="235234"/>
            </a:xfrm>
            <a:prstGeom prst="rect">
              <a:avLst/>
            </a:prstGeom>
            <a:solidFill>
              <a:srgbClr val="0058AB">
                <a:alpha val="100000"/>
              </a:srgbClr>
            </a:solidFill>
          </p:spPr>
          <p:txBody>
            <a:bodyPr/>
            <a:lstStyle/>
            <a:p/>
          </p:txBody>
        </p:sp>
        <p:sp>
          <p:nvSpPr>
            <p:cNvPr id="28" name="tx28"/>
            <p:cNvSpPr/>
            <p:nvPr/>
          </p:nvSpPr>
          <p:spPr>
            <a:xfrm>
              <a:off x="1236335" y="5539023"/>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-494,000</a:t>
              </a:r>
            </a:p>
          </p:txBody>
        </p:sp>
        <p:sp>
          <p:nvSpPr>
            <p:cNvPr id="29" name="tx29"/>
            <p:cNvSpPr/>
            <p:nvPr/>
          </p:nvSpPr>
          <p:spPr>
            <a:xfrm>
              <a:off x="2204875" y="4161409"/>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-266,000</a:t>
              </a:r>
            </a:p>
          </p:txBody>
        </p:sp>
        <p:sp>
          <p:nvSpPr>
            <p:cNvPr id="30" name="tx30"/>
            <p:cNvSpPr/>
            <p:nvPr/>
          </p:nvSpPr>
          <p:spPr>
            <a:xfrm>
              <a:off x="3203544" y="2929933"/>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-63,000</a:t>
              </a:r>
            </a:p>
          </p:txBody>
        </p:sp>
        <p:sp>
          <p:nvSpPr>
            <p:cNvPr id="31" name="tx31"/>
            <p:cNvSpPr/>
            <p:nvPr/>
          </p:nvSpPr>
          <p:spPr>
            <a:xfrm>
              <a:off x="4172083" y="2787018"/>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32" name="tx32"/>
            <p:cNvSpPr/>
            <p:nvPr/>
          </p:nvSpPr>
          <p:spPr>
            <a:xfrm>
              <a:off x="5140623" y="2782413"/>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-39,000</a:t>
              </a:r>
            </a:p>
          </p:txBody>
        </p:sp>
        <p:sp>
          <p:nvSpPr>
            <p:cNvPr id="33" name="pl33"/>
            <p:cNvSpPr/>
            <p:nvPr/>
          </p:nvSpPr>
          <p:spPr>
            <a:xfrm>
              <a:off x="5975084" y="5227288"/>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4" name="pl34"/>
            <p:cNvSpPr/>
            <p:nvPr/>
          </p:nvSpPr>
          <p:spPr>
            <a:xfrm>
              <a:off x="5975084" y="4621357"/>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5" name="pl35"/>
            <p:cNvSpPr/>
            <p:nvPr/>
          </p:nvSpPr>
          <p:spPr>
            <a:xfrm>
              <a:off x="5975084" y="4015426"/>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6" name="pl36"/>
            <p:cNvSpPr/>
            <p:nvPr/>
          </p:nvSpPr>
          <p:spPr>
            <a:xfrm>
              <a:off x="5975084" y="3409496"/>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7" name="pl37"/>
            <p:cNvSpPr/>
            <p:nvPr/>
          </p:nvSpPr>
          <p:spPr>
            <a:xfrm>
              <a:off x="5975084" y="2803565"/>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8" name="pl38"/>
            <p:cNvSpPr/>
            <p:nvPr/>
          </p:nvSpPr>
          <p:spPr>
            <a:xfrm>
              <a:off x="5975084" y="2197634"/>
              <a:ext cx="3099326" cy="0"/>
            </a:xfrm>
            <a:custGeom>
              <a:avLst/>
              <a:pathLst>
                <a:path w="3099326" h="0">
                  <a:moveTo>
                    <a:pt x="0" y="0"/>
                  </a:moveTo>
                  <a:lnTo>
                    <a:pt x="3099326" y="0"/>
                  </a:lnTo>
                  <a:lnTo>
                    <a:pt x="3099326" y="0"/>
                  </a:lnTo>
                </a:path>
              </a:pathLst>
            </a:custGeom>
            <a:ln w="6775" cap="flat">
              <a:solidFill>
                <a:srgbClr val="EBEBEB">
                  <a:alpha val="100000"/>
                </a:srgbClr>
              </a:solidFill>
              <a:prstDash val="solid"/>
              <a:round/>
            </a:ln>
          </p:spPr>
          <p:txBody>
            <a:bodyPr/>
            <a:lstStyle/>
            <a:p/>
          </p:txBody>
        </p:sp>
        <p:sp>
          <p:nvSpPr>
            <p:cNvPr id="39" name="pl39"/>
            <p:cNvSpPr/>
            <p:nvPr/>
          </p:nvSpPr>
          <p:spPr>
            <a:xfrm>
              <a:off x="5975084" y="5530253"/>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0" name="pl40"/>
            <p:cNvSpPr/>
            <p:nvPr/>
          </p:nvSpPr>
          <p:spPr>
            <a:xfrm>
              <a:off x="5975084" y="4924322"/>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1" name="pl41"/>
            <p:cNvSpPr/>
            <p:nvPr/>
          </p:nvSpPr>
          <p:spPr>
            <a:xfrm>
              <a:off x="5975084" y="4318392"/>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2" name="pl42"/>
            <p:cNvSpPr/>
            <p:nvPr/>
          </p:nvSpPr>
          <p:spPr>
            <a:xfrm>
              <a:off x="5975084" y="3712461"/>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3" name="pl43"/>
            <p:cNvSpPr/>
            <p:nvPr/>
          </p:nvSpPr>
          <p:spPr>
            <a:xfrm>
              <a:off x="5975084" y="3106530"/>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4" name="pl44"/>
            <p:cNvSpPr/>
            <p:nvPr/>
          </p:nvSpPr>
          <p:spPr>
            <a:xfrm>
              <a:off x="5975084" y="2500599"/>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5" name="pl45"/>
            <p:cNvSpPr/>
            <p:nvPr/>
          </p:nvSpPr>
          <p:spPr>
            <a:xfrm>
              <a:off x="5975084" y="1894669"/>
              <a:ext cx="3099326" cy="0"/>
            </a:xfrm>
            <a:custGeom>
              <a:avLst/>
              <a:pathLst>
                <a:path w="3099326" h="0">
                  <a:moveTo>
                    <a:pt x="0" y="0"/>
                  </a:moveTo>
                  <a:lnTo>
                    <a:pt x="3099326" y="0"/>
                  </a:lnTo>
                  <a:lnTo>
                    <a:pt x="3099326" y="0"/>
                  </a:lnTo>
                </a:path>
              </a:pathLst>
            </a:custGeom>
            <a:ln w="13550" cap="flat">
              <a:solidFill>
                <a:srgbClr val="EBEBEB">
                  <a:alpha val="100000"/>
                </a:srgbClr>
              </a:solidFill>
              <a:prstDash val="solid"/>
              <a:round/>
            </a:ln>
          </p:spPr>
          <p:txBody>
            <a:bodyPr/>
            <a:lstStyle/>
            <a:p/>
          </p:txBody>
        </p:sp>
        <p:sp>
          <p:nvSpPr>
            <p:cNvPr id="46" name="pl46"/>
            <p:cNvSpPr/>
            <p:nvPr/>
          </p:nvSpPr>
          <p:spPr>
            <a:xfrm>
              <a:off x="6556208"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524747"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8493287" y="1833621"/>
              <a:ext cx="0" cy="3833052"/>
            </a:xfrm>
            <a:custGeom>
              <a:avLst/>
              <a:pathLst>
                <a:path w="0" h="3833052">
                  <a:moveTo>
                    <a:pt x="0" y="3833052"/>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975084" y="2500599"/>
              <a:ext cx="3099326" cy="0"/>
            </a:xfrm>
            <a:custGeom>
              <a:avLst/>
              <a:pathLst>
                <a:path w="3099326" h="0">
                  <a:moveTo>
                    <a:pt x="0" y="0"/>
                  </a:moveTo>
                  <a:lnTo>
                    <a:pt x="3099326" y="0"/>
                  </a:lnTo>
                  <a:lnTo>
                    <a:pt x="3099326" y="0"/>
                  </a:lnTo>
                </a:path>
              </a:pathLst>
            </a:custGeom>
            <a:ln w="16260" cap="flat">
              <a:solidFill>
                <a:srgbClr val="7F7F7F">
                  <a:alpha val="100000"/>
                </a:srgbClr>
              </a:solidFill>
              <a:prstDash val="dash"/>
              <a:round/>
            </a:ln>
          </p:spPr>
          <p:txBody>
            <a:bodyPr/>
            <a:lstStyle/>
            <a:p/>
          </p:txBody>
        </p:sp>
        <p:sp>
          <p:nvSpPr>
            <p:cNvPr id="50" name="rc50"/>
            <p:cNvSpPr/>
            <p:nvPr/>
          </p:nvSpPr>
          <p:spPr>
            <a:xfrm>
              <a:off x="6120365" y="2414097"/>
              <a:ext cx="871685" cy="86502"/>
            </a:xfrm>
            <a:prstGeom prst="rect">
              <a:avLst/>
            </a:prstGeom>
            <a:solidFill>
              <a:srgbClr val="F26A21">
                <a:alpha val="100000"/>
              </a:srgbClr>
            </a:solidFill>
          </p:spPr>
          <p:txBody>
            <a:bodyPr/>
            <a:lstStyle/>
            <a:p/>
          </p:txBody>
        </p:sp>
        <p:sp>
          <p:nvSpPr>
            <p:cNvPr id="51" name="rc51"/>
            <p:cNvSpPr/>
            <p:nvPr/>
          </p:nvSpPr>
          <p:spPr>
            <a:xfrm>
              <a:off x="7088904" y="2131933"/>
              <a:ext cx="871685" cy="368666"/>
            </a:xfrm>
            <a:prstGeom prst="rect">
              <a:avLst/>
            </a:prstGeom>
            <a:solidFill>
              <a:srgbClr val="961A49">
                <a:alpha val="100000"/>
              </a:srgbClr>
            </a:solidFill>
          </p:spPr>
          <p:txBody>
            <a:bodyPr/>
            <a:lstStyle/>
            <a:p/>
          </p:txBody>
        </p:sp>
        <p:sp>
          <p:nvSpPr>
            <p:cNvPr id="52" name="rc52"/>
            <p:cNvSpPr/>
            <p:nvPr/>
          </p:nvSpPr>
          <p:spPr>
            <a:xfrm>
              <a:off x="8057444" y="2007850"/>
              <a:ext cx="871685" cy="492748"/>
            </a:xfrm>
            <a:prstGeom prst="rect">
              <a:avLst/>
            </a:prstGeom>
            <a:solidFill>
              <a:srgbClr val="E2231A">
                <a:alpha val="100000"/>
              </a:srgbClr>
            </a:solidFill>
          </p:spPr>
          <p:txBody>
            <a:bodyPr/>
            <a:lstStyle/>
            <a:p/>
          </p:txBody>
        </p:sp>
        <p:sp>
          <p:nvSpPr>
            <p:cNvPr id="53" name="tx53"/>
            <p:cNvSpPr/>
            <p:nvPr/>
          </p:nvSpPr>
          <p:spPr>
            <a:xfrm>
              <a:off x="6358880" y="2289885"/>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+14,000</a:t>
              </a:r>
            </a:p>
          </p:txBody>
        </p:sp>
        <p:sp>
          <p:nvSpPr>
            <p:cNvPr id="54" name="tx54"/>
            <p:cNvSpPr/>
            <p:nvPr/>
          </p:nvSpPr>
          <p:spPr>
            <a:xfrm>
              <a:off x="7327420" y="2007721"/>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+61,000</a:t>
              </a:r>
            </a:p>
          </p:txBody>
        </p:sp>
        <p:sp>
          <p:nvSpPr>
            <p:cNvPr id="55" name="tx55"/>
            <p:cNvSpPr/>
            <p:nvPr/>
          </p:nvSpPr>
          <p:spPr>
            <a:xfrm>
              <a:off x="8295959" y="1883638"/>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+81,000</a:t>
              </a:r>
            </a:p>
          </p:txBody>
        </p:sp>
        <p:sp>
          <p:nvSpPr>
            <p:cNvPr id="56" name="tx56"/>
            <p:cNvSpPr/>
            <p:nvPr/>
          </p:nvSpPr>
          <p:spPr>
            <a:xfrm>
              <a:off x="3088283"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57" name="tx57"/>
            <p:cNvSpPr/>
            <p:nvPr/>
          </p:nvSpPr>
          <p:spPr>
            <a:xfrm>
              <a:off x="725673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58" name="tx58"/>
            <p:cNvSpPr/>
            <p:nvPr/>
          </p:nvSpPr>
          <p:spPr>
            <a:xfrm rot="-2700000">
              <a:off x="1202988" y="5831707"/>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MENA</a:t>
              </a:r>
            </a:p>
          </p:txBody>
        </p:sp>
        <p:sp>
          <p:nvSpPr>
            <p:cNvPr id="59" name="tx59"/>
            <p:cNvSpPr/>
            <p:nvPr/>
          </p:nvSpPr>
          <p:spPr>
            <a:xfrm rot="-2700000">
              <a:off x="2192679" y="5822946"/>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LACR</a:t>
              </a:r>
            </a:p>
          </p:txBody>
        </p:sp>
        <p:sp>
          <p:nvSpPr>
            <p:cNvPr id="60" name="tx60"/>
            <p:cNvSpPr/>
            <p:nvPr/>
          </p:nvSpPr>
          <p:spPr>
            <a:xfrm rot="-2700000">
              <a:off x="3155911" y="582514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ESAR</a:t>
              </a:r>
            </a:p>
          </p:txBody>
        </p:sp>
        <p:sp>
          <p:nvSpPr>
            <p:cNvPr id="61" name="tx61"/>
            <p:cNvSpPr/>
            <p:nvPr/>
          </p:nvSpPr>
          <p:spPr>
            <a:xfrm rot="-2700000">
              <a:off x="4119222" y="5827310"/>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ECAR</a:t>
              </a:r>
            </a:p>
          </p:txBody>
        </p:sp>
        <p:sp>
          <p:nvSpPr>
            <p:cNvPr id="62" name="tx62"/>
            <p:cNvSpPr/>
            <p:nvPr/>
          </p:nvSpPr>
          <p:spPr>
            <a:xfrm rot="-2700000">
              <a:off x="5092990" y="582514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EAPR</a:t>
              </a:r>
            </a:p>
          </p:txBody>
        </p:sp>
        <p:sp>
          <p:nvSpPr>
            <p:cNvPr id="63" name="tx63"/>
            <p:cNvSpPr/>
            <p:nvPr/>
          </p:nvSpPr>
          <p:spPr>
            <a:xfrm rot="-2700000">
              <a:off x="6293217" y="5838237"/>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WCAR</a:t>
              </a:r>
            </a:p>
          </p:txBody>
        </p:sp>
        <p:sp>
          <p:nvSpPr>
            <p:cNvPr id="64" name="tx64"/>
            <p:cNvSpPr/>
            <p:nvPr/>
          </p:nvSpPr>
          <p:spPr>
            <a:xfrm rot="-2700000">
              <a:off x="6858478" y="6005281"/>
              <a:ext cx="8137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Non-programme</a:t>
              </a:r>
            </a:p>
          </p:txBody>
        </p:sp>
        <p:sp>
          <p:nvSpPr>
            <p:cNvPr id="65" name="tx65"/>
            <p:cNvSpPr/>
            <p:nvPr/>
          </p:nvSpPr>
          <p:spPr>
            <a:xfrm rot="-2700000">
              <a:off x="8251291" y="5829541"/>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ROSA</a:t>
              </a:r>
            </a:p>
          </p:txBody>
        </p:sp>
        <p:sp>
          <p:nvSpPr>
            <p:cNvPr id="66" name="tx66"/>
            <p:cNvSpPr/>
            <p:nvPr/>
          </p:nvSpPr>
          <p:spPr>
            <a:xfrm>
              <a:off x="508182" y="549024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67" name="tx67"/>
            <p:cNvSpPr/>
            <p:nvPr/>
          </p:nvSpPr>
          <p:spPr>
            <a:xfrm>
              <a:off x="508182" y="4884317"/>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68" name="tx68"/>
            <p:cNvSpPr/>
            <p:nvPr/>
          </p:nvSpPr>
          <p:spPr>
            <a:xfrm>
              <a:off x="508182" y="4278387"/>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-300K</a:t>
              </a:r>
            </a:p>
          </p:txBody>
        </p:sp>
        <p:sp>
          <p:nvSpPr>
            <p:cNvPr id="69" name="tx69"/>
            <p:cNvSpPr/>
            <p:nvPr/>
          </p:nvSpPr>
          <p:spPr>
            <a:xfrm>
              <a:off x="508182" y="367245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0" name="tx70"/>
            <p:cNvSpPr/>
            <p:nvPr/>
          </p:nvSpPr>
          <p:spPr>
            <a:xfrm>
              <a:off x="508182" y="30665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1" name="tx71"/>
            <p:cNvSpPr/>
            <p:nvPr/>
          </p:nvSpPr>
          <p:spPr>
            <a:xfrm>
              <a:off x="669757" y="2460594"/>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2" name="tx72"/>
            <p:cNvSpPr/>
            <p:nvPr/>
          </p:nvSpPr>
          <p:spPr>
            <a:xfrm>
              <a:off x="545398" y="185466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3" name="tx73"/>
            <p:cNvSpPr/>
            <p:nvPr/>
          </p:nvSpPr>
          <p:spPr>
            <a:xfrm rot="-5400000">
              <a:off x="-591430" y="370012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74" name="tx74"/>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75" name="tx75"/>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3 regions had an increase in zero-dose children and 5 saw the number of zero-dose children decline.
MENA had the largest decline in the number of zero-dose children from 1.8m in 2024 to 1.3m in 2025 (-494,000).</a:t>
            </a:r>
          </a:p>
        </p:txBody>
      </p:sp>
      <p:sp>
        <p:nvSpPr>
          <p:cNvPr id="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Progress in reducing zero-dose children was uneven across regions, highlighting the importance of targeting resources and strategies to regions where children continue to be missed.</a:t>
            </a:r>
          </a:p>
        </p:txBody>
      </p:sp>
      <p:grpSp xmlns:pic="http://schemas.openxmlformats.org/drawingml/2006/picture">
        <p:nvGrpSpPr>
          <p:cNvPr id="78" name=""/>
          <p:cNvGrpSpPr/>
          <p:nvPr/>
        </p:nvGrpSpPr>
        <p:grpSpPr>
          <a:xfrm>
            <a:off x="292608" y="914400"/>
            <a:ext cx="8595360" cy="28575"/>
            <a:chOff x="292608" y="914400"/>
            <a:chExt cx="8595360" cy="28575"/>
          </a:xfrm>
        </p:grpSpPr>
        <p:sp>
          <p:nvSpPr>
            <p:cNvPr id="7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3103" y="205027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 name="pl5"/>
            <p:cNvSpPr/>
            <p:nvPr/>
          </p:nvSpPr>
          <p:spPr>
            <a:xfrm>
              <a:off x="793103" y="169782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 name="pl6"/>
            <p:cNvSpPr/>
            <p:nvPr/>
          </p:nvSpPr>
          <p:spPr>
            <a:xfrm>
              <a:off x="793103" y="134537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7" name="pl7"/>
            <p:cNvSpPr/>
            <p:nvPr/>
          </p:nvSpPr>
          <p:spPr>
            <a:xfrm>
              <a:off x="793103" y="222649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8" name="pl8"/>
            <p:cNvSpPr/>
            <p:nvPr/>
          </p:nvSpPr>
          <p:spPr>
            <a:xfrm>
              <a:off x="793103" y="187404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9" name="pl9"/>
            <p:cNvSpPr/>
            <p:nvPr/>
          </p:nvSpPr>
          <p:spPr>
            <a:xfrm>
              <a:off x="793103" y="152159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0" name="pl10"/>
            <p:cNvSpPr/>
            <p:nvPr/>
          </p:nvSpPr>
          <p:spPr>
            <a:xfrm>
              <a:off x="793103" y="116914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 name="pl11"/>
            <p:cNvSpPr/>
            <p:nvPr/>
          </p:nvSpPr>
          <p:spPr>
            <a:xfrm>
              <a:off x="941251"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312551"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3851"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55151"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26451"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97750"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69050"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907835" y="1380937"/>
              <a:ext cx="66833" cy="845558"/>
            </a:xfrm>
            <a:prstGeom prst="rect">
              <a:avLst/>
            </a:prstGeom>
            <a:solidFill>
              <a:srgbClr val="80BD41">
                <a:alpha val="100000"/>
              </a:srgbClr>
            </a:solidFill>
          </p:spPr>
          <p:txBody>
            <a:bodyPr/>
            <a:lstStyle/>
            <a:p/>
          </p:txBody>
        </p:sp>
        <p:sp>
          <p:nvSpPr>
            <p:cNvPr id="19" name="rc19"/>
            <p:cNvSpPr/>
            <p:nvPr/>
          </p:nvSpPr>
          <p:spPr>
            <a:xfrm>
              <a:off x="907835" y="1206175"/>
              <a:ext cx="66833" cy="85594"/>
            </a:xfrm>
            <a:prstGeom prst="rect">
              <a:avLst/>
            </a:prstGeom>
            <a:solidFill>
              <a:srgbClr val="0058AB">
                <a:alpha val="100000"/>
              </a:srgbClr>
            </a:solidFill>
          </p:spPr>
          <p:txBody>
            <a:bodyPr/>
            <a:lstStyle/>
            <a:p/>
          </p:txBody>
        </p:sp>
        <p:sp>
          <p:nvSpPr>
            <p:cNvPr id="20" name="rc20"/>
            <p:cNvSpPr/>
            <p:nvPr/>
          </p:nvSpPr>
          <p:spPr>
            <a:xfrm>
              <a:off x="907835" y="1291769"/>
              <a:ext cx="66833" cy="89168"/>
            </a:xfrm>
            <a:prstGeom prst="rect">
              <a:avLst/>
            </a:prstGeom>
            <a:solidFill>
              <a:srgbClr val="1CABE2">
                <a:alpha val="100000"/>
              </a:srgbClr>
            </a:solidFill>
          </p:spPr>
          <p:txBody>
            <a:bodyPr/>
            <a:lstStyle/>
            <a:p/>
          </p:txBody>
        </p:sp>
        <p:sp>
          <p:nvSpPr>
            <p:cNvPr id="21" name="rc21"/>
            <p:cNvSpPr/>
            <p:nvPr/>
          </p:nvSpPr>
          <p:spPr>
            <a:xfrm>
              <a:off x="982094" y="1402195"/>
              <a:ext cx="66833" cy="824300"/>
            </a:xfrm>
            <a:prstGeom prst="rect">
              <a:avLst/>
            </a:prstGeom>
            <a:solidFill>
              <a:srgbClr val="80BD41">
                <a:alpha val="100000"/>
              </a:srgbClr>
            </a:solidFill>
          </p:spPr>
          <p:txBody>
            <a:bodyPr/>
            <a:lstStyle/>
            <a:p/>
          </p:txBody>
        </p:sp>
        <p:sp>
          <p:nvSpPr>
            <p:cNvPr id="22" name="rc22"/>
            <p:cNvSpPr/>
            <p:nvPr/>
          </p:nvSpPr>
          <p:spPr>
            <a:xfrm>
              <a:off x="982094" y="1236933"/>
              <a:ext cx="66833" cy="85570"/>
            </a:xfrm>
            <a:prstGeom prst="rect">
              <a:avLst/>
            </a:prstGeom>
            <a:solidFill>
              <a:srgbClr val="0058AB">
                <a:alpha val="100000"/>
              </a:srgbClr>
            </a:solidFill>
          </p:spPr>
          <p:txBody>
            <a:bodyPr/>
            <a:lstStyle/>
            <a:p/>
          </p:txBody>
        </p:sp>
        <p:sp>
          <p:nvSpPr>
            <p:cNvPr id="23" name="rc23"/>
            <p:cNvSpPr/>
            <p:nvPr/>
          </p:nvSpPr>
          <p:spPr>
            <a:xfrm>
              <a:off x="982094" y="1322503"/>
              <a:ext cx="66833" cy="79691"/>
            </a:xfrm>
            <a:prstGeom prst="rect">
              <a:avLst/>
            </a:prstGeom>
            <a:solidFill>
              <a:srgbClr val="1CABE2">
                <a:alpha val="100000"/>
              </a:srgbClr>
            </a:solidFill>
          </p:spPr>
          <p:txBody>
            <a:bodyPr/>
            <a:lstStyle/>
            <a:p/>
          </p:txBody>
        </p:sp>
        <p:sp>
          <p:nvSpPr>
            <p:cNvPr id="24" name="rc24"/>
            <p:cNvSpPr/>
            <p:nvPr/>
          </p:nvSpPr>
          <p:spPr>
            <a:xfrm>
              <a:off x="1056354" y="1426485"/>
              <a:ext cx="66833" cy="800010"/>
            </a:xfrm>
            <a:prstGeom prst="rect">
              <a:avLst/>
            </a:prstGeom>
            <a:solidFill>
              <a:srgbClr val="80BD41">
                <a:alpha val="100000"/>
              </a:srgbClr>
            </a:solidFill>
          </p:spPr>
          <p:txBody>
            <a:bodyPr/>
            <a:lstStyle/>
            <a:p/>
          </p:txBody>
        </p:sp>
        <p:sp>
          <p:nvSpPr>
            <p:cNvPr id="25" name="rc25"/>
            <p:cNvSpPr/>
            <p:nvPr/>
          </p:nvSpPr>
          <p:spPr>
            <a:xfrm>
              <a:off x="1056354" y="1243849"/>
              <a:ext cx="66833" cy="96819"/>
            </a:xfrm>
            <a:prstGeom prst="rect">
              <a:avLst/>
            </a:prstGeom>
            <a:solidFill>
              <a:srgbClr val="0058AB">
                <a:alpha val="100000"/>
              </a:srgbClr>
            </a:solidFill>
          </p:spPr>
          <p:txBody>
            <a:bodyPr/>
            <a:lstStyle/>
            <a:p/>
          </p:txBody>
        </p:sp>
        <p:sp>
          <p:nvSpPr>
            <p:cNvPr id="26" name="rc26"/>
            <p:cNvSpPr/>
            <p:nvPr/>
          </p:nvSpPr>
          <p:spPr>
            <a:xfrm>
              <a:off x="1056354" y="1340669"/>
              <a:ext cx="66833" cy="85816"/>
            </a:xfrm>
            <a:prstGeom prst="rect">
              <a:avLst/>
            </a:prstGeom>
            <a:solidFill>
              <a:srgbClr val="1CABE2">
                <a:alpha val="100000"/>
              </a:srgbClr>
            </a:solidFill>
          </p:spPr>
          <p:txBody>
            <a:bodyPr/>
            <a:lstStyle/>
            <a:p/>
          </p:txBody>
        </p:sp>
        <p:sp>
          <p:nvSpPr>
            <p:cNvPr id="27" name="rc27"/>
            <p:cNvSpPr/>
            <p:nvPr/>
          </p:nvSpPr>
          <p:spPr>
            <a:xfrm>
              <a:off x="1130614" y="1409590"/>
              <a:ext cx="66833" cy="816905"/>
            </a:xfrm>
            <a:prstGeom prst="rect">
              <a:avLst/>
            </a:prstGeom>
            <a:solidFill>
              <a:srgbClr val="80BD41">
                <a:alpha val="100000"/>
              </a:srgbClr>
            </a:solidFill>
          </p:spPr>
          <p:txBody>
            <a:bodyPr/>
            <a:lstStyle/>
            <a:p/>
          </p:txBody>
        </p:sp>
        <p:sp>
          <p:nvSpPr>
            <p:cNvPr id="28" name="rc28"/>
            <p:cNvSpPr/>
            <p:nvPr/>
          </p:nvSpPr>
          <p:spPr>
            <a:xfrm>
              <a:off x="1130614" y="1248356"/>
              <a:ext cx="66833" cy="83521"/>
            </a:xfrm>
            <a:prstGeom prst="rect">
              <a:avLst/>
            </a:prstGeom>
            <a:solidFill>
              <a:srgbClr val="0058AB">
                <a:alpha val="100000"/>
              </a:srgbClr>
            </a:solidFill>
          </p:spPr>
          <p:txBody>
            <a:bodyPr/>
            <a:lstStyle/>
            <a:p/>
          </p:txBody>
        </p:sp>
        <p:sp>
          <p:nvSpPr>
            <p:cNvPr id="29" name="rc29"/>
            <p:cNvSpPr/>
            <p:nvPr/>
          </p:nvSpPr>
          <p:spPr>
            <a:xfrm>
              <a:off x="1130614" y="1331878"/>
              <a:ext cx="66833" cy="77711"/>
            </a:xfrm>
            <a:prstGeom prst="rect">
              <a:avLst/>
            </a:prstGeom>
            <a:solidFill>
              <a:srgbClr val="1CABE2">
                <a:alpha val="100000"/>
              </a:srgbClr>
            </a:solidFill>
          </p:spPr>
          <p:txBody>
            <a:bodyPr/>
            <a:lstStyle/>
            <a:p/>
          </p:txBody>
        </p:sp>
        <p:sp>
          <p:nvSpPr>
            <p:cNvPr id="30" name="rc30"/>
            <p:cNvSpPr/>
            <p:nvPr/>
          </p:nvSpPr>
          <p:spPr>
            <a:xfrm>
              <a:off x="1204874" y="1391318"/>
              <a:ext cx="66833" cy="835177"/>
            </a:xfrm>
            <a:prstGeom prst="rect">
              <a:avLst/>
            </a:prstGeom>
            <a:solidFill>
              <a:srgbClr val="80BD41">
                <a:alpha val="100000"/>
              </a:srgbClr>
            </a:solidFill>
          </p:spPr>
          <p:txBody>
            <a:bodyPr/>
            <a:lstStyle/>
            <a:p/>
          </p:txBody>
        </p:sp>
        <p:sp>
          <p:nvSpPr>
            <p:cNvPr id="31" name="rc31"/>
            <p:cNvSpPr/>
            <p:nvPr/>
          </p:nvSpPr>
          <p:spPr>
            <a:xfrm>
              <a:off x="1204874" y="1238991"/>
              <a:ext cx="66833" cy="75604"/>
            </a:xfrm>
            <a:prstGeom prst="rect">
              <a:avLst/>
            </a:prstGeom>
            <a:solidFill>
              <a:srgbClr val="0058AB">
                <a:alpha val="100000"/>
              </a:srgbClr>
            </a:solidFill>
          </p:spPr>
          <p:txBody>
            <a:bodyPr/>
            <a:lstStyle/>
            <a:p/>
          </p:txBody>
        </p:sp>
        <p:sp>
          <p:nvSpPr>
            <p:cNvPr id="32" name="rc32"/>
            <p:cNvSpPr/>
            <p:nvPr/>
          </p:nvSpPr>
          <p:spPr>
            <a:xfrm>
              <a:off x="1204874" y="1314596"/>
              <a:ext cx="66833" cy="76722"/>
            </a:xfrm>
            <a:prstGeom prst="rect">
              <a:avLst/>
            </a:prstGeom>
            <a:solidFill>
              <a:srgbClr val="1CABE2">
                <a:alpha val="100000"/>
              </a:srgbClr>
            </a:solidFill>
          </p:spPr>
          <p:txBody>
            <a:bodyPr/>
            <a:lstStyle/>
            <a:p/>
          </p:txBody>
        </p:sp>
        <p:sp>
          <p:nvSpPr>
            <p:cNvPr id="33" name="rc33"/>
            <p:cNvSpPr/>
            <p:nvPr/>
          </p:nvSpPr>
          <p:spPr>
            <a:xfrm>
              <a:off x="1279134" y="1385193"/>
              <a:ext cx="66833" cy="841302"/>
            </a:xfrm>
            <a:prstGeom prst="rect">
              <a:avLst/>
            </a:prstGeom>
            <a:solidFill>
              <a:srgbClr val="80BD41">
                <a:alpha val="100000"/>
              </a:srgbClr>
            </a:solidFill>
          </p:spPr>
          <p:txBody>
            <a:bodyPr/>
            <a:lstStyle/>
            <a:p/>
          </p:txBody>
        </p:sp>
        <p:sp>
          <p:nvSpPr>
            <p:cNvPr id="34" name="rc34"/>
            <p:cNvSpPr/>
            <p:nvPr/>
          </p:nvSpPr>
          <p:spPr>
            <a:xfrm>
              <a:off x="1279134" y="1231778"/>
              <a:ext cx="66833" cy="78638"/>
            </a:xfrm>
            <a:prstGeom prst="rect">
              <a:avLst/>
            </a:prstGeom>
            <a:solidFill>
              <a:srgbClr val="0058AB">
                <a:alpha val="100000"/>
              </a:srgbClr>
            </a:solidFill>
          </p:spPr>
          <p:txBody>
            <a:bodyPr/>
            <a:lstStyle/>
            <a:p/>
          </p:txBody>
        </p:sp>
        <p:sp>
          <p:nvSpPr>
            <p:cNvPr id="35" name="rc35"/>
            <p:cNvSpPr/>
            <p:nvPr/>
          </p:nvSpPr>
          <p:spPr>
            <a:xfrm>
              <a:off x="1279134" y="1310417"/>
              <a:ext cx="66833" cy="74775"/>
            </a:xfrm>
            <a:prstGeom prst="rect">
              <a:avLst/>
            </a:prstGeom>
            <a:solidFill>
              <a:srgbClr val="1CABE2">
                <a:alpha val="100000"/>
              </a:srgbClr>
            </a:solidFill>
          </p:spPr>
          <p:txBody>
            <a:bodyPr/>
            <a:lstStyle/>
            <a:p/>
          </p:txBody>
        </p:sp>
        <p:sp>
          <p:nvSpPr>
            <p:cNvPr id="36" name="rc36"/>
            <p:cNvSpPr/>
            <p:nvPr/>
          </p:nvSpPr>
          <p:spPr>
            <a:xfrm>
              <a:off x="1353394" y="1335050"/>
              <a:ext cx="66833" cy="891445"/>
            </a:xfrm>
            <a:prstGeom prst="rect">
              <a:avLst/>
            </a:prstGeom>
            <a:solidFill>
              <a:srgbClr val="80BD41">
                <a:alpha val="100000"/>
              </a:srgbClr>
            </a:solidFill>
          </p:spPr>
          <p:txBody>
            <a:bodyPr/>
            <a:lstStyle/>
            <a:p/>
          </p:txBody>
        </p:sp>
        <p:sp>
          <p:nvSpPr>
            <p:cNvPr id="37" name="rc37"/>
            <p:cNvSpPr/>
            <p:nvPr/>
          </p:nvSpPr>
          <p:spPr>
            <a:xfrm>
              <a:off x="1353394" y="1217514"/>
              <a:ext cx="66833" cy="52783"/>
            </a:xfrm>
            <a:prstGeom prst="rect">
              <a:avLst/>
            </a:prstGeom>
            <a:solidFill>
              <a:srgbClr val="0058AB">
                <a:alpha val="100000"/>
              </a:srgbClr>
            </a:solidFill>
          </p:spPr>
          <p:txBody>
            <a:bodyPr/>
            <a:lstStyle/>
            <a:p/>
          </p:txBody>
        </p:sp>
        <p:sp>
          <p:nvSpPr>
            <p:cNvPr id="38" name="rc38"/>
            <p:cNvSpPr/>
            <p:nvPr/>
          </p:nvSpPr>
          <p:spPr>
            <a:xfrm>
              <a:off x="1353394" y="1270297"/>
              <a:ext cx="66833" cy="64752"/>
            </a:xfrm>
            <a:prstGeom prst="rect">
              <a:avLst/>
            </a:prstGeom>
            <a:solidFill>
              <a:srgbClr val="1CABE2">
                <a:alpha val="100000"/>
              </a:srgbClr>
            </a:solidFill>
          </p:spPr>
          <p:txBody>
            <a:bodyPr/>
            <a:lstStyle/>
            <a:p/>
          </p:txBody>
        </p:sp>
        <p:sp>
          <p:nvSpPr>
            <p:cNvPr id="39" name="rc39"/>
            <p:cNvSpPr/>
            <p:nvPr/>
          </p:nvSpPr>
          <p:spPr>
            <a:xfrm>
              <a:off x="1427654" y="1318404"/>
              <a:ext cx="66833" cy="908091"/>
            </a:xfrm>
            <a:prstGeom prst="rect">
              <a:avLst/>
            </a:prstGeom>
            <a:solidFill>
              <a:srgbClr val="80BD41">
                <a:alpha val="100000"/>
              </a:srgbClr>
            </a:solidFill>
          </p:spPr>
          <p:txBody>
            <a:bodyPr/>
            <a:lstStyle/>
            <a:p/>
          </p:txBody>
        </p:sp>
        <p:sp>
          <p:nvSpPr>
            <p:cNvPr id="40" name="rc40"/>
            <p:cNvSpPr/>
            <p:nvPr/>
          </p:nvSpPr>
          <p:spPr>
            <a:xfrm>
              <a:off x="1427654" y="1200455"/>
              <a:ext cx="66833" cy="55756"/>
            </a:xfrm>
            <a:prstGeom prst="rect">
              <a:avLst/>
            </a:prstGeom>
            <a:solidFill>
              <a:srgbClr val="0058AB">
                <a:alpha val="100000"/>
              </a:srgbClr>
            </a:solidFill>
          </p:spPr>
          <p:txBody>
            <a:bodyPr/>
            <a:lstStyle/>
            <a:p/>
          </p:txBody>
        </p:sp>
        <p:sp>
          <p:nvSpPr>
            <p:cNvPr id="41" name="rc41"/>
            <p:cNvSpPr/>
            <p:nvPr/>
          </p:nvSpPr>
          <p:spPr>
            <a:xfrm>
              <a:off x="1427654" y="1256211"/>
              <a:ext cx="66833" cy="62192"/>
            </a:xfrm>
            <a:prstGeom prst="rect">
              <a:avLst/>
            </a:prstGeom>
            <a:solidFill>
              <a:srgbClr val="1CABE2">
                <a:alpha val="100000"/>
              </a:srgbClr>
            </a:solidFill>
          </p:spPr>
          <p:txBody>
            <a:bodyPr/>
            <a:lstStyle/>
            <a:p/>
          </p:txBody>
        </p:sp>
        <p:sp>
          <p:nvSpPr>
            <p:cNvPr id="42" name="rc42"/>
            <p:cNvSpPr/>
            <p:nvPr/>
          </p:nvSpPr>
          <p:spPr>
            <a:xfrm>
              <a:off x="1501914" y="1266619"/>
              <a:ext cx="66833" cy="959875"/>
            </a:xfrm>
            <a:prstGeom prst="rect">
              <a:avLst/>
            </a:prstGeom>
            <a:solidFill>
              <a:srgbClr val="80BD41">
                <a:alpha val="100000"/>
              </a:srgbClr>
            </a:solidFill>
          </p:spPr>
          <p:txBody>
            <a:bodyPr/>
            <a:lstStyle/>
            <a:p/>
          </p:txBody>
        </p:sp>
        <p:sp>
          <p:nvSpPr>
            <p:cNvPr id="43" name="rc43"/>
            <p:cNvSpPr/>
            <p:nvPr/>
          </p:nvSpPr>
          <p:spPr>
            <a:xfrm>
              <a:off x="1501914" y="1180303"/>
              <a:ext cx="66833" cy="46599"/>
            </a:xfrm>
            <a:prstGeom prst="rect">
              <a:avLst/>
            </a:prstGeom>
            <a:solidFill>
              <a:srgbClr val="0058AB">
                <a:alpha val="100000"/>
              </a:srgbClr>
            </a:solidFill>
          </p:spPr>
          <p:txBody>
            <a:bodyPr/>
            <a:lstStyle/>
            <a:p/>
          </p:txBody>
        </p:sp>
        <p:sp>
          <p:nvSpPr>
            <p:cNvPr id="44" name="rc44"/>
            <p:cNvSpPr/>
            <p:nvPr/>
          </p:nvSpPr>
          <p:spPr>
            <a:xfrm>
              <a:off x="1501914" y="1226903"/>
              <a:ext cx="66833" cy="39716"/>
            </a:xfrm>
            <a:prstGeom prst="rect">
              <a:avLst/>
            </a:prstGeom>
            <a:solidFill>
              <a:srgbClr val="1CABE2">
                <a:alpha val="100000"/>
              </a:srgbClr>
            </a:solidFill>
          </p:spPr>
          <p:txBody>
            <a:bodyPr/>
            <a:lstStyle/>
            <a:p/>
          </p:txBody>
        </p:sp>
        <p:sp>
          <p:nvSpPr>
            <p:cNvPr id="45" name="rc45"/>
            <p:cNvSpPr/>
            <p:nvPr/>
          </p:nvSpPr>
          <p:spPr>
            <a:xfrm>
              <a:off x="1576174" y="1233501"/>
              <a:ext cx="66833" cy="992994"/>
            </a:xfrm>
            <a:prstGeom prst="rect">
              <a:avLst/>
            </a:prstGeom>
            <a:solidFill>
              <a:srgbClr val="80BD41">
                <a:alpha val="100000"/>
              </a:srgbClr>
            </a:solidFill>
          </p:spPr>
          <p:txBody>
            <a:bodyPr/>
            <a:lstStyle/>
            <a:p/>
          </p:txBody>
        </p:sp>
        <p:sp>
          <p:nvSpPr>
            <p:cNvPr id="46" name="rc46"/>
            <p:cNvSpPr/>
            <p:nvPr/>
          </p:nvSpPr>
          <p:spPr>
            <a:xfrm>
              <a:off x="1576174" y="1166091"/>
              <a:ext cx="66833" cy="43235"/>
            </a:xfrm>
            <a:prstGeom prst="rect">
              <a:avLst/>
            </a:prstGeom>
            <a:solidFill>
              <a:srgbClr val="0058AB">
                <a:alpha val="100000"/>
              </a:srgbClr>
            </a:solidFill>
          </p:spPr>
          <p:txBody>
            <a:bodyPr/>
            <a:lstStyle/>
            <a:p/>
          </p:txBody>
        </p:sp>
        <p:sp>
          <p:nvSpPr>
            <p:cNvPr id="47" name="rc47"/>
            <p:cNvSpPr/>
            <p:nvPr/>
          </p:nvSpPr>
          <p:spPr>
            <a:xfrm>
              <a:off x="1576174" y="1209326"/>
              <a:ext cx="66833" cy="24175"/>
            </a:xfrm>
            <a:prstGeom prst="rect">
              <a:avLst/>
            </a:prstGeom>
            <a:solidFill>
              <a:srgbClr val="1CABE2">
                <a:alpha val="100000"/>
              </a:srgbClr>
            </a:solidFill>
          </p:spPr>
          <p:txBody>
            <a:bodyPr/>
            <a:lstStyle/>
            <a:p/>
          </p:txBody>
        </p:sp>
        <p:sp>
          <p:nvSpPr>
            <p:cNvPr id="48" name="rc48"/>
            <p:cNvSpPr/>
            <p:nvPr/>
          </p:nvSpPr>
          <p:spPr>
            <a:xfrm>
              <a:off x="1650434" y="1232549"/>
              <a:ext cx="66833" cy="993946"/>
            </a:xfrm>
            <a:prstGeom prst="rect">
              <a:avLst/>
            </a:prstGeom>
            <a:solidFill>
              <a:srgbClr val="80BD41">
                <a:alpha val="100000"/>
              </a:srgbClr>
            </a:solidFill>
          </p:spPr>
          <p:txBody>
            <a:bodyPr/>
            <a:lstStyle/>
            <a:p/>
          </p:txBody>
        </p:sp>
        <p:sp>
          <p:nvSpPr>
            <p:cNvPr id="49" name="rc49"/>
            <p:cNvSpPr/>
            <p:nvPr/>
          </p:nvSpPr>
          <p:spPr>
            <a:xfrm>
              <a:off x="1650434" y="1167244"/>
              <a:ext cx="66833" cy="44371"/>
            </a:xfrm>
            <a:prstGeom prst="rect">
              <a:avLst/>
            </a:prstGeom>
            <a:solidFill>
              <a:srgbClr val="0058AB">
                <a:alpha val="100000"/>
              </a:srgbClr>
            </a:solidFill>
          </p:spPr>
          <p:txBody>
            <a:bodyPr/>
            <a:lstStyle/>
            <a:p/>
          </p:txBody>
        </p:sp>
        <p:sp>
          <p:nvSpPr>
            <p:cNvPr id="50" name="rc50"/>
            <p:cNvSpPr/>
            <p:nvPr/>
          </p:nvSpPr>
          <p:spPr>
            <a:xfrm>
              <a:off x="1650434" y="1211616"/>
              <a:ext cx="66833" cy="20932"/>
            </a:xfrm>
            <a:prstGeom prst="rect">
              <a:avLst/>
            </a:prstGeom>
            <a:solidFill>
              <a:srgbClr val="1CABE2">
                <a:alpha val="100000"/>
              </a:srgbClr>
            </a:solidFill>
          </p:spPr>
          <p:txBody>
            <a:bodyPr/>
            <a:lstStyle/>
            <a:p/>
          </p:txBody>
        </p:sp>
        <p:sp>
          <p:nvSpPr>
            <p:cNvPr id="51" name="rc51"/>
            <p:cNvSpPr/>
            <p:nvPr/>
          </p:nvSpPr>
          <p:spPr>
            <a:xfrm>
              <a:off x="1724694" y="1228989"/>
              <a:ext cx="66833" cy="997505"/>
            </a:xfrm>
            <a:prstGeom prst="rect">
              <a:avLst/>
            </a:prstGeom>
            <a:solidFill>
              <a:srgbClr val="80BD41">
                <a:alpha val="100000"/>
              </a:srgbClr>
            </a:solidFill>
          </p:spPr>
          <p:txBody>
            <a:bodyPr/>
            <a:lstStyle/>
            <a:p/>
          </p:txBody>
        </p:sp>
        <p:sp>
          <p:nvSpPr>
            <p:cNvPr id="52" name="rc52"/>
            <p:cNvSpPr/>
            <p:nvPr/>
          </p:nvSpPr>
          <p:spPr>
            <a:xfrm>
              <a:off x="1724694" y="1163438"/>
              <a:ext cx="66833" cy="45027"/>
            </a:xfrm>
            <a:prstGeom prst="rect">
              <a:avLst/>
            </a:prstGeom>
            <a:solidFill>
              <a:srgbClr val="0058AB">
                <a:alpha val="100000"/>
              </a:srgbClr>
            </a:solidFill>
          </p:spPr>
          <p:txBody>
            <a:bodyPr/>
            <a:lstStyle/>
            <a:p/>
          </p:txBody>
        </p:sp>
        <p:sp>
          <p:nvSpPr>
            <p:cNvPr id="53" name="rc53"/>
            <p:cNvSpPr/>
            <p:nvPr/>
          </p:nvSpPr>
          <p:spPr>
            <a:xfrm>
              <a:off x="1724694" y="1208465"/>
              <a:ext cx="66833" cy="20524"/>
            </a:xfrm>
            <a:prstGeom prst="rect">
              <a:avLst/>
            </a:prstGeom>
            <a:solidFill>
              <a:srgbClr val="1CABE2">
                <a:alpha val="100000"/>
              </a:srgbClr>
            </a:solidFill>
          </p:spPr>
          <p:txBody>
            <a:bodyPr/>
            <a:lstStyle/>
            <a:p/>
          </p:txBody>
        </p:sp>
        <p:sp>
          <p:nvSpPr>
            <p:cNvPr id="54" name="rc54"/>
            <p:cNvSpPr/>
            <p:nvPr/>
          </p:nvSpPr>
          <p:spPr>
            <a:xfrm>
              <a:off x="1798954" y="1165737"/>
              <a:ext cx="66833" cy="1060758"/>
            </a:xfrm>
            <a:prstGeom prst="rect">
              <a:avLst/>
            </a:prstGeom>
            <a:solidFill>
              <a:srgbClr val="80BD41">
                <a:alpha val="100000"/>
              </a:srgbClr>
            </a:solidFill>
          </p:spPr>
          <p:txBody>
            <a:bodyPr/>
            <a:lstStyle/>
            <a:p/>
          </p:txBody>
        </p:sp>
        <p:sp>
          <p:nvSpPr>
            <p:cNvPr id="55" name="rc55"/>
            <p:cNvSpPr/>
            <p:nvPr/>
          </p:nvSpPr>
          <p:spPr>
            <a:xfrm>
              <a:off x="1798954" y="1111752"/>
              <a:ext cx="66833" cy="38756"/>
            </a:xfrm>
            <a:prstGeom prst="rect">
              <a:avLst/>
            </a:prstGeom>
            <a:solidFill>
              <a:srgbClr val="0058AB">
                <a:alpha val="100000"/>
              </a:srgbClr>
            </a:solidFill>
          </p:spPr>
          <p:txBody>
            <a:bodyPr/>
            <a:lstStyle/>
            <a:p/>
          </p:txBody>
        </p:sp>
        <p:sp>
          <p:nvSpPr>
            <p:cNvPr id="56" name="rc56"/>
            <p:cNvSpPr/>
            <p:nvPr/>
          </p:nvSpPr>
          <p:spPr>
            <a:xfrm>
              <a:off x="1798954" y="1150509"/>
              <a:ext cx="66833" cy="15227"/>
            </a:xfrm>
            <a:prstGeom prst="rect">
              <a:avLst/>
            </a:prstGeom>
            <a:solidFill>
              <a:srgbClr val="1CABE2">
                <a:alpha val="100000"/>
              </a:srgbClr>
            </a:solidFill>
          </p:spPr>
          <p:txBody>
            <a:bodyPr/>
            <a:lstStyle/>
            <a:p/>
          </p:txBody>
        </p:sp>
        <p:sp>
          <p:nvSpPr>
            <p:cNvPr id="57" name="rc57"/>
            <p:cNvSpPr/>
            <p:nvPr/>
          </p:nvSpPr>
          <p:spPr>
            <a:xfrm>
              <a:off x="1873214" y="1221395"/>
              <a:ext cx="66833" cy="1005100"/>
            </a:xfrm>
            <a:prstGeom prst="rect">
              <a:avLst/>
            </a:prstGeom>
            <a:solidFill>
              <a:srgbClr val="80BD41">
                <a:alpha val="100000"/>
              </a:srgbClr>
            </a:solidFill>
          </p:spPr>
          <p:txBody>
            <a:bodyPr/>
            <a:lstStyle/>
            <a:p/>
          </p:txBody>
        </p:sp>
        <p:sp>
          <p:nvSpPr>
            <p:cNvPr id="58" name="rc58"/>
            <p:cNvSpPr/>
            <p:nvPr/>
          </p:nvSpPr>
          <p:spPr>
            <a:xfrm>
              <a:off x="1873214" y="1148909"/>
              <a:ext cx="66833" cy="38600"/>
            </a:xfrm>
            <a:prstGeom prst="rect">
              <a:avLst/>
            </a:prstGeom>
            <a:solidFill>
              <a:srgbClr val="0058AB">
                <a:alpha val="100000"/>
              </a:srgbClr>
            </a:solidFill>
          </p:spPr>
          <p:txBody>
            <a:bodyPr/>
            <a:lstStyle/>
            <a:p/>
          </p:txBody>
        </p:sp>
        <p:sp>
          <p:nvSpPr>
            <p:cNvPr id="59" name="rc59"/>
            <p:cNvSpPr/>
            <p:nvPr/>
          </p:nvSpPr>
          <p:spPr>
            <a:xfrm>
              <a:off x="1873214" y="1187509"/>
              <a:ext cx="66833" cy="33885"/>
            </a:xfrm>
            <a:prstGeom prst="rect">
              <a:avLst/>
            </a:prstGeom>
            <a:solidFill>
              <a:srgbClr val="1CABE2">
                <a:alpha val="100000"/>
              </a:srgbClr>
            </a:solidFill>
          </p:spPr>
          <p:txBody>
            <a:bodyPr/>
            <a:lstStyle/>
            <a:p/>
          </p:txBody>
        </p:sp>
        <p:sp>
          <p:nvSpPr>
            <p:cNvPr id="60" name="rc60"/>
            <p:cNvSpPr/>
            <p:nvPr/>
          </p:nvSpPr>
          <p:spPr>
            <a:xfrm>
              <a:off x="1947474" y="1193558"/>
              <a:ext cx="66833" cy="1032937"/>
            </a:xfrm>
            <a:prstGeom prst="rect">
              <a:avLst/>
            </a:prstGeom>
            <a:solidFill>
              <a:srgbClr val="80BD41">
                <a:alpha val="100000"/>
              </a:srgbClr>
            </a:solidFill>
          </p:spPr>
          <p:txBody>
            <a:bodyPr/>
            <a:lstStyle/>
            <a:p/>
          </p:txBody>
        </p:sp>
        <p:sp>
          <p:nvSpPr>
            <p:cNvPr id="61" name="rc61"/>
            <p:cNvSpPr/>
            <p:nvPr/>
          </p:nvSpPr>
          <p:spPr>
            <a:xfrm>
              <a:off x="1947474" y="1134411"/>
              <a:ext cx="66833" cy="40679"/>
            </a:xfrm>
            <a:prstGeom prst="rect">
              <a:avLst/>
            </a:prstGeom>
            <a:solidFill>
              <a:srgbClr val="0058AB">
                <a:alpha val="100000"/>
              </a:srgbClr>
            </a:solidFill>
          </p:spPr>
          <p:txBody>
            <a:bodyPr/>
            <a:lstStyle/>
            <a:p/>
          </p:txBody>
        </p:sp>
        <p:sp>
          <p:nvSpPr>
            <p:cNvPr id="62" name="rc62"/>
            <p:cNvSpPr/>
            <p:nvPr/>
          </p:nvSpPr>
          <p:spPr>
            <a:xfrm>
              <a:off x="1947474" y="1175091"/>
              <a:ext cx="66833" cy="18466"/>
            </a:xfrm>
            <a:prstGeom prst="rect">
              <a:avLst/>
            </a:prstGeom>
            <a:solidFill>
              <a:srgbClr val="1CABE2">
                <a:alpha val="100000"/>
              </a:srgbClr>
            </a:solidFill>
          </p:spPr>
          <p:txBody>
            <a:bodyPr/>
            <a:lstStyle/>
            <a:p/>
          </p:txBody>
        </p:sp>
        <p:sp>
          <p:nvSpPr>
            <p:cNvPr id="63" name="rc63"/>
            <p:cNvSpPr/>
            <p:nvPr/>
          </p:nvSpPr>
          <p:spPr>
            <a:xfrm>
              <a:off x="2021734" y="1247220"/>
              <a:ext cx="66833" cy="979275"/>
            </a:xfrm>
            <a:prstGeom prst="rect">
              <a:avLst/>
            </a:prstGeom>
            <a:solidFill>
              <a:srgbClr val="80BD41">
                <a:alpha val="100000"/>
              </a:srgbClr>
            </a:solidFill>
          </p:spPr>
          <p:txBody>
            <a:bodyPr/>
            <a:lstStyle/>
            <a:p/>
          </p:txBody>
        </p:sp>
        <p:sp>
          <p:nvSpPr>
            <p:cNvPr id="64" name="rc64"/>
            <p:cNvSpPr/>
            <p:nvPr/>
          </p:nvSpPr>
          <p:spPr>
            <a:xfrm>
              <a:off x="2021734" y="1180855"/>
              <a:ext cx="66833" cy="46178"/>
            </a:xfrm>
            <a:prstGeom prst="rect">
              <a:avLst/>
            </a:prstGeom>
            <a:solidFill>
              <a:srgbClr val="0058AB">
                <a:alpha val="100000"/>
              </a:srgbClr>
            </a:solidFill>
          </p:spPr>
          <p:txBody>
            <a:bodyPr/>
            <a:lstStyle/>
            <a:p/>
          </p:txBody>
        </p:sp>
        <p:sp>
          <p:nvSpPr>
            <p:cNvPr id="65" name="rc65"/>
            <p:cNvSpPr/>
            <p:nvPr/>
          </p:nvSpPr>
          <p:spPr>
            <a:xfrm>
              <a:off x="2021734" y="1227034"/>
              <a:ext cx="66833" cy="20186"/>
            </a:xfrm>
            <a:prstGeom prst="rect">
              <a:avLst/>
            </a:prstGeom>
            <a:solidFill>
              <a:srgbClr val="1CABE2">
                <a:alpha val="100000"/>
              </a:srgbClr>
            </a:solidFill>
          </p:spPr>
          <p:txBody>
            <a:bodyPr/>
            <a:lstStyle/>
            <a:p/>
          </p:txBody>
        </p:sp>
        <p:sp>
          <p:nvSpPr>
            <p:cNvPr id="66" name="rc66"/>
            <p:cNvSpPr/>
            <p:nvPr/>
          </p:nvSpPr>
          <p:spPr>
            <a:xfrm>
              <a:off x="2095994" y="1221162"/>
              <a:ext cx="66833" cy="1005333"/>
            </a:xfrm>
            <a:prstGeom prst="rect">
              <a:avLst/>
            </a:prstGeom>
            <a:solidFill>
              <a:srgbClr val="80BD41">
                <a:alpha val="100000"/>
              </a:srgbClr>
            </a:solidFill>
          </p:spPr>
          <p:txBody>
            <a:bodyPr/>
            <a:lstStyle/>
            <a:p/>
          </p:txBody>
        </p:sp>
        <p:sp>
          <p:nvSpPr>
            <p:cNvPr id="67" name="rc67"/>
            <p:cNvSpPr/>
            <p:nvPr/>
          </p:nvSpPr>
          <p:spPr>
            <a:xfrm>
              <a:off x="2095994" y="1161439"/>
              <a:ext cx="66833" cy="43546"/>
            </a:xfrm>
            <a:prstGeom prst="rect">
              <a:avLst/>
            </a:prstGeom>
            <a:solidFill>
              <a:srgbClr val="0058AB">
                <a:alpha val="100000"/>
              </a:srgbClr>
            </a:solidFill>
          </p:spPr>
          <p:txBody>
            <a:bodyPr/>
            <a:lstStyle/>
            <a:p/>
          </p:txBody>
        </p:sp>
        <p:sp>
          <p:nvSpPr>
            <p:cNvPr id="68" name="rc68"/>
            <p:cNvSpPr/>
            <p:nvPr/>
          </p:nvSpPr>
          <p:spPr>
            <a:xfrm>
              <a:off x="2095994" y="1204985"/>
              <a:ext cx="66833" cy="16177"/>
            </a:xfrm>
            <a:prstGeom prst="rect">
              <a:avLst/>
            </a:prstGeom>
            <a:solidFill>
              <a:srgbClr val="1CABE2">
                <a:alpha val="100000"/>
              </a:srgbClr>
            </a:solidFill>
          </p:spPr>
          <p:txBody>
            <a:bodyPr/>
            <a:lstStyle/>
            <a:p/>
          </p:txBody>
        </p:sp>
        <p:sp>
          <p:nvSpPr>
            <p:cNvPr id="69" name="rc69"/>
            <p:cNvSpPr/>
            <p:nvPr/>
          </p:nvSpPr>
          <p:spPr>
            <a:xfrm>
              <a:off x="2170254" y="1232055"/>
              <a:ext cx="66833" cy="994440"/>
            </a:xfrm>
            <a:prstGeom prst="rect">
              <a:avLst/>
            </a:prstGeom>
            <a:solidFill>
              <a:srgbClr val="80BD41">
                <a:alpha val="100000"/>
              </a:srgbClr>
            </a:solidFill>
          </p:spPr>
          <p:txBody>
            <a:bodyPr/>
            <a:lstStyle/>
            <a:p/>
          </p:txBody>
        </p:sp>
        <p:sp>
          <p:nvSpPr>
            <p:cNvPr id="70" name="rc70"/>
            <p:cNvSpPr/>
            <p:nvPr/>
          </p:nvSpPr>
          <p:spPr>
            <a:xfrm>
              <a:off x="2170254" y="1172746"/>
              <a:ext cx="66833" cy="43182"/>
            </a:xfrm>
            <a:prstGeom prst="rect">
              <a:avLst/>
            </a:prstGeom>
            <a:solidFill>
              <a:srgbClr val="0058AB">
                <a:alpha val="100000"/>
              </a:srgbClr>
            </a:solidFill>
          </p:spPr>
          <p:txBody>
            <a:bodyPr/>
            <a:lstStyle/>
            <a:p/>
          </p:txBody>
        </p:sp>
        <p:sp>
          <p:nvSpPr>
            <p:cNvPr id="71" name="rc71"/>
            <p:cNvSpPr/>
            <p:nvPr/>
          </p:nvSpPr>
          <p:spPr>
            <a:xfrm>
              <a:off x="2170254" y="1215928"/>
              <a:ext cx="66833" cy="16126"/>
            </a:xfrm>
            <a:prstGeom prst="rect">
              <a:avLst/>
            </a:prstGeom>
            <a:solidFill>
              <a:srgbClr val="1CABE2">
                <a:alpha val="100000"/>
              </a:srgbClr>
            </a:solidFill>
          </p:spPr>
          <p:txBody>
            <a:bodyPr/>
            <a:lstStyle/>
            <a:p/>
          </p:txBody>
        </p:sp>
        <p:sp>
          <p:nvSpPr>
            <p:cNvPr id="72" name="rc72"/>
            <p:cNvSpPr/>
            <p:nvPr/>
          </p:nvSpPr>
          <p:spPr>
            <a:xfrm>
              <a:off x="2244514" y="1351950"/>
              <a:ext cx="66833" cy="874545"/>
            </a:xfrm>
            <a:prstGeom prst="rect">
              <a:avLst/>
            </a:prstGeom>
            <a:solidFill>
              <a:srgbClr val="80BD41">
                <a:alpha val="100000"/>
              </a:srgbClr>
            </a:solidFill>
          </p:spPr>
          <p:txBody>
            <a:bodyPr/>
            <a:lstStyle/>
            <a:p/>
          </p:txBody>
        </p:sp>
        <p:sp>
          <p:nvSpPr>
            <p:cNvPr id="73" name="rc73"/>
            <p:cNvSpPr/>
            <p:nvPr/>
          </p:nvSpPr>
          <p:spPr>
            <a:xfrm>
              <a:off x="2244514" y="1284697"/>
              <a:ext cx="66833" cy="51739"/>
            </a:xfrm>
            <a:prstGeom prst="rect">
              <a:avLst/>
            </a:prstGeom>
            <a:solidFill>
              <a:srgbClr val="0058AB">
                <a:alpha val="100000"/>
              </a:srgbClr>
            </a:solidFill>
          </p:spPr>
          <p:txBody>
            <a:bodyPr/>
            <a:lstStyle/>
            <a:p/>
          </p:txBody>
        </p:sp>
        <p:sp>
          <p:nvSpPr>
            <p:cNvPr id="74" name="rc74"/>
            <p:cNvSpPr/>
            <p:nvPr/>
          </p:nvSpPr>
          <p:spPr>
            <a:xfrm>
              <a:off x="2244514" y="1336436"/>
              <a:ext cx="66833" cy="15513"/>
            </a:xfrm>
            <a:prstGeom prst="rect">
              <a:avLst/>
            </a:prstGeom>
            <a:solidFill>
              <a:srgbClr val="1CABE2">
                <a:alpha val="100000"/>
              </a:srgbClr>
            </a:solidFill>
          </p:spPr>
          <p:txBody>
            <a:bodyPr/>
            <a:lstStyle/>
            <a:p/>
          </p:txBody>
        </p:sp>
        <p:sp>
          <p:nvSpPr>
            <p:cNvPr id="75" name="rc75"/>
            <p:cNvSpPr/>
            <p:nvPr/>
          </p:nvSpPr>
          <p:spPr>
            <a:xfrm>
              <a:off x="2318774" y="1375924"/>
              <a:ext cx="66833" cy="850571"/>
            </a:xfrm>
            <a:prstGeom prst="rect">
              <a:avLst/>
            </a:prstGeom>
            <a:solidFill>
              <a:srgbClr val="80BD41">
                <a:alpha val="100000"/>
              </a:srgbClr>
            </a:solidFill>
          </p:spPr>
          <p:txBody>
            <a:bodyPr/>
            <a:lstStyle/>
            <a:p/>
          </p:txBody>
        </p:sp>
        <p:sp>
          <p:nvSpPr>
            <p:cNvPr id="76" name="rc76"/>
            <p:cNvSpPr/>
            <p:nvPr/>
          </p:nvSpPr>
          <p:spPr>
            <a:xfrm>
              <a:off x="2318774" y="1315848"/>
              <a:ext cx="66833" cy="42737"/>
            </a:xfrm>
            <a:prstGeom prst="rect">
              <a:avLst/>
            </a:prstGeom>
            <a:solidFill>
              <a:srgbClr val="0058AB">
                <a:alpha val="100000"/>
              </a:srgbClr>
            </a:solidFill>
          </p:spPr>
          <p:txBody>
            <a:bodyPr/>
            <a:lstStyle/>
            <a:p/>
          </p:txBody>
        </p:sp>
        <p:sp>
          <p:nvSpPr>
            <p:cNvPr id="77" name="rc77"/>
            <p:cNvSpPr/>
            <p:nvPr/>
          </p:nvSpPr>
          <p:spPr>
            <a:xfrm>
              <a:off x="2318774" y="1358585"/>
              <a:ext cx="66833" cy="17338"/>
            </a:xfrm>
            <a:prstGeom prst="rect">
              <a:avLst/>
            </a:prstGeom>
            <a:solidFill>
              <a:srgbClr val="1CABE2">
                <a:alpha val="100000"/>
              </a:srgbClr>
            </a:solidFill>
          </p:spPr>
          <p:txBody>
            <a:bodyPr/>
            <a:lstStyle/>
            <a:p/>
          </p:txBody>
        </p:sp>
        <p:sp>
          <p:nvSpPr>
            <p:cNvPr id="78" name="rc78"/>
            <p:cNvSpPr/>
            <p:nvPr/>
          </p:nvSpPr>
          <p:spPr>
            <a:xfrm>
              <a:off x="2393034" y="1490538"/>
              <a:ext cx="66833" cy="735957"/>
            </a:xfrm>
            <a:prstGeom prst="rect">
              <a:avLst/>
            </a:prstGeom>
            <a:solidFill>
              <a:srgbClr val="80BD41">
                <a:alpha val="100000"/>
              </a:srgbClr>
            </a:solidFill>
          </p:spPr>
          <p:txBody>
            <a:bodyPr/>
            <a:lstStyle/>
            <a:p/>
          </p:txBody>
        </p:sp>
        <p:sp>
          <p:nvSpPr>
            <p:cNvPr id="79" name="rc79"/>
            <p:cNvSpPr/>
            <p:nvPr/>
          </p:nvSpPr>
          <p:spPr>
            <a:xfrm>
              <a:off x="2393034" y="1419379"/>
              <a:ext cx="66833" cy="54657"/>
            </a:xfrm>
            <a:prstGeom prst="rect">
              <a:avLst/>
            </a:prstGeom>
            <a:solidFill>
              <a:srgbClr val="0058AB">
                <a:alpha val="100000"/>
              </a:srgbClr>
            </a:solidFill>
          </p:spPr>
          <p:txBody>
            <a:bodyPr/>
            <a:lstStyle/>
            <a:p/>
          </p:txBody>
        </p:sp>
        <p:sp>
          <p:nvSpPr>
            <p:cNvPr id="80" name="rc80"/>
            <p:cNvSpPr/>
            <p:nvPr/>
          </p:nvSpPr>
          <p:spPr>
            <a:xfrm>
              <a:off x="2393034" y="1474037"/>
              <a:ext cx="66833" cy="16500"/>
            </a:xfrm>
            <a:prstGeom prst="rect">
              <a:avLst/>
            </a:prstGeom>
            <a:solidFill>
              <a:srgbClr val="1CABE2">
                <a:alpha val="100000"/>
              </a:srgbClr>
            </a:solidFill>
          </p:spPr>
          <p:txBody>
            <a:bodyPr/>
            <a:lstStyle/>
            <a:p/>
          </p:txBody>
        </p:sp>
        <p:sp>
          <p:nvSpPr>
            <p:cNvPr id="81" name="rc81"/>
            <p:cNvSpPr/>
            <p:nvPr/>
          </p:nvSpPr>
          <p:spPr>
            <a:xfrm>
              <a:off x="2467294" y="1591837"/>
              <a:ext cx="66833" cy="634658"/>
            </a:xfrm>
            <a:prstGeom prst="rect">
              <a:avLst/>
            </a:prstGeom>
            <a:solidFill>
              <a:srgbClr val="80BD41">
                <a:alpha val="100000"/>
              </a:srgbClr>
            </a:solidFill>
          </p:spPr>
          <p:txBody>
            <a:bodyPr/>
            <a:lstStyle/>
            <a:p/>
          </p:txBody>
        </p:sp>
        <p:sp>
          <p:nvSpPr>
            <p:cNvPr id="82" name="rc82"/>
            <p:cNvSpPr/>
            <p:nvPr/>
          </p:nvSpPr>
          <p:spPr>
            <a:xfrm>
              <a:off x="2467294" y="1475323"/>
              <a:ext cx="66833" cy="97297"/>
            </a:xfrm>
            <a:prstGeom prst="rect">
              <a:avLst/>
            </a:prstGeom>
            <a:solidFill>
              <a:srgbClr val="0058AB">
                <a:alpha val="100000"/>
              </a:srgbClr>
            </a:solidFill>
          </p:spPr>
          <p:txBody>
            <a:bodyPr/>
            <a:lstStyle/>
            <a:p/>
          </p:txBody>
        </p:sp>
        <p:sp>
          <p:nvSpPr>
            <p:cNvPr id="83" name="rc83"/>
            <p:cNvSpPr/>
            <p:nvPr/>
          </p:nvSpPr>
          <p:spPr>
            <a:xfrm>
              <a:off x="2467294" y="1572620"/>
              <a:ext cx="66833" cy="19216"/>
            </a:xfrm>
            <a:prstGeom prst="rect">
              <a:avLst/>
            </a:prstGeom>
            <a:solidFill>
              <a:srgbClr val="1CABE2">
                <a:alpha val="100000"/>
              </a:srgbClr>
            </a:solidFill>
          </p:spPr>
          <p:txBody>
            <a:bodyPr/>
            <a:lstStyle/>
            <a:p/>
          </p:txBody>
        </p:sp>
        <p:sp>
          <p:nvSpPr>
            <p:cNvPr id="84" name="rc84"/>
            <p:cNvSpPr/>
            <p:nvPr/>
          </p:nvSpPr>
          <p:spPr>
            <a:xfrm>
              <a:off x="2541554" y="1566231"/>
              <a:ext cx="66833" cy="660264"/>
            </a:xfrm>
            <a:prstGeom prst="rect">
              <a:avLst/>
            </a:prstGeom>
            <a:solidFill>
              <a:srgbClr val="80BD41">
                <a:alpha val="100000"/>
              </a:srgbClr>
            </a:solidFill>
          </p:spPr>
          <p:txBody>
            <a:bodyPr/>
            <a:lstStyle/>
            <a:p/>
          </p:txBody>
        </p:sp>
        <p:sp>
          <p:nvSpPr>
            <p:cNvPr id="85" name="rc85"/>
            <p:cNvSpPr/>
            <p:nvPr/>
          </p:nvSpPr>
          <p:spPr>
            <a:xfrm>
              <a:off x="2541554" y="1513099"/>
              <a:ext cx="66833" cy="42845"/>
            </a:xfrm>
            <a:prstGeom prst="rect">
              <a:avLst/>
            </a:prstGeom>
            <a:solidFill>
              <a:srgbClr val="0058AB">
                <a:alpha val="100000"/>
              </a:srgbClr>
            </a:solidFill>
          </p:spPr>
          <p:txBody>
            <a:bodyPr/>
            <a:lstStyle/>
            <a:p/>
          </p:txBody>
        </p:sp>
        <p:sp>
          <p:nvSpPr>
            <p:cNvPr id="86" name="rc86"/>
            <p:cNvSpPr/>
            <p:nvPr/>
          </p:nvSpPr>
          <p:spPr>
            <a:xfrm>
              <a:off x="2541554" y="1555944"/>
              <a:ext cx="66833" cy="10286"/>
            </a:xfrm>
            <a:prstGeom prst="rect">
              <a:avLst/>
            </a:prstGeom>
            <a:solidFill>
              <a:srgbClr val="1CABE2">
                <a:alpha val="100000"/>
              </a:srgbClr>
            </a:solidFill>
          </p:spPr>
          <p:txBody>
            <a:bodyPr/>
            <a:lstStyle/>
            <a:p/>
          </p:txBody>
        </p:sp>
        <p:sp>
          <p:nvSpPr>
            <p:cNvPr id="87" name="rc87"/>
            <p:cNvSpPr/>
            <p:nvPr/>
          </p:nvSpPr>
          <p:spPr>
            <a:xfrm>
              <a:off x="2615814" y="1619307"/>
              <a:ext cx="66833" cy="607188"/>
            </a:xfrm>
            <a:prstGeom prst="rect">
              <a:avLst/>
            </a:prstGeom>
            <a:solidFill>
              <a:srgbClr val="80BD41">
                <a:alpha val="100000"/>
              </a:srgbClr>
            </a:solidFill>
          </p:spPr>
          <p:txBody>
            <a:bodyPr/>
            <a:lstStyle/>
            <a:p/>
          </p:txBody>
        </p:sp>
        <p:sp>
          <p:nvSpPr>
            <p:cNvPr id="88" name="rc88"/>
            <p:cNvSpPr/>
            <p:nvPr/>
          </p:nvSpPr>
          <p:spPr>
            <a:xfrm>
              <a:off x="2615814" y="1535242"/>
              <a:ext cx="66833" cy="63599"/>
            </a:xfrm>
            <a:prstGeom prst="rect">
              <a:avLst/>
            </a:prstGeom>
            <a:solidFill>
              <a:srgbClr val="0058AB">
                <a:alpha val="100000"/>
              </a:srgbClr>
            </a:solidFill>
          </p:spPr>
          <p:txBody>
            <a:bodyPr/>
            <a:lstStyle/>
            <a:p/>
          </p:txBody>
        </p:sp>
        <p:sp>
          <p:nvSpPr>
            <p:cNvPr id="89" name="rc89"/>
            <p:cNvSpPr/>
            <p:nvPr/>
          </p:nvSpPr>
          <p:spPr>
            <a:xfrm>
              <a:off x="2615814" y="1598842"/>
              <a:ext cx="66833" cy="20465"/>
            </a:xfrm>
            <a:prstGeom prst="rect">
              <a:avLst/>
            </a:prstGeom>
            <a:solidFill>
              <a:srgbClr val="1CABE2">
                <a:alpha val="100000"/>
              </a:srgbClr>
            </a:solidFill>
          </p:spPr>
          <p:txBody>
            <a:bodyPr/>
            <a:lstStyle/>
            <a:p/>
          </p:txBody>
        </p:sp>
        <p:sp>
          <p:nvSpPr>
            <p:cNvPr id="90" name="rc90"/>
            <p:cNvSpPr/>
            <p:nvPr/>
          </p:nvSpPr>
          <p:spPr>
            <a:xfrm>
              <a:off x="2690074" y="1625304"/>
              <a:ext cx="66833" cy="601191"/>
            </a:xfrm>
            <a:prstGeom prst="rect">
              <a:avLst/>
            </a:prstGeom>
            <a:solidFill>
              <a:srgbClr val="80BD41">
                <a:alpha val="100000"/>
              </a:srgbClr>
            </a:solidFill>
          </p:spPr>
          <p:txBody>
            <a:bodyPr/>
            <a:lstStyle/>
            <a:p/>
          </p:txBody>
        </p:sp>
        <p:sp>
          <p:nvSpPr>
            <p:cNvPr id="91" name="rc91"/>
            <p:cNvSpPr/>
            <p:nvPr/>
          </p:nvSpPr>
          <p:spPr>
            <a:xfrm>
              <a:off x="2690074" y="1540397"/>
              <a:ext cx="66833" cy="64389"/>
            </a:xfrm>
            <a:prstGeom prst="rect">
              <a:avLst/>
            </a:prstGeom>
            <a:solidFill>
              <a:srgbClr val="0058AB">
                <a:alpha val="100000"/>
              </a:srgbClr>
            </a:solidFill>
          </p:spPr>
          <p:txBody>
            <a:bodyPr/>
            <a:lstStyle/>
            <a:p/>
          </p:txBody>
        </p:sp>
        <p:sp>
          <p:nvSpPr>
            <p:cNvPr id="92" name="rc92"/>
            <p:cNvSpPr/>
            <p:nvPr/>
          </p:nvSpPr>
          <p:spPr>
            <a:xfrm>
              <a:off x="2690074" y="1604787"/>
              <a:ext cx="66833" cy="20517"/>
            </a:xfrm>
            <a:prstGeom prst="rect">
              <a:avLst/>
            </a:prstGeom>
            <a:solidFill>
              <a:srgbClr val="1CABE2">
                <a:alpha val="100000"/>
              </a:srgbClr>
            </a:solidFill>
          </p:spPr>
          <p:txBody>
            <a:bodyPr/>
            <a:lstStyle/>
            <a:p/>
          </p:txBody>
        </p:sp>
        <p:sp>
          <p:nvSpPr>
            <p:cNvPr id="93" name="rc93"/>
            <p:cNvSpPr/>
            <p:nvPr/>
          </p:nvSpPr>
          <p:spPr>
            <a:xfrm>
              <a:off x="2764333" y="1624812"/>
              <a:ext cx="66833" cy="601683"/>
            </a:xfrm>
            <a:prstGeom prst="rect">
              <a:avLst/>
            </a:prstGeom>
            <a:solidFill>
              <a:srgbClr val="80BD41">
                <a:alpha val="100000"/>
              </a:srgbClr>
            </a:solidFill>
          </p:spPr>
          <p:txBody>
            <a:bodyPr/>
            <a:lstStyle/>
            <a:p/>
          </p:txBody>
        </p:sp>
        <p:sp>
          <p:nvSpPr>
            <p:cNvPr id="94" name="rc94"/>
            <p:cNvSpPr/>
            <p:nvPr/>
          </p:nvSpPr>
          <p:spPr>
            <a:xfrm>
              <a:off x="2764333" y="1546894"/>
              <a:ext cx="66833" cy="63020"/>
            </a:xfrm>
            <a:prstGeom prst="rect">
              <a:avLst/>
            </a:prstGeom>
            <a:solidFill>
              <a:srgbClr val="0058AB">
                <a:alpha val="100000"/>
              </a:srgbClr>
            </a:solidFill>
          </p:spPr>
          <p:txBody>
            <a:bodyPr/>
            <a:lstStyle/>
            <a:p/>
          </p:txBody>
        </p:sp>
        <p:sp>
          <p:nvSpPr>
            <p:cNvPr id="95" name="rc95"/>
            <p:cNvSpPr/>
            <p:nvPr/>
          </p:nvSpPr>
          <p:spPr>
            <a:xfrm>
              <a:off x="2764333" y="1609915"/>
              <a:ext cx="66833" cy="14896"/>
            </a:xfrm>
            <a:prstGeom prst="rect">
              <a:avLst/>
            </a:prstGeom>
            <a:solidFill>
              <a:srgbClr val="1CABE2">
                <a:alpha val="100000"/>
              </a:srgbClr>
            </a:solidFill>
          </p:spPr>
          <p:txBody>
            <a:bodyPr/>
            <a:lstStyle/>
            <a:p/>
          </p:txBody>
        </p:sp>
        <p:sp>
          <p:nvSpPr>
            <p:cNvPr id="96" name="rc96"/>
            <p:cNvSpPr/>
            <p:nvPr/>
          </p:nvSpPr>
          <p:spPr>
            <a:xfrm>
              <a:off x="2838593" y="1551512"/>
              <a:ext cx="66833" cy="50762"/>
            </a:xfrm>
            <a:prstGeom prst="rect">
              <a:avLst/>
            </a:prstGeom>
            <a:solidFill>
              <a:srgbClr val="F26A21">
                <a:alpha val="100000"/>
              </a:srgbClr>
            </a:solidFill>
          </p:spPr>
          <p:txBody>
            <a:bodyPr/>
            <a:lstStyle/>
            <a:p/>
          </p:txBody>
        </p:sp>
        <p:sp>
          <p:nvSpPr>
            <p:cNvPr id="97" name="rc97"/>
            <p:cNvSpPr/>
            <p:nvPr/>
          </p:nvSpPr>
          <p:spPr>
            <a:xfrm>
              <a:off x="2838593" y="1602274"/>
              <a:ext cx="66833" cy="624220"/>
            </a:xfrm>
            <a:prstGeom prst="rect">
              <a:avLst/>
            </a:prstGeom>
            <a:solidFill>
              <a:srgbClr val="FFC20E">
                <a:alpha val="100000"/>
              </a:srgbClr>
            </a:solidFill>
          </p:spPr>
          <p:txBody>
            <a:bodyPr/>
            <a:lstStyle/>
            <a:p/>
          </p:txBody>
        </p:sp>
        <p:sp>
          <p:nvSpPr>
            <p:cNvPr id="98" name="rc98"/>
            <p:cNvSpPr/>
            <p:nvPr/>
          </p:nvSpPr>
          <p:spPr>
            <a:xfrm>
              <a:off x="2912853" y="1556498"/>
              <a:ext cx="66833" cy="40888"/>
            </a:xfrm>
            <a:prstGeom prst="rect">
              <a:avLst/>
            </a:prstGeom>
            <a:solidFill>
              <a:srgbClr val="F26A21">
                <a:alpha val="100000"/>
              </a:srgbClr>
            </a:solidFill>
          </p:spPr>
          <p:txBody>
            <a:bodyPr/>
            <a:lstStyle/>
            <a:p/>
          </p:txBody>
        </p:sp>
        <p:sp>
          <p:nvSpPr>
            <p:cNvPr id="99" name="rc99"/>
            <p:cNvSpPr/>
            <p:nvPr/>
          </p:nvSpPr>
          <p:spPr>
            <a:xfrm>
              <a:off x="2912853" y="1597387"/>
              <a:ext cx="66833" cy="629108"/>
            </a:xfrm>
            <a:prstGeom prst="rect">
              <a:avLst/>
            </a:prstGeom>
            <a:solidFill>
              <a:srgbClr val="FFC20E">
                <a:alpha val="100000"/>
              </a:srgbClr>
            </a:solidFill>
          </p:spPr>
          <p:txBody>
            <a:bodyPr/>
            <a:lstStyle/>
            <a:p/>
          </p:txBody>
        </p:sp>
        <p:sp>
          <p:nvSpPr>
            <p:cNvPr id="100" name="rc100"/>
            <p:cNvSpPr/>
            <p:nvPr/>
          </p:nvSpPr>
          <p:spPr>
            <a:xfrm>
              <a:off x="2987113" y="1560374"/>
              <a:ext cx="66833" cy="32935"/>
            </a:xfrm>
            <a:prstGeom prst="rect">
              <a:avLst/>
            </a:prstGeom>
            <a:solidFill>
              <a:srgbClr val="F26A21">
                <a:alpha val="100000"/>
              </a:srgbClr>
            </a:solidFill>
          </p:spPr>
          <p:txBody>
            <a:bodyPr/>
            <a:lstStyle/>
            <a:p/>
          </p:txBody>
        </p:sp>
        <p:sp>
          <p:nvSpPr>
            <p:cNvPr id="101" name="rc101"/>
            <p:cNvSpPr/>
            <p:nvPr/>
          </p:nvSpPr>
          <p:spPr>
            <a:xfrm>
              <a:off x="2987113" y="1593310"/>
              <a:ext cx="66833" cy="633185"/>
            </a:xfrm>
            <a:prstGeom prst="rect">
              <a:avLst/>
            </a:prstGeom>
            <a:solidFill>
              <a:srgbClr val="FFC20E">
                <a:alpha val="100000"/>
              </a:srgbClr>
            </a:solidFill>
          </p:spPr>
          <p:txBody>
            <a:bodyPr/>
            <a:lstStyle/>
            <a:p/>
          </p:txBody>
        </p:sp>
        <p:sp>
          <p:nvSpPr>
            <p:cNvPr id="102" name="rc102"/>
            <p:cNvSpPr/>
            <p:nvPr/>
          </p:nvSpPr>
          <p:spPr>
            <a:xfrm>
              <a:off x="3061373" y="1563897"/>
              <a:ext cx="66833" cy="26528"/>
            </a:xfrm>
            <a:prstGeom prst="rect">
              <a:avLst/>
            </a:prstGeom>
            <a:solidFill>
              <a:srgbClr val="F26A21">
                <a:alpha val="100000"/>
              </a:srgbClr>
            </a:solidFill>
          </p:spPr>
          <p:txBody>
            <a:bodyPr/>
            <a:lstStyle/>
            <a:p/>
          </p:txBody>
        </p:sp>
        <p:sp>
          <p:nvSpPr>
            <p:cNvPr id="103" name="rc103"/>
            <p:cNvSpPr/>
            <p:nvPr/>
          </p:nvSpPr>
          <p:spPr>
            <a:xfrm>
              <a:off x="3061373" y="1590426"/>
              <a:ext cx="66833" cy="636069"/>
            </a:xfrm>
            <a:prstGeom prst="rect">
              <a:avLst/>
            </a:prstGeom>
            <a:solidFill>
              <a:srgbClr val="FFC20E">
                <a:alpha val="100000"/>
              </a:srgbClr>
            </a:solidFill>
          </p:spPr>
          <p:txBody>
            <a:bodyPr/>
            <a:lstStyle/>
            <a:p/>
          </p:txBody>
        </p:sp>
        <p:sp>
          <p:nvSpPr>
            <p:cNvPr id="104" name="rc104"/>
            <p:cNvSpPr/>
            <p:nvPr/>
          </p:nvSpPr>
          <p:spPr>
            <a:xfrm>
              <a:off x="3135633" y="1565522"/>
              <a:ext cx="66833" cy="21368"/>
            </a:xfrm>
            <a:prstGeom prst="rect">
              <a:avLst/>
            </a:prstGeom>
            <a:solidFill>
              <a:srgbClr val="F26A21">
                <a:alpha val="100000"/>
              </a:srgbClr>
            </a:solidFill>
          </p:spPr>
          <p:txBody>
            <a:bodyPr/>
            <a:lstStyle/>
            <a:p/>
          </p:txBody>
        </p:sp>
        <p:sp>
          <p:nvSpPr>
            <p:cNvPr id="105" name="rc105"/>
            <p:cNvSpPr/>
            <p:nvPr/>
          </p:nvSpPr>
          <p:spPr>
            <a:xfrm>
              <a:off x="3135633" y="1586891"/>
              <a:ext cx="66833" cy="639604"/>
            </a:xfrm>
            <a:prstGeom prst="rect">
              <a:avLst/>
            </a:prstGeom>
            <a:solidFill>
              <a:srgbClr val="FFC20E">
                <a:alpha val="100000"/>
              </a:srgbClr>
            </a:solidFill>
          </p:spPr>
          <p:txBody>
            <a:bodyPr/>
            <a:lstStyle/>
            <a:p/>
          </p:txBody>
        </p:sp>
        <p:sp>
          <p:nvSpPr>
            <p:cNvPr id="106" name="pl106"/>
            <p:cNvSpPr/>
            <p:nvPr/>
          </p:nvSpPr>
          <p:spPr>
            <a:xfrm>
              <a:off x="793103" y="358842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07" name="pl107"/>
            <p:cNvSpPr/>
            <p:nvPr/>
          </p:nvSpPr>
          <p:spPr>
            <a:xfrm>
              <a:off x="793103" y="3290974"/>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08" name="pl108"/>
            <p:cNvSpPr/>
            <p:nvPr/>
          </p:nvSpPr>
          <p:spPr>
            <a:xfrm>
              <a:off x="793103" y="2993521"/>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09" name="pl109"/>
            <p:cNvSpPr/>
            <p:nvPr/>
          </p:nvSpPr>
          <p:spPr>
            <a:xfrm>
              <a:off x="793103" y="269606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10" name="pl110"/>
            <p:cNvSpPr/>
            <p:nvPr/>
          </p:nvSpPr>
          <p:spPr>
            <a:xfrm>
              <a:off x="793103" y="373715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1" name="pl111"/>
            <p:cNvSpPr/>
            <p:nvPr/>
          </p:nvSpPr>
          <p:spPr>
            <a:xfrm>
              <a:off x="793103" y="343970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2" name="pl112"/>
            <p:cNvSpPr/>
            <p:nvPr/>
          </p:nvSpPr>
          <p:spPr>
            <a:xfrm>
              <a:off x="793103" y="314224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3" name="pl113"/>
            <p:cNvSpPr/>
            <p:nvPr/>
          </p:nvSpPr>
          <p:spPr>
            <a:xfrm>
              <a:off x="793103" y="284479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4" name="pl114"/>
            <p:cNvSpPr/>
            <p:nvPr/>
          </p:nvSpPr>
          <p:spPr>
            <a:xfrm>
              <a:off x="941251"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1312551"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1683851"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2055151"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426451"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797750"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169050"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907835" y="2727613"/>
              <a:ext cx="66833" cy="1009541"/>
            </a:xfrm>
            <a:prstGeom prst="rect">
              <a:avLst/>
            </a:prstGeom>
            <a:solidFill>
              <a:srgbClr val="80BD41">
                <a:alpha val="100000"/>
              </a:srgbClr>
            </a:solidFill>
          </p:spPr>
          <p:txBody>
            <a:bodyPr/>
            <a:lstStyle/>
            <a:p/>
          </p:txBody>
        </p:sp>
        <p:sp>
          <p:nvSpPr>
            <p:cNvPr id="122" name="rc122"/>
            <p:cNvSpPr/>
            <p:nvPr/>
          </p:nvSpPr>
          <p:spPr>
            <a:xfrm>
              <a:off x="907835" y="2622411"/>
              <a:ext cx="66833" cy="39156"/>
            </a:xfrm>
            <a:prstGeom prst="rect">
              <a:avLst/>
            </a:prstGeom>
            <a:solidFill>
              <a:srgbClr val="0058AB">
                <a:alpha val="100000"/>
              </a:srgbClr>
            </a:solidFill>
          </p:spPr>
          <p:txBody>
            <a:bodyPr/>
            <a:lstStyle/>
            <a:p/>
          </p:txBody>
        </p:sp>
        <p:sp>
          <p:nvSpPr>
            <p:cNvPr id="123" name="rc123"/>
            <p:cNvSpPr/>
            <p:nvPr/>
          </p:nvSpPr>
          <p:spPr>
            <a:xfrm>
              <a:off x="907835" y="2661568"/>
              <a:ext cx="66833" cy="66045"/>
            </a:xfrm>
            <a:prstGeom prst="rect">
              <a:avLst/>
            </a:prstGeom>
            <a:solidFill>
              <a:srgbClr val="1CABE2">
                <a:alpha val="100000"/>
              </a:srgbClr>
            </a:solidFill>
          </p:spPr>
          <p:txBody>
            <a:bodyPr/>
            <a:lstStyle/>
            <a:p/>
          </p:txBody>
        </p:sp>
        <p:sp>
          <p:nvSpPr>
            <p:cNvPr id="124" name="rc124"/>
            <p:cNvSpPr/>
            <p:nvPr/>
          </p:nvSpPr>
          <p:spPr>
            <a:xfrm>
              <a:off x="982094" y="2745787"/>
              <a:ext cx="66833" cy="991367"/>
            </a:xfrm>
            <a:prstGeom prst="rect">
              <a:avLst/>
            </a:prstGeom>
            <a:solidFill>
              <a:srgbClr val="80BD41">
                <a:alpha val="100000"/>
              </a:srgbClr>
            </a:solidFill>
          </p:spPr>
          <p:txBody>
            <a:bodyPr/>
            <a:lstStyle/>
            <a:p/>
          </p:txBody>
        </p:sp>
        <p:sp>
          <p:nvSpPr>
            <p:cNvPr id="125" name="rc125"/>
            <p:cNvSpPr/>
            <p:nvPr/>
          </p:nvSpPr>
          <p:spPr>
            <a:xfrm>
              <a:off x="982094" y="2633631"/>
              <a:ext cx="66833" cy="55836"/>
            </a:xfrm>
            <a:prstGeom prst="rect">
              <a:avLst/>
            </a:prstGeom>
            <a:solidFill>
              <a:srgbClr val="0058AB">
                <a:alpha val="100000"/>
              </a:srgbClr>
            </a:solidFill>
          </p:spPr>
          <p:txBody>
            <a:bodyPr/>
            <a:lstStyle/>
            <a:p/>
          </p:txBody>
        </p:sp>
        <p:sp>
          <p:nvSpPr>
            <p:cNvPr id="126" name="rc126"/>
            <p:cNvSpPr/>
            <p:nvPr/>
          </p:nvSpPr>
          <p:spPr>
            <a:xfrm>
              <a:off x="982094" y="2689468"/>
              <a:ext cx="66833" cy="56319"/>
            </a:xfrm>
            <a:prstGeom prst="rect">
              <a:avLst/>
            </a:prstGeom>
            <a:solidFill>
              <a:srgbClr val="1CABE2">
                <a:alpha val="100000"/>
              </a:srgbClr>
            </a:solidFill>
          </p:spPr>
          <p:txBody>
            <a:bodyPr/>
            <a:lstStyle/>
            <a:p/>
          </p:txBody>
        </p:sp>
        <p:sp>
          <p:nvSpPr>
            <p:cNvPr id="127" name="rc127"/>
            <p:cNvSpPr/>
            <p:nvPr/>
          </p:nvSpPr>
          <p:spPr>
            <a:xfrm>
              <a:off x="1056354" y="2740856"/>
              <a:ext cx="66833" cy="996298"/>
            </a:xfrm>
            <a:prstGeom prst="rect">
              <a:avLst/>
            </a:prstGeom>
            <a:solidFill>
              <a:srgbClr val="80BD41">
                <a:alpha val="100000"/>
              </a:srgbClr>
            </a:solidFill>
          </p:spPr>
          <p:txBody>
            <a:bodyPr/>
            <a:lstStyle/>
            <a:p/>
          </p:txBody>
        </p:sp>
        <p:sp>
          <p:nvSpPr>
            <p:cNvPr id="128" name="rc128"/>
            <p:cNvSpPr/>
            <p:nvPr/>
          </p:nvSpPr>
          <p:spPr>
            <a:xfrm>
              <a:off x="1056354" y="2644596"/>
              <a:ext cx="66833" cy="44250"/>
            </a:xfrm>
            <a:prstGeom prst="rect">
              <a:avLst/>
            </a:prstGeom>
            <a:solidFill>
              <a:srgbClr val="0058AB">
                <a:alpha val="100000"/>
              </a:srgbClr>
            </a:solidFill>
          </p:spPr>
          <p:txBody>
            <a:bodyPr/>
            <a:lstStyle/>
            <a:p/>
          </p:txBody>
        </p:sp>
        <p:sp>
          <p:nvSpPr>
            <p:cNvPr id="129" name="rc129"/>
            <p:cNvSpPr/>
            <p:nvPr/>
          </p:nvSpPr>
          <p:spPr>
            <a:xfrm>
              <a:off x="1056354" y="2688847"/>
              <a:ext cx="66833" cy="52008"/>
            </a:xfrm>
            <a:prstGeom prst="rect">
              <a:avLst/>
            </a:prstGeom>
            <a:solidFill>
              <a:srgbClr val="1CABE2">
                <a:alpha val="100000"/>
              </a:srgbClr>
            </a:solidFill>
          </p:spPr>
          <p:txBody>
            <a:bodyPr/>
            <a:lstStyle/>
            <a:p/>
          </p:txBody>
        </p:sp>
        <p:sp>
          <p:nvSpPr>
            <p:cNvPr id="130" name="rc130"/>
            <p:cNvSpPr/>
            <p:nvPr/>
          </p:nvSpPr>
          <p:spPr>
            <a:xfrm>
              <a:off x="1130614" y="2738543"/>
              <a:ext cx="66833" cy="998611"/>
            </a:xfrm>
            <a:prstGeom prst="rect">
              <a:avLst/>
            </a:prstGeom>
            <a:solidFill>
              <a:srgbClr val="80BD41">
                <a:alpha val="100000"/>
              </a:srgbClr>
            </a:solidFill>
          </p:spPr>
          <p:txBody>
            <a:bodyPr/>
            <a:lstStyle/>
            <a:p/>
          </p:txBody>
        </p:sp>
        <p:sp>
          <p:nvSpPr>
            <p:cNvPr id="131" name="rc131"/>
            <p:cNvSpPr/>
            <p:nvPr/>
          </p:nvSpPr>
          <p:spPr>
            <a:xfrm>
              <a:off x="1130614" y="2656973"/>
              <a:ext cx="66833" cy="38591"/>
            </a:xfrm>
            <a:prstGeom prst="rect">
              <a:avLst/>
            </a:prstGeom>
            <a:solidFill>
              <a:srgbClr val="0058AB">
                <a:alpha val="100000"/>
              </a:srgbClr>
            </a:solidFill>
          </p:spPr>
          <p:txBody>
            <a:bodyPr/>
            <a:lstStyle/>
            <a:p/>
          </p:txBody>
        </p:sp>
        <p:sp>
          <p:nvSpPr>
            <p:cNvPr id="132" name="rc132"/>
            <p:cNvSpPr/>
            <p:nvPr/>
          </p:nvSpPr>
          <p:spPr>
            <a:xfrm>
              <a:off x="1130614" y="2695564"/>
              <a:ext cx="66833" cy="42978"/>
            </a:xfrm>
            <a:prstGeom prst="rect">
              <a:avLst/>
            </a:prstGeom>
            <a:solidFill>
              <a:srgbClr val="1CABE2">
                <a:alpha val="100000"/>
              </a:srgbClr>
            </a:solidFill>
          </p:spPr>
          <p:txBody>
            <a:bodyPr/>
            <a:lstStyle/>
            <a:p/>
          </p:txBody>
        </p:sp>
        <p:sp>
          <p:nvSpPr>
            <p:cNvPr id="133" name="rc133"/>
            <p:cNvSpPr/>
            <p:nvPr/>
          </p:nvSpPr>
          <p:spPr>
            <a:xfrm>
              <a:off x="1204874" y="2736752"/>
              <a:ext cx="66833" cy="1000402"/>
            </a:xfrm>
            <a:prstGeom prst="rect">
              <a:avLst/>
            </a:prstGeom>
            <a:solidFill>
              <a:srgbClr val="80BD41">
                <a:alpha val="100000"/>
              </a:srgbClr>
            </a:solidFill>
          </p:spPr>
          <p:txBody>
            <a:bodyPr/>
            <a:lstStyle/>
            <a:p/>
          </p:txBody>
        </p:sp>
        <p:sp>
          <p:nvSpPr>
            <p:cNvPr id="134" name="rc134"/>
            <p:cNvSpPr/>
            <p:nvPr/>
          </p:nvSpPr>
          <p:spPr>
            <a:xfrm>
              <a:off x="1204874" y="2662913"/>
              <a:ext cx="66833" cy="41810"/>
            </a:xfrm>
            <a:prstGeom prst="rect">
              <a:avLst/>
            </a:prstGeom>
            <a:solidFill>
              <a:srgbClr val="0058AB">
                <a:alpha val="100000"/>
              </a:srgbClr>
            </a:solidFill>
          </p:spPr>
          <p:txBody>
            <a:bodyPr/>
            <a:lstStyle/>
            <a:p/>
          </p:txBody>
        </p:sp>
        <p:sp>
          <p:nvSpPr>
            <p:cNvPr id="135" name="rc135"/>
            <p:cNvSpPr/>
            <p:nvPr/>
          </p:nvSpPr>
          <p:spPr>
            <a:xfrm>
              <a:off x="1204874" y="2704723"/>
              <a:ext cx="66833" cy="32028"/>
            </a:xfrm>
            <a:prstGeom prst="rect">
              <a:avLst/>
            </a:prstGeom>
            <a:solidFill>
              <a:srgbClr val="1CABE2">
                <a:alpha val="100000"/>
              </a:srgbClr>
            </a:solidFill>
          </p:spPr>
          <p:txBody>
            <a:bodyPr/>
            <a:lstStyle/>
            <a:p/>
          </p:txBody>
        </p:sp>
        <p:sp>
          <p:nvSpPr>
            <p:cNvPr id="136" name="rc136"/>
            <p:cNvSpPr/>
            <p:nvPr/>
          </p:nvSpPr>
          <p:spPr>
            <a:xfrm>
              <a:off x="1279134" y="2737394"/>
              <a:ext cx="66833" cy="999760"/>
            </a:xfrm>
            <a:prstGeom prst="rect">
              <a:avLst/>
            </a:prstGeom>
            <a:solidFill>
              <a:srgbClr val="80BD41">
                <a:alpha val="100000"/>
              </a:srgbClr>
            </a:solidFill>
          </p:spPr>
          <p:txBody>
            <a:bodyPr/>
            <a:lstStyle/>
            <a:p/>
          </p:txBody>
        </p:sp>
        <p:sp>
          <p:nvSpPr>
            <p:cNvPr id="137" name="rc137"/>
            <p:cNvSpPr/>
            <p:nvPr/>
          </p:nvSpPr>
          <p:spPr>
            <a:xfrm>
              <a:off x="1279134" y="2668014"/>
              <a:ext cx="66833" cy="26997"/>
            </a:xfrm>
            <a:prstGeom prst="rect">
              <a:avLst/>
            </a:prstGeom>
            <a:solidFill>
              <a:srgbClr val="0058AB">
                <a:alpha val="100000"/>
              </a:srgbClr>
            </a:solidFill>
          </p:spPr>
          <p:txBody>
            <a:bodyPr/>
            <a:lstStyle/>
            <a:p/>
          </p:txBody>
        </p:sp>
        <p:sp>
          <p:nvSpPr>
            <p:cNvPr id="138" name="rc138"/>
            <p:cNvSpPr/>
            <p:nvPr/>
          </p:nvSpPr>
          <p:spPr>
            <a:xfrm>
              <a:off x="1279134" y="2695011"/>
              <a:ext cx="66833" cy="42382"/>
            </a:xfrm>
            <a:prstGeom prst="rect">
              <a:avLst/>
            </a:prstGeom>
            <a:solidFill>
              <a:srgbClr val="1CABE2">
                <a:alpha val="100000"/>
              </a:srgbClr>
            </a:solidFill>
          </p:spPr>
          <p:txBody>
            <a:bodyPr/>
            <a:lstStyle/>
            <a:p/>
          </p:txBody>
        </p:sp>
        <p:sp>
          <p:nvSpPr>
            <p:cNvPr id="139" name="rc139"/>
            <p:cNvSpPr/>
            <p:nvPr/>
          </p:nvSpPr>
          <p:spPr>
            <a:xfrm>
              <a:off x="1353394" y="2747377"/>
              <a:ext cx="66833" cy="989777"/>
            </a:xfrm>
            <a:prstGeom prst="rect">
              <a:avLst/>
            </a:prstGeom>
            <a:solidFill>
              <a:srgbClr val="80BD41">
                <a:alpha val="100000"/>
              </a:srgbClr>
            </a:solidFill>
          </p:spPr>
          <p:txBody>
            <a:bodyPr/>
            <a:lstStyle/>
            <a:p/>
          </p:txBody>
        </p:sp>
        <p:sp>
          <p:nvSpPr>
            <p:cNvPr id="140" name="rc140"/>
            <p:cNvSpPr/>
            <p:nvPr/>
          </p:nvSpPr>
          <p:spPr>
            <a:xfrm>
              <a:off x="1353394" y="2676902"/>
              <a:ext cx="66833" cy="42396"/>
            </a:xfrm>
            <a:prstGeom prst="rect">
              <a:avLst/>
            </a:prstGeom>
            <a:solidFill>
              <a:srgbClr val="0058AB">
                <a:alpha val="100000"/>
              </a:srgbClr>
            </a:solidFill>
          </p:spPr>
          <p:txBody>
            <a:bodyPr/>
            <a:lstStyle/>
            <a:p/>
          </p:txBody>
        </p:sp>
        <p:sp>
          <p:nvSpPr>
            <p:cNvPr id="141" name="rc141"/>
            <p:cNvSpPr/>
            <p:nvPr/>
          </p:nvSpPr>
          <p:spPr>
            <a:xfrm>
              <a:off x="1353394" y="2719298"/>
              <a:ext cx="66833" cy="28079"/>
            </a:xfrm>
            <a:prstGeom prst="rect">
              <a:avLst/>
            </a:prstGeom>
            <a:solidFill>
              <a:srgbClr val="1CABE2">
                <a:alpha val="100000"/>
              </a:srgbClr>
            </a:solidFill>
          </p:spPr>
          <p:txBody>
            <a:bodyPr/>
            <a:lstStyle/>
            <a:p/>
          </p:txBody>
        </p:sp>
        <p:sp>
          <p:nvSpPr>
            <p:cNvPr id="142" name="rc142"/>
            <p:cNvSpPr/>
            <p:nvPr/>
          </p:nvSpPr>
          <p:spPr>
            <a:xfrm>
              <a:off x="1427654" y="2758252"/>
              <a:ext cx="66833" cy="978902"/>
            </a:xfrm>
            <a:prstGeom prst="rect">
              <a:avLst/>
            </a:prstGeom>
            <a:solidFill>
              <a:srgbClr val="80BD41">
                <a:alpha val="100000"/>
              </a:srgbClr>
            </a:solidFill>
          </p:spPr>
          <p:txBody>
            <a:bodyPr/>
            <a:lstStyle/>
            <a:p/>
          </p:txBody>
        </p:sp>
        <p:sp>
          <p:nvSpPr>
            <p:cNvPr id="143" name="rc143"/>
            <p:cNvSpPr/>
            <p:nvPr/>
          </p:nvSpPr>
          <p:spPr>
            <a:xfrm>
              <a:off x="1427654" y="2683059"/>
              <a:ext cx="66833" cy="52031"/>
            </a:xfrm>
            <a:prstGeom prst="rect">
              <a:avLst/>
            </a:prstGeom>
            <a:solidFill>
              <a:srgbClr val="0058AB">
                <a:alpha val="100000"/>
              </a:srgbClr>
            </a:solidFill>
          </p:spPr>
          <p:txBody>
            <a:bodyPr/>
            <a:lstStyle/>
            <a:p/>
          </p:txBody>
        </p:sp>
        <p:sp>
          <p:nvSpPr>
            <p:cNvPr id="144" name="rc144"/>
            <p:cNvSpPr/>
            <p:nvPr/>
          </p:nvSpPr>
          <p:spPr>
            <a:xfrm>
              <a:off x="1427654" y="2735091"/>
              <a:ext cx="66833" cy="23160"/>
            </a:xfrm>
            <a:prstGeom prst="rect">
              <a:avLst/>
            </a:prstGeom>
            <a:solidFill>
              <a:srgbClr val="1CABE2">
                <a:alpha val="100000"/>
              </a:srgbClr>
            </a:solidFill>
          </p:spPr>
          <p:txBody>
            <a:bodyPr/>
            <a:lstStyle/>
            <a:p/>
          </p:txBody>
        </p:sp>
        <p:sp>
          <p:nvSpPr>
            <p:cNvPr id="145" name="rc145"/>
            <p:cNvSpPr/>
            <p:nvPr/>
          </p:nvSpPr>
          <p:spPr>
            <a:xfrm>
              <a:off x="1501914" y="2768241"/>
              <a:ext cx="66833" cy="968912"/>
            </a:xfrm>
            <a:prstGeom prst="rect">
              <a:avLst/>
            </a:prstGeom>
            <a:solidFill>
              <a:srgbClr val="80BD41">
                <a:alpha val="100000"/>
              </a:srgbClr>
            </a:solidFill>
          </p:spPr>
          <p:txBody>
            <a:bodyPr/>
            <a:lstStyle/>
            <a:p/>
          </p:txBody>
        </p:sp>
        <p:sp>
          <p:nvSpPr>
            <p:cNvPr id="146" name="rc146"/>
            <p:cNvSpPr/>
            <p:nvPr/>
          </p:nvSpPr>
          <p:spPr>
            <a:xfrm>
              <a:off x="1501914" y="2684537"/>
              <a:ext cx="66833" cy="33872"/>
            </a:xfrm>
            <a:prstGeom prst="rect">
              <a:avLst/>
            </a:prstGeom>
            <a:solidFill>
              <a:srgbClr val="0058AB">
                <a:alpha val="100000"/>
              </a:srgbClr>
            </a:solidFill>
          </p:spPr>
          <p:txBody>
            <a:bodyPr/>
            <a:lstStyle/>
            <a:p/>
          </p:txBody>
        </p:sp>
        <p:sp>
          <p:nvSpPr>
            <p:cNvPr id="147" name="rc147"/>
            <p:cNvSpPr/>
            <p:nvPr/>
          </p:nvSpPr>
          <p:spPr>
            <a:xfrm>
              <a:off x="1501914" y="2718410"/>
              <a:ext cx="66833" cy="49831"/>
            </a:xfrm>
            <a:prstGeom prst="rect">
              <a:avLst/>
            </a:prstGeom>
            <a:solidFill>
              <a:srgbClr val="1CABE2">
                <a:alpha val="100000"/>
              </a:srgbClr>
            </a:solidFill>
          </p:spPr>
          <p:txBody>
            <a:bodyPr/>
            <a:lstStyle/>
            <a:p/>
          </p:txBody>
        </p:sp>
        <p:sp>
          <p:nvSpPr>
            <p:cNvPr id="148" name="rc148"/>
            <p:cNvSpPr/>
            <p:nvPr/>
          </p:nvSpPr>
          <p:spPr>
            <a:xfrm>
              <a:off x="1576174" y="2752441"/>
              <a:ext cx="66833" cy="984713"/>
            </a:xfrm>
            <a:prstGeom prst="rect">
              <a:avLst/>
            </a:prstGeom>
            <a:solidFill>
              <a:srgbClr val="80BD41">
                <a:alpha val="100000"/>
              </a:srgbClr>
            </a:solidFill>
          </p:spPr>
          <p:txBody>
            <a:bodyPr/>
            <a:lstStyle/>
            <a:p/>
          </p:txBody>
        </p:sp>
        <p:sp>
          <p:nvSpPr>
            <p:cNvPr id="149" name="rc149"/>
            <p:cNvSpPr/>
            <p:nvPr/>
          </p:nvSpPr>
          <p:spPr>
            <a:xfrm>
              <a:off x="1576174" y="2686098"/>
              <a:ext cx="66833" cy="38263"/>
            </a:xfrm>
            <a:prstGeom prst="rect">
              <a:avLst/>
            </a:prstGeom>
            <a:solidFill>
              <a:srgbClr val="0058AB">
                <a:alpha val="100000"/>
              </a:srgbClr>
            </a:solidFill>
          </p:spPr>
          <p:txBody>
            <a:bodyPr/>
            <a:lstStyle/>
            <a:p/>
          </p:txBody>
        </p:sp>
        <p:sp>
          <p:nvSpPr>
            <p:cNvPr id="150" name="rc150"/>
            <p:cNvSpPr/>
            <p:nvPr/>
          </p:nvSpPr>
          <p:spPr>
            <a:xfrm>
              <a:off x="1576174" y="2724362"/>
              <a:ext cx="66833" cy="28079"/>
            </a:xfrm>
            <a:prstGeom prst="rect">
              <a:avLst/>
            </a:prstGeom>
            <a:solidFill>
              <a:srgbClr val="1CABE2">
                <a:alpha val="100000"/>
              </a:srgbClr>
            </a:solidFill>
          </p:spPr>
          <p:txBody>
            <a:bodyPr/>
            <a:lstStyle/>
            <a:p/>
          </p:txBody>
        </p:sp>
        <p:sp>
          <p:nvSpPr>
            <p:cNvPr id="151" name="rc151"/>
            <p:cNvSpPr/>
            <p:nvPr/>
          </p:nvSpPr>
          <p:spPr>
            <a:xfrm>
              <a:off x="1650434" y="2760447"/>
              <a:ext cx="66833" cy="976707"/>
            </a:xfrm>
            <a:prstGeom prst="rect">
              <a:avLst/>
            </a:prstGeom>
            <a:solidFill>
              <a:srgbClr val="80BD41">
                <a:alpha val="100000"/>
              </a:srgbClr>
            </a:solidFill>
          </p:spPr>
          <p:txBody>
            <a:bodyPr/>
            <a:lstStyle/>
            <a:p/>
          </p:txBody>
        </p:sp>
        <p:sp>
          <p:nvSpPr>
            <p:cNvPr id="152" name="rc152"/>
            <p:cNvSpPr/>
            <p:nvPr/>
          </p:nvSpPr>
          <p:spPr>
            <a:xfrm>
              <a:off x="1650434" y="2690168"/>
              <a:ext cx="66833" cy="40389"/>
            </a:xfrm>
            <a:prstGeom prst="rect">
              <a:avLst/>
            </a:prstGeom>
            <a:solidFill>
              <a:srgbClr val="0058AB">
                <a:alpha val="100000"/>
              </a:srgbClr>
            </a:solidFill>
          </p:spPr>
          <p:txBody>
            <a:bodyPr/>
            <a:lstStyle/>
            <a:p/>
          </p:txBody>
        </p:sp>
        <p:sp>
          <p:nvSpPr>
            <p:cNvPr id="153" name="rc153"/>
            <p:cNvSpPr/>
            <p:nvPr/>
          </p:nvSpPr>
          <p:spPr>
            <a:xfrm>
              <a:off x="1650434" y="2730558"/>
              <a:ext cx="66833" cy="29889"/>
            </a:xfrm>
            <a:prstGeom prst="rect">
              <a:avLst/>
            </a:prstGeom>
            <a:solidFill>
              <a:srgbClr val="1CABE2">
                <a:alpha val="100000"/>
              </a:srgbClr>
            </a:solidFill>
          </p:spPr>
          <p:txBody>
            <a:bodyPr/>
            <a:lstStyle/>
            <a:p/>
          </p:txBody>
        </p:sp>
        <p:sp>
          <p:nvSpPr>
            <p:cNvPr id="154" name="rc154"/>
            <p:cNvSpPr/>
            <p:nvPr/>
          </p:nvSpPr>
          <p:spPr>
            <a:xfrm>
              <a:off x="1724694" y="2764714"/>
              <a:ext cx="66833" cy="972440"/>
            </a:xfrm>
            <a:prstGeom prst="rect">
              <a:avLst/>
            </a:prstGeom>
            <a:solidFill>
              <a:srgbClr val="80BD41">
                <a:alpha val="100000"/>
              </a:srgbClr>
            </a:solidFill>
          </p:spPr>
          <p:txBody>
            <a:bodyPr/>
            <a:lstStyle/>
            <a:p/>
          </p:txBody>
        </p:sp>
        <p:sp>
          <p:nvSpPr>
            <p:cNvPr id="155" name="rc155"/>
            <p:cNvSpPr/>
            <p:nvPr/>
          </p:nvSpPr>
          <p:spPr>
            <a:xfrm>
              <a:off x="1724694" y="2690101"/>
              <a:ext cx="66833" cy="39261"/>
            </a:xfrm>
            <a:prstGeom prst="rect">
              <a:avLst/>
            </a:prstGeom>
            <a:solidFill>
              <a:srgbClr val="0058AB">
                <a:alpha val="100000"/>
              </a:srgbClr>
            </a:solidFill>
          </p:spPr>
          <p:txBody>
            <a:bodyPr/>
            <a:lstStyle/>
            <a:p/>
          </p:txBody>
        </p:sp>
        <p:sp>
          <p:nvSpPr>
            <p:cNvPr id="156" name="rc156"/>
            <p:cNvSpPr/>
            <p:nvPr/>
          </p:nvSpPr>
          <p:spPr>
            <a:xfrm>
              <a:off x="1724694" y="2729362"/>
              <a:ext cx="66833" cy="35351"/>
            </a:xfrm>
            <a:prstGeom prst="rect">
              <a:avLst/>
            </a:prstGeom>
            <a:solidFill>
              <a:srgbClr val="1CABE2">
                <a:alpha val="100000"/>
              </a:srgbClr>
            </a:solidFill>
          </p:spPr>
          <p:txBody>
            <a:bodyPr/>
            <a:lstStyle/>
            <a:p/>
          </p:txBody>
        </p:sp>
        <p:sp>
          <p:nvSpPr>
            <p:cNvPr id="157" name="rc157"/>
            <p:cNvSpPr/>
            <p:nvPr/>
          </p:nvSpPr>
          <p:spPr>
            <a:xfrm>
              <a:off x="1798954" y="2765829"/>
              <a:ext cx="66833" cy="971325"/>
            </a:xfrm>
            <a:prstGeom prst="rect">
              <a:avLst/>
            </a:prstGeom>
            <a:solidFill>
              <a:srgbClr val="80BD41">
                <a:alpha val="100000"/>
              </a:srgbClr>
            </a:solidFill>
          </p:spPr>
          <p:txBody>
            <a:bodyPr/>
            <a:lstStyle/>
            <a:p/>
          </p:txBody>
        </p:sp>
        <p:sp>
          <p:nvSpPr>
            <p:cNvPr id="158" name="rc158"/>
            <p:cNvSpPr/>
            <p:nvPr/>
          </p:nvSpPr>
          <p:spPr>
            <a:xfrm>
              <a:off x="1798954" y="2696158"/>
              <a:ext cx="66833" cy="37417"/>
            </a:xfrm>
            <a:prstGeom prst="rect">
              <a:avLst/>
            </a:prstGeom>
            <a:solidFill>
              <a:srgbClr val="0058AB">
                <a:alpha val="100000"/>
              </a:srgbClr>
            </a:solidFill>
          </p:spPr>
          <p:txBody>
            <a:bodyPr/>
            <a:lstStyle/>
            <a:p/>
          </p:txBody>
        </p:sp>
        <p:sp>
          <p:nvSpPr>
            <p:cNvPr id="159" name="rc159"/>
            <p:cNvSpPr/>
            <p:nvPr/>
          </p:nvSpPr>
          <p:spPr>
            <a:xfrm>
              <a:off x="1798954" y="2733576"/>
              <a:ext cx="66833" cy="32252"/>
            </a:xfrm>
            <a:prstGeom prst="rect">
              <a:avLst/>
            </a:prstGeom>
            <a:solidFill>
              <a:srgbClr val="1CABE2">
                <a:alpha val="100000"/>
              </a:srgbClr>
            </a:solidFill>
          </p:spPr>
          <p:txBody>
            <a:bodyPr/>
            <a:lstStyle/>
            <a:p/>
          </p:txBody>
        </p:sp>
        <p:sp>
          <p:nvSpPr>
            <p:cNvPr id="160" name="rc160"/>
            <p:cNvSpPr/>
            <p:nvPr/>
          </p:nvSpPr>
          <p:spPr>
            <a:xfrm>
              <a:off x="1873214" y="2803458"/>
              <a:ext cx="66833" cy="933696"/>
            </a:xfrm>
            <a:prstGeom prst="rect">
              <a:avLst/>
            </a:prstGeom>
            <a:solidFill>
              <a:srgbClr val="80BD41">
                <a:alpha val="100000"/>
              </a:srgbClr>
            </a:solidFill>
          </p:spPr>
          <p:txBody>
            <a:bodyPr/>
            <a:lstStyle/>
            <a:p/>
          </p:txBody>
        </p:sp>
        <p:sp>
          <p:nvSpPr>
            <p:cNvPr id="161" name="rc161"/>
            <p:cNvSpPr/>
            <p:nvPr/>
          </p:nvSpPr>
          <p:spPr>
            <a:xfrm>
              <a:off x="1873214" y="2699625"/>
              <a:ext cx="66833" cy="63644"/>
            </a:xfrm>
            <a:prstGeom prst="rect">
              <a:avLst/>
            </a:prstGeom>
            <a:solidFill>
              <a:srgbClr val="0058AB">
                <a:alpha val="100000"/>
              </a:srgbClr>
            </a:solidFill>
          </p:spPr>
          <p:txBody>
            <a:bodyPr/>
            <a:lstStyle/>
            <a:p/>
          </p:txBody>
        </p:sp>
        <p:sp>
          <p:nvSpPr>
            <p:cNvPr id="162" name="rc162"/>
            <p:cNvSpPr/>
            <p:nvPr/>
          </p:nvSpPr>
          <p:spPr>
            <a:xfrm>
              <a:off x="1873214" y="2763270"/>
              <a:ext cx="66833" cy="40188"/>
            </a:xfrm>
            <a:prstGeom prst="rect">
              <a:avLst/>
            </a:prstGeom>
            <a:solidFill>
              <a:srgbClr val="1CABE2">
                <a:alpha val="100000"/>
              </a:srgbClr>
            </a:solidFill>
          </p:spPr>
          <p:txBody>
            <a:bodyPr/>
            <a:lstStyle/>
            <a:p/>
          </p:txBody>
        </p:sp>
        <p:sp>
          <p:nvSpPr>
            <p:cNvPr id="163" name="rc163"/>
            <p:cNvSpPr/>
            <p:nvPr/>
          </p:nvSpPr>
          <p:spPr>
            <a:xfrm>
              <a:off x="1947474" y="2818639"/>
              <a:ext cx="66833" cy="918515"/>
            </a:xfrm>
            <a:prstGeom prst="rect">
              <a:avLst/>
            </a:prstGeom>
            <a:solidFill>
              <a:srgbClr val="80BD41">
                <a:alpha val="100000"/>
              </a:srgbClr>
            </a:solidFill>
          </p:spPr>
          <p:txBody>
            <a:bodyPr/>
            <a:lstStyle/>
            <a:p/>
          </p:txBody>
        </p:sp>
        <p:sp>
          <p:nvSpPr>
            <p:cNvPr id="164" name="rc164"/>
            <p:cNvSpPr/>
            <p:nvPr/>
          </p:nvSpPr>
          <p:spPr>
            <a:xfrm>
              <a:off x="1947474" y="2701935"/>
              <a:ext cx="66833" cy="52443"/>
            </a:xfrm>
            <a:prstGeom prst="rect">
              <a:avLst/>
            </a:prstGeom>
            <a:solidFill>
              <a:srgbClr val="0058AB">
                <a:alpha val="100000"/>
              </a:srgbClr>
            </a:solidFill>
          </p:spPr>
          <p:txBody>
            <a:bodyPr/>
            <a:lstStyle/>
            <a:p/>
          </p:txBody>
        </p:sp>
        <p:sp>
          <p:nvSpPr>
            <p:cNvPr id="165" name="rc165"/>
            <p:cNvSpPr/>
            <p:nvPr/>
          </p:nvSpPr>
          <p:spPr>
            <a:xfrm>
              <a:off x="1947474" y="2754379"/>
              <a:ext cx="66833" cy="64259"/>
            </a:xfrm>
            <a:prstGeom prst="rect">
              <a:avLst/>
            </a:prstGeom>
            <a:solidFill>
              <a:srgbClr val="1CABE2">
                <a:alpha val="100000"/>
              </a:srgbClr>
            </a:solidFill>
          </p:spPr>
          <p:txBody>
            <a:bodyPr/>
            <a:lstStyle/>
            <a:p/>
          </p:txBody>
        </p:sp>
        <p:sp>
          <p:nvSpPr>
            <p:cNvPr id="166" name="rc166"/>
            <p:cNvSpPr/>
            <p:nvPr/>
          </p:nvSpPr>
          <p:spPr>
            <a:xfrm>
              <a:off x="2021734" y="2815380"/>
              <a:ext cx="66833" cy="921774"/>
            </a:xfrm>
            <a:prstGeom prst="rect">
              <a:avLst/>
            </a:prstGeom>
            <a:solidFill>
              <a:srgbClr val="80BD41">
                <a:alpha val="100000"/>
              </a:srgbClr>
            </a:solidFill>
          </p:spPr>
          <p:txBody>
            <a:bodyPr/>
            <a:lstStyle/>
            <a:p/>
          </p:txBody>
        </p:sp>
        <p:sp>
          <p:nvSpPr>
            <p:cNvPr id="167" name="rc167"/>
            <p:cNvSpPr/>
            <p:nvPr/>
          </p:nvSpPr>
          <p:spPr>
            <a:xfrm>
              <a:off x="2021734" y="2711649"/>
              <a:ext cx="66833" cy="37596"/>
            </a:xfrm>
            <a:prstGeom prst="rect">
              <a:avLst/>
            </a:prstGeom>
            <a:solidFill>
              <a:srgbClr val="0058AB">
                <a:alpha val="100000"/>
              </a:srgbClr>
            </a:solidFill>
          </p:spPr>
          <p:txBody>
            <a:bodyPr/>
            <a:lstStyle/>
            <a:p/>
          </p:txBody>
        </p:sp>
        <p:sp>
          <p:nvSpPr>
            <p:cNvPr id="168" name="rc168"/>
            <p:cNvSpPr/>
            <p:nvPr/>
          </p:nvSpPr>
          <p:spPr>
            <a:xfrm>
              <a:off x="2021734" y="2749246"/>
              <a:ext cx="66833" cy="66134"/>
            </a:xfrm>
            <a:prstGeom prst="rect">
              <a:avLst/>
            </a:prstGeom>
            <a:solidFill>
              <a:srgbClr val="1CABE2">
                <a:alpha val="100000"/>
              </a:srgbClr>
            </a:solidFill>
          </p:spPr>
          <p:txBody>
            <a:bodyPr/>
            <a:lstStyle/>
            <a:p/>
          </p:txBody>
        </p:sp>
        <p:sp>
          <p:nvSpPr>
            <p:cNvPr id="169" name="rc169"/>
            <p:cNvSpPr/>
            <p:nvPr/>
          </p:nvSpPr>
          <p:spPr>
            <a:xfrm>
              <a:off x="2095994" y="2838192"/>
              <a:ext cx="66833" cy="898961"/>
            </a:xfrm>
            <a:prstGeom prst="rect">
              <a:avLst/>
            </a:prstGeom>
            <a:solidFill>
              <a:srgbClr val="80BD41">
                <a:alpha val="100000"/>
              </a:srgbClr>
            </a:solidFill>
          </p:spPr>
          <p:txBody>
            <a:bodyPr/>
            <a:lstStyle/>
            <a:p/>
          </p:txBody>
        </p:sp>
        <p:sp>
          <p:nvSpPr>
            <p:cNvPr id="170" name="rc170"/>
            <p:cNvSpPr/>
            <p:nvPr/>
          </p:nvSpPr>
          <p:spPr>
            <a:xfrm>
              <a:off x="2095994" y="2732524"/>
              <a:ext cx="66833" cy="51584"/>
            </a:xfrm>
            <a:prstGeom prst="rect">
              <a:avLst/>
            </a:prstGeom>
            <a:solidFill>
              <a:srgbClr val="0058AB">
                <a:alpha val="100000"/>
              </a:srgbClr>
            </a:solidFill>
          </p:spPr>
          <p:txBody>
            <a:bodyPr/>
            <a:lstStyle/>
            <a:p/>
          </p:txBody>
        </p:sp>
        <p:sp>
          <p:nvSpPr>
            <p:cNvPr id="171" name="rc171"/>
            <p:cNvSpPr/>
            <p:nvPr/>
          </p:nvSpPr>
          <p:spPr>
            <a:xfrm>
              <a:off x="2095994" y="2784108"/>
              <a:ext cx="66833" cy="54084"/>
            </a:xfrm>
            <a:prstGeom prst="rect">
              <a:avLst/>
            </a:prstGeom>
            <a:solidFill>
              <a:srgbClr val="1CABE2">
                <a:alpha val="100000"/>
              </a:srgbClr>
            </a:solidFill>
          </p:spPr>
          <p:txBody>
            <a:bodyPr/>
            <a:lstStyle/>
            <a:p/>
          </p:txBody>
        </p:sp>
        <p:sp>
          <p:nvSpPr>
            <p:cNvPr id="172" name="rc172"/>
            <p:cNvSpPr/>
            <p:nvPr/>
          </p:nvSpPr>
          <p:spPr>
            <a:xfrm>
              <a:off x="2170254" y="2891879"/>
              <a:ext cx="66833" cy="845275"/>
            </a:xfrm>
            <a:prstGeom prst="rect">
              <a:avLst/>
            </a:prstGeom>
            <a:solidFill>
              <a:srgbClr val="80BD41">
                <a:alpha val="100000"/>
              </a:srgbClr>
            </a:solidFill>
          </p:spPr>
          <p:txBody>
            <a:bodyPr/>
            <a:lstStyle/>
            <a:p/>
          </p:txBody>
        </p:sp>
        <p:sp>
          <p:nvSpPr>
            <p:cNvPr id="173" name="rc173"/>
            <p:cNvSpPr/>
            <p:nvPr/>
          </p:nvSpPr>
          <p:spPr>
            <a:xfrm>
              <a:off x="2170254" y="2740118"/>
              <a:ext cx="66833" cy="67847"/>
            </a:xfrm>
            <a:prstGeom prst="rect">
              <a:avLst/>
            </a:prstGeom>
            <a:solidFill>
              <a:srgbClr val="0058AB">
                <a:alpha val="100000"/>
              </a:srgbClr>
            </a:solidFill>
          </p:spPr>
          <p:txBody>
            <a:bodyPr/>
            <a:lstStyle/>
            <a:p/>
          </p:txBody>
        </p:sp>
        <p:sp>
          <p:nvSpPr>
            <p:cNvPr id="174" name="rc174"/>
            <p:cNvSpPr/>
            <p:nvPr/>
          </p:nvSpPr>
          <p:spPr>
            <a:xfrm>
              <a:off x="2170254" y="2807965"/>
              <a:ext cx="66833" cy="83914"/>
            </a:xfrm>
            <a:prstGeom prst="rect">
              <a:avLst/>
            </a:prstGeom>
            <a:solidFill>
              <a:srgbClr val="1CABE2">
                <a:alpha val="100000"/>
              </a:srgbClr>
            </a:solidFill>
          </p:spPr>
          <p:txBody>
            <a:bodyPr/>
            <a:lstStyle/>
            <a:p/>
          </p:txBody>
        </p:sp>
        <p:sp>
          <p:nvSpPr>
            <p:cNvPr id="175" name="rc175"/>
            <p:cNvSpPr/>
            <p:nvPr/>
          </p:nvSpPr>
          <p:spPr>
            <a:xfrm>
              <a:off x="2244514" y="2884996"/>
              <a:ext cx="66833" cy="852157"/>
            </a:xfrm>
            <a:prstGeom prst="rect">
              <a:avLst/>
            </a:prstGeom>
            <a:solidFill>
              <a:srgbClr val="80BD41">
                <a:alpha val="100000"/>
              </a:srgbClr>
            </a:solidFill>
          </p:spPr>
          <p:txBody>
            <a:bodyPr/>
            <a:lstStyle/>
            <a:p/>
          </p:txBody>
        </p:sp>
        <p:sp>
          <p:nvSpPr>
            <p:cNvPr id="176" name="rc176"/>
            <p:cNvSpPr/>
            <p:nvPr/>
          </p:nvSpPr>
          <p:spPr>
            <a:xfrm>
              <a:off x="2244514" y="2745814"/>
              <a:ext cx="66833" cy="98249"/>
            </a:xfrm>
            <a:prstGeom prst="rect">
              <a:avLst/>
            </a:prstGeom>
            <a:solidFill>
              <a:srgbClr val="0058AB">
                <a:alpha val="100000"/>
              </a:srgbClr>
            </a:solidFill>
          </p:spPr>
          <p:txBody>
            <a:bodyPr/>
            <a:lstStyle/>
            <a:p/>
          </p:txBody>
        </p:sp>
        <p:sp>
          <p:nvSpPr>
            <p:cNvPr id="177" name="rc177"/>
            <p:cNvSpPr/>
            <p:nvPr/>
          </p:nvSpPr>
          <p:spPr>
            <a:xfrm>
              <a:off x="2244514" y="2844064"/>
              <a:ext cx="66833" cy="40932"/>
            </a:xfrm>
            <a:prstGeom prst="rect">
              <a:avLst/>
            </a:prstGeom>
            <a:solidFill>
              <a:srgbClr val="1CABE2">
                <a:alpha val="100000"/>
              </a:srgbClr>
            </a:solidFill>
          </p:spPr>
          <p:txBody>
            <a:bodyPr/>
            <a:lstStyle/>
            <a:p/>
          </p:txBody>
        </p:sp>
        <p:sp>
          <p:nvSpPr>
            <p:cNvPr id="178" name="rc178"/>
            <p:cNvSpPr/>
            <p:nvPr/>
          </p:nvSpPr>
          <p:spPr>
            <a:xfrm>
              <a:off x="2318774" y="2960976"/>
              <a:ext cx="66833" cy="776178"/>
            </a:xfrm>
            <a:prstGeom prst="rect">
              <a:avLst/>
            </a:prstGeom>
            <a:solidFill>
              <a:srgbClr val="80BD41">
                <a:alpha val="100000"/>
              </a:srgbClr>
            </a:solidFill>
          </p:spPr>
          <p:txBody>
            <a:bodyPr/>
            <a:lstStyle/>
            <a:p/>
          </p:txBody>
        </p:sp>
        <p:sp>
          <p:nvSpPr>
            <p:cNvPr id="179" name="rc179"/>
            <p:cNvSpPr/>
            <p:nvPr/>
          </p:nvSpPr>
          <p:spPr>
            <a:xfrm>
              <a:off x="2318774" y="2766486"/>
              <a:ext cx="66833" cy="131699"/>
            </a:xfrm>
            <a:prstGeom prst="rect">
              <a:avLst/>
            </a:prstGeom>
            <a:solidFill>
              <a:srgbClr val="0058AB">
                <a:alpha val="100000"/>
              </a:srgbClr>
            </a:solidFill>
          </p:spPr>
          <p:txBody>
            <a:bodyPr/>
            <a:lstStyle/>
            <a:p/>
          </p:txBody>
        </p:sp>
        <p:sp>
          <p:nvSpPr>
            <p:cNvPr id="180" name="rc180"/>
            <p:cNvSpPr/>
            <p:nvPr/>
          </p:nvSpPr>
          <p:spPr>
            <a:xfrm>
              <a:off x="2318774" y="2898185"/>
              <a:ext cx="66833" cy="62790"/>
            </a:xfrm>
            <a:prstGeom prst="rect">
              <a:avLst/>
            </a:prstGeom>
            <a:solidFill>
              <a:srgbClr val="1CABE2">
                <a:alpha val="100000"/>
              </a:srgbClr>
            </a:solidFill>
          </p:spPr>
          <p:txBody>
            <a:bodyPr/>
            <a:lstStyle/>
            <a:p/>
          </p:txBody>
        </p:sp>
        <p:sp>
          <p:nvSpPr>
            <p:cNvPr id="181" name="rc181"/>
            <p:cNvSpPr/>
            <p:nvPr/>
          </p:nvSpPr>
          <p:spPr>
            <a:xfrm>
              <a:off x="2393034" y="3016395"/>
              <a:ext cx="66833" cy="720759"/>
            </a:xfrm>
            <a:prstGeom prst="rect">
              <a:avLst/>
            </a:prstGeom>
            <a:solidFill>
              <a:srgbClr val="80BD41">
                <a:alpha val="100000"/>
              </a:srgbClr>
            </a:solidFill>
          </p:spPr>
          <p:txBody>
            <a:bodyPr/>
            <a:lstStyle/>
            <a:p/>
          </p:txBody>
        </p:sp>
        <p:sp>
          <p:nvSpPr>
            <p:cNvPr id="182" name="rc182"/>
            <p:cNvSpPr/>
            <p:nvPr/>
          </p:nvSpPr>
          <p:spPr>
            <a:xfrm>
              <a:off x="2393034" y="2795148"/>
              <a:ext cx="66833" cy="138183"/>
            </a:xfrm>
            <a:prstGeom prst="rect">
              <a:avLst/>
            </a:prstGeom>
            <a:solidFill>
              <a:srgbClr val="0058AB">
                <a:alpha val="100000"/>
              </a:srgbClr>
            </a:solidFill>
          </p:spPr>
          <p:txBody>
            <a:bodyPr/>
            <a:lstStyle/>
            <a:p/>
          </p:txBody>
        </p:sp>
        <p:sp>
          <p:nvSpPr>
            <p:cNvPr id="183" name="rc183"/>
            <p:cNvSpPr/>
            <p:nvPr/>
          </p:nvSpPr>
          <p:spPr>
            <a:xfrm>
              <a:off x="2393034" y="2933331"/>
              <a:ext cx="66833" cy="83063"/>
            </a:xfrm>
            <a:prstGeom prst="rect">
              <a:avLst/>
            </a:prstGeom>
            <a:solidFill>
              <a:srgbClr val="1CABE2">
                <a:alpha val="100000"/>
              </a:srgbClr>
            </a:solidFill>
          </p:spPr>
          <p:txBody>
            <a:bodyPr/>
            <a:lstStyle/>
            <a:p/>
          </p:txBody>
        </p:sp>
        <p:sp>
          <p:nvSpPr>
            <p:cNvPr id="184" name="rc184"/>
            <p:cNvSpPr/>
            <p:nvPr/>
          </p:nvSpPr>
          <p:spPr>
            <a:xfrm>
              <a:off x="2467294" y="3033071"/>
              <a:ext cx="66833" cy="704083"/>
            </a:xfrm>
            <a:prstGeom prst="rect">
              <a:avLst/>
            </a:prstGeom>
            <a:solidFill>
              <a:srgbClr val="80BD41">
                <a:alpha val="100000"/>
              </a:srgbClr>
            </a:solidFill>
          </p:spPr>
          <p:txBody>
            <a:bodyPr/>
            <a:lstStyle/>
            <a:p/>
          </p:txBody>
        </p:sp>
        <p:sp>
          <p:nvSpPr>
            <p:cNvPr id="185" name="rc185"/>
            <p:cNvSpPr/>
            <p:nvPr/>
          </p:nvSpPr>
          <p:spPr>
            <a:xfrm>
              <a:off x="2467294" y="2806559"/>
              <a:ext cx="66833" cy="161046"/>
            </a:xfrm>
            <a:prstGeom prst="rect">
              <a:avLst/>
            </a:prstGeom>
            <a:solidFill>
              <a:srgbClr val="0058AB">
                <a:alpha val="100000"/>
              </a:srgbClr>
            </a:solidFill>
          </p:spPr>
          <p:txBody>
            <a:bodyPr/>
            <a:lstStyle/>
            <a:p/>
          </p:txBody>
        </p:sp>
        <p:sp>
          <p:nvSpPr>
            <p:cNvPr id="186" name="rc186"/>
            <p:cNvSpPr/>
            <p:nvPr/>
          </p:nvSpPr>
          <p:spPr>
            <a:xfrm>
              <a:off x="2467294" y="2967605"/>
              <a:ext cx="66833" cy="65465"/>
            </a:xfrm>
            <a:prstGeom prst="rect">
              <a:avLst/>
            </a:prstGeom>
            <a:solidFill>
              <a:srgbClr val="1CABE2">
                <a:alpha val="100000"/>
              </a:srgbClr>
            </a:solidFill>
          </p:spPr>
          <p:txBody>
            <a:bodyPr/>
            <a:lstStyle/>
            <a:p/>
          </p:txBody>
        </p:sp>
        <p:sp>
          <p:nvSpPr>
            <p:cNvPr id="187" name="rc187"/>
            <p:cNvSpPr/>
            <p:nvPr/>
          </p:nvSpPr>
          <p:spPr>
            <a:xfrm>
              <a:off x="2541554" y="3009490"/>
              <a:ext cx="66833" cy="727663"/>
            </a:xfrm>
            <a:prstGeom prst="rect">
              <a:avLst/>
            </a:prstGeom>
            <a:solidFill>
              <a:srgbClr val="80BD41">
                <a:alpha val="100000"/>
              </a:srgbClr>
            </a:solidFill>
          </p:spPr>
          <p:txBody>
            <a:bodyPr/>
            <a:lstStyle/>
            <a:p/>
          </p:txBody>
        </p:sp>
        <p:sp>
          <p:nvSpPr>
            <p:cNvPr id="188" name="rc188"/>
            <p:cNvSpPr/>
            <p:nvPr/>
          </p:nvSpPr>
          <p:spPr>
            <a:xfrm>
              <a:off x="2541554" y="2816463"/>
              <a:ext cx="66833" cy="118545"/>
            </a:xfrm>
            <a:prstGeom prst="rect">
              <a:avLst/>
            </a:prstGeom>
            <a:solidFill>
              <a:srgbClr val="0058AB">
                <a:alpha val="100000"/>
              </a:srgbClr>
            </a:solidFill>
          </p:spPr>
          <p:txBody>
            <a:bodyPr/>
            <a:lstStyle/>
            <a:p/>
          </p:txBody>
        </p:sp>
        <p:sp>
          <p:nvSpPr>
            <p:cNvPr id="189" name="rc189"/>
            <p:cNvSpPr/>
            <p:nvPr/>
          </p:nvSpPr>
          <p:spPr>
            <a:xfrm>
              <a:off x="2541554" y="2935008"/>
              <a:ext cx="66833" cy="74482"/>
            </a:xfrm>
            <a:prstGeom prst="rect">
              <a:avLst/>
            </a:prstGeom>
            <a:solidFill>
              <a:srgbClr val="1CABE2">
                <a:alpha val="100000"/>
              </a:srgbClr>
            </a:solidFill>
          </p:spPr>
          <p:txBody>
            <a:bodyPr/>
            <a:lstStyle/>
            <a:p/>
          </p:txBody>
        </p:sp>
        <p:sp>
          <p:nvSpPr>
            <p:cNvPr id="190" name="rc190"/>
            <p:cNvSpPr/>
            <p:nvPr/>
          </p:nvSpPr>
          <p:spPr>
            <a:xfrm>
              <a:off x="2615814" y="2984237"/>
              <a:ext cx="66833" cy="752917"/>
            </a:xfrm>
            <a:prstGeom prst="rect">
              <a:avLst/>
            </a:prstGeom>
            <a:solidFill>
              <a:srgbClr val="80BD41">
                <a:alpha val="100000"/>
              </a:srgbClr>
            </a:solidFill>
          </p:spPr>
          <p:txBody>
            <a:bodyPr/>
            <a:lstStyle/>
            <a:p/>
          </p:txBody>
        </p:sp>
        <p:sp>
          <p:nvSpPr>
            <p:cNvPr id="191" name="rc191"/>
            <p:cNvSpPr/>
            <p:nvPr/>
          </p:nvSpPr>
          <p:spPr>
            <a:xfrm>
              <a:off x="2615814" y="2824249"/>
              <a:ext cx="66833" cy="121735"/>
            </a:xfrm>
            <a:prstGeom prst="rect">
              <a:avLst/>
            </a:prstGeom>
            <a:solidFill>
              <a:srgbClr val="0058AB">
                <a:alpha val="100000"/>
              </a:srgbClr>
            </a:solidFill>
          </p:spPr>
          <p:txBody>
            <a:bodyPr/>
            <a:lstStyle/>
            <a:p/>
          </p:txBody>
        </p:sp>
        <p:sp>
          <p:nvSpPr>
            <p:cNvPr id="192" name="rc192"/>
            <p:cNvSpPr/>
            <p:nvPr/>
          </p:nvSpPr>
          <p:spPr>
            <a:xfrm>
              <a:off x="2615814" y="2945984"/>
              <a:ext cx="66833" cy="38252"/>
            </a:xfrm>
            <a:prstGeom prst="rect">
              <a:avLst/>
            </a:prstGeom>
            <a:solidFill>
              <a:srgbClr val="1CABE2">
                <a:alpha val="100000"/>
              </a:srgbClr>
            </a:solidFill>
          </p:spPr>
          <p:txBody>
            <a:bodyPr/>
            <a:lstStyle/>
            <a:p/>
          </p:txBody>
        </p:sp>
        <p:sp>
          <p:nvSpPr>
            <p:cNvPr id="193" name="rc193"/>
            <p:cNvSpPr/>
            <p:nvPr/>
          </p:nvSpPr>
          <p:spPr>
            <a:xfrm>
              <a:off x="2690074" y="2982700"/>
              <a:ext cx="66833" cy="754454"/>
            </a:xfrm>
            <a:prstGeom prst="rect">
              <a:avLst/>
            </a:prstGeom>
            <a:solidFill>
              <a:srgbClr val="80BD41">
                <a:alpha val="100000"/>
              </a:srgbClr>
            </a:solidFill>
          </p:spPr>
          <p:txBody>
            <a:bodyPr/>
            <a:lstStyle/>
            <a:p/>
          </p:txBody>
        </p:sp>
        <p:sp>
          <p:nvSpPr>
            <p:cNvPr id="194" name="rc194"/>
            <p:cNvSpPr/>
            <p:nvPr/>
          </p:nvSpPr>
          <p:spPr>
            <a:xfrm>
              <a:off x="2690074" y="2828684"/>
              <a:ext cx="66833" cy="122334"/>
            </a:xfrm>
            <a:prstGeom prst="rect">
              <a:avLst/>
            </a:prstGeom>
            <a:solidFill>
              <a:srgbClr val="0058AB">
                <a:alpha val="100000"/>
              </a:srgbClr>
            </a:solidFill>
          </p:spPr>
          <p:txBody>
            <a:bodyPr/>
            <a:lstStyle/>
            <a:p/>
          </p:txBody>
        </p:sp>
        <p:sp>
          <p:nvSpPr>
            <p:cNvPr id="195" name="rc195"/>
            <p:cNvSpPr/>
            <p:nvPr/>
          </p:nvSpPr>
          <p:spPr>
            <a:xfrm>
              <a:off x="2690074" y="2951019"/>
              <a:ext cx="66833" cy="31680"/>
            </a:xfrm>
            <a:prstGeom prst="rect">
              <a:avLst/>
            </a:prstGeom>
            <a:solidFill>
              <a:srgbClr val="1CABE2">
                <a:alpha val="100000"/>
              </a:srgbClr>
            </a:solidFill>
          </p:spPr>
          <p:txBody>
            <a:bodyPr/>
            <a:lstStyle/>
            <a:p/>
          </p:txBody>
        </p:sp>
        <p:sp>
          <p:nvSpPr>
            <p:cNvPr id="196" name="rc196"/>
            <p:cNvSpPr/>
            <p:nvPr/>
          </p:nvSpPr>
          <p:spPr>
            <a:xfrm>
              <a:off x="2764333" y="2988112"/>
              <a:ext cx="66833" cy="749042"/>
            </a:xfrm>
            <a:prstGeom prst="rect">
              <a:avLst/>
            </a:prstGeom>
            <a:solidFill>
              <a:srgbClr val="80BD41">
                <a:alpha val="100000"/>
              </a:srgbClr>
            </a:solidFill>
          </p:spPr>
          <p:txBody>
            <a:bodyPr/>
            <a:lstStyle/>
            <a:p/>
          </p:txBody>
        </p:sp>
        <p:sp>
          <p:nvSpPr>
            <p:cNvPr id="197" name="rc197"/>
            <p:cNvSpPr/>
            <p:nvPr/>
          </p:nvSpPr>
          <p:spPr>
            <a:xfrm>
              <a:off x="2764333" y="2836316"/>
              <a:ext cx="66833" cy="95920"/>
            </a:xfrm>
            <a:prstGeom prst="rect">
              <a:avLst/>
            </a:prstGeom>
            <a:solidFill>
              <a:srgbClr val="0058AB">
                <a:alpha val="100000"/>
              </a:srgbClr>
            </a:solidFill>
          </p:spPr>
          <p:txBody>
            <a:bodyPr/>
            <a:lstStyle/>
            <a:p/>
          </p:txBody>
        </p:sp>
        <p:sp>
          <p:nvSpPr>
            <p:cNvPr id="198" name="rc198"/>
            <p:cNvSpPr/>
            <p:nvPr/>
          </p:nvSpPr>
          <p:spPr>
            <a:xfrm>
              <a:off x="2764333" y="2932236"/>
              <a:ext cx="66833" cy="55875"/>
            </a:xfrm>
            <a:prstGeom prst="rect">
              <a:avLst/>
            </a:prstGeom>
            <a:solidFill>
              <a:srgbClr val="1CABE2">
                <a:alpha val="100000"/>
              </a:srgbClr>
            </a:solidFill>
          </p:spPr>
          <p:txBody>
            <a:bodyPr/>
            <a:lstStyle/>
            <a:p/>
          </p:txBody>
        </p:sp>
        <p:sp>
          <p:nvSpPr>
            <p:cNvPr id="199" name="rc199"/>
            <p:cNvSpPr/>
            <p:nvPr/>
          </p:nvSpPr>
          <p:spPr>
            <a:xfrm>
              <a:off x="2838593" y="2842518"/>
              <a:ext cx="66833" cy="88968"/>
            </a:xfrm>
            <a:prstGeom prst="rect">
              <a:avLst/>
            </a:prstGeom>
            <a:solidFill>
              <a:srgbClr val="F26A21">
                <a:alpha val="100000"/>
              </a:srgbClr>
            </a:solidFill>
          </p:spPr>
          <p:txBody>
            <a:bodyPr/>
            <a:lstStyle/>
            <a:p/>
          </p:txBody>
        </p:sp>
        <p:sp>
          <p:nvSpPr>
            <p:cNvPr id="200" name="rc200"/>
            <p:cNvSpPr/>
            <p:nvPr/>
          </p:nvSpPr>
          <p:spPr>
            <a:xfrm>
              <a:off x="2838593" y="2931487"/>
              <a:ext cx="66833" cy="805667"/>
            </a:xfrm>
            <a:prstGeom prst="rect">
              <a:avLst/>
            </a:prstGeom>
            <a:solidFill>
              <a:srgbClr val="FFC20E">
                <a:alpha val="100000"/>
              </a:srgbClr>
            </a:solidFill>
          </p:spPr>
          <p:txBody>
            <a:bodyPr/>
            <a:lstStyle/>
            <a:p/>
          </p:txBody>
        </p:sp>
        <p:sp>
          <p:nvSpPr>
            <p:cNvPr id="201" name="rc201"/>
            <p:cNvSpPr/>
            <p:nvPr/>
          </p:nvSpPr>
          <p:spPr>
            <a:xfrm>
              <a:off x="2912853" y="2848247"/>
              <a:ext cx="66833" cy="82521"/>
            </a:xfrm>
            <a:prstGeom prst="rect">
              <a:avLst/>
            </a:prstGeom>
            <a:solidFill>
              <a:srgbClr val="F26A21">
                <a:alpha val="100000"/>
              </a:srgbClr>
            </a:solidFill>
          </p:spPr>
          <p:txBody>
            <a:bodyPr/>
            <a:lstStyle/>
            <a:p/>
          </p:txBody>
        </p:sp>
        <p:sp>
          <p:nvSpPr>
            <p:cNvPr id="202" name="rc202"/>
            <p:cNvSpPr/>
            <p:nvPr/>
          </p:nvSpPr>
          <p:spPr>
            <a:xfrm>
              <a:off x="2912853" y="2930769"/>
              <a:ext cx="66833" cy="806385"/>
            </a:xfrm>
            <a:prstGeom prst="rect">
              <a:avLst/>
            </a:prstGeom>
            <a:solidFill>
              <a:srgbClr val="FFC20E">
                <a:alpha val="100000"/>
              </a:srgbClr>
            </a:solidFill>
          </p:spPr>
          <p:txBody>
            <a:bodyPr/>
            <a:lstStyle/>
            <a:p/>
          </p:txBody>
        </p:sp>
        <p:sp>
          <p:nvSpPr>
            <p:cNvPr id="203" name="rc203"/>
            <p:cNvSpPr/>
            <p:nvPr/>
          </p:nvSpPr>
          <p:spPr>
            <a:xfrm>
              <a:off x="2987113" y="2853443"/>
              <a:ext cx="66833" cy="76541"/>
            </a:xfrm>
            <a:prstGeom prst="rect">
              <a:avLst/>
            </a:prstGeom>
            <a:solidFill>
              <a:srgbClr val="F26A21">
                <a:alpha val="100000"/>
              </a:srgbClr>
            </a:solidFill>
          </p:spPr>
          <p:txBody>
            <a:bodyPr/>
            <a:lstStyle/>
            <a:p/>
          </p:txBody>
        </p:sp>
        <p:sp>
          <p:nvSpPr>
            <p:cNvPr id="204" name="rc204"/>
            <p:cNvSpPr/>
            <p:nvPr/>
          </p:nvSpPr>
          <p:spPr>
            <a:xfrm>
              <a:off x="2987113" y="2929984"/>
              <a:ext cx="66833" cy="807170"/>
            </a:xfrm>
            <a:prstGeom prst="rect">
              <a:avLst/>
            </a:prstGeom>
            <a:solidFill>
              <a:srgbClr val="FFC20E">
                <a:alpha val="100000"/>
              </a:srgbClr>
            </a:solidFill>
          </p:spPr>
          <p:txBody>
            <a:bodyPr/>
            <a:lstStyle/>
            <a:p/>
          </p:txBody>
        </p:sp>
        <p:sp>
          <p:nvSpPr>
            <p:cNvPr id="205" name="rc205"/>
            <p:cNvSpPr/>
            <p:nvPr/>
          </p:nvSpPr>
          <p:spPr>
            <a:xfrm>
              <a:off x="3061373" y="2857922"/>
              <a:ext cx="66833" cy="70994"/>
            </a:xfrm>
            <a:prstGeom prst="rect">
              <a:avLst/>
            </a:prstGeom>
            <a:solidFill>
              <a:srgbClr val="F26A21">
                <a:alpha val="100000"/>
              </a:srgbClr>
            </a:solidFill>
          </p:spPr>
          <p:txBody>
            <a:bodyPr/>
            <a:lstStyle/>
            <a:p/>
          </p:txBody>
        </p:sp>
        <p:sp>
          <p:nvSpPr>
            <p:cNvPr id="206" name="rc206"/>
            <p:cNvSpPr/>
            <p:nvPr/>
          </p:nvSpPr>
          <p:spPr>
            <a:xfrm>
              <a:off x="3061373" y="2928916"/>
              <a:ext cx="66833" cy="808238"/>
            </a:xfrm>
            <a:prstGeom prst="rect">
              <a:avLst/>
            </a:prstGeom>
            <a:solidFill>
              <a:srgbClr val="FFC20E">
                <a:alpha val="100000"/>
              </a:srgbClr>
            </a:solidFill>
          </p:spPr>
          <p:txBody>
            <a:bodyPr/>
            <a:lstStyle/>
            <a:p/>
          </p:txBody>
        </p:sp>
        <p:sp>
          <p:nvSpPr>
            <p:cNvPr id="207" name="rc207"/>
            <p:cNvSpPr/>
            <p:nvPr/>
          </p:nvSpPr>
          <p:spPr>
            <a:xfrm>
              <a:off x="3135633" y="2862588"/>
              <a:ext cx="66833" cy="65849"/>
            </a:xfrm>
            <a:prstGeom prst="rect">
              <a:avLst/>
            </a:prstGeom>
            <a:solidFill>
              <a:srgbClr val="F26A21">
                <a:alpha val="100000"/>
              </a:srgbClr>
            </a:solidFill>
          </p:spPr>
          <p:txBody>
            <a:bodyPr/>
            <a:lstStyle/>
            <a:p/>
          </p:txBody>
        </p:sp>
        <p:sp>
          <p:nvSpPr>
            <p:cNvPr id="208" name="rc208"/>
            <p:cNvSpPr/>
            <p:nvPr/>
          </p:nvSpPr>
          <p:spPr>
            <a:xfrm>
              <a:off x="3135633" y="2928437"/>
              <a:ext cx="66833" cy="808717"/>
            </a:xfrm>
            <a:prstGeom prst="rect">
              <a:avLst/>
            </a:prstGeom>
            <a:solidFill>
              <a:srgbClr val="FFC20E">
                <a:alpha val="100000"/>
              </a:srgbClr>
            </a:solidFill>
          </p:spPr>
          <p:txBody>
            <a:bodyPr/>
            <a:lstStyle/>
            <a:p/>
          </p:txBody>
        </p:sp>
        <p:sp>
          <p:nvSpPr>
            <p:cNvPr id="209" name="pl209"/>
            <p:cNvSpPr/>
            <p:nvPr/>
          </p:nvSpPr>
          <p:spPr>
            <a:xfrm>
              <a:off x="793103" y="5105117"/>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0" name="pl210"/>
            <p:cNvSpPr/>
            <p:nvPr/>
          </p:nvSpPr>
          <p:spPr>
            <a:xfrm>
              <a:off x="793103" y="481972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1" name="pl211"/>
            <p:cNvSpPr/>
            <p:nvPr/>
          </p:nvSpPr>
          <p:spPr>
            <a:xfrm>
              <a:off x="793103" y="4534333"/>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2" name="pl212"/>
            <p:cNvSpPr/>
            <p:nvPr/>
          </p:nvSpPr>
          <p:spPr>
            <a:xfrm>
              <a:off x="793103" y="4248941"/>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3" name="pl213"/>
            <p:cNvSpPr/>
            <p:nvPr/>
          </p:nvSpPr>
          <p:spPr>
            <a:xfrm>
              <a:off x="793103" y="524781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4" name="pl214"/>
            <p:cNvSpPr/>
            <p:nvPr/>
          </p:nvSpPr>
          <p:spPr>
            <a:xfrm>
              <a:off x="793103" y="496242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5" name="pl215"/>
            <p:cNvSpPr/>
            <p:nvPr/>
          </p:nvSpPr>
          <p:spPr>
            <a:xfrm>
              <a:off x="793103" y="467702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6" name="pl216"/>
            <p:cNvSpPr/>
            <p:nvPr/>
          </p:nvSpPr>
          <p:spPr>
            <a:xfrm>
              <a:off x="793103" y="439163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7" name="pl217"/>
            <p:cNvSpPr/>
            <p:nvPr/>
          </p:nvSpPr>
          <p:spPr>
            <a:xfrm>
              <a:off x="793103" y="410624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8" name="pl218"/>
            <p:cNvSpPr/>
            <p:nvPr/>
          </p:nvSpPr>
          <p:spPr>
            <a:xfrm>
              <a:off x="941251"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1312551"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1683851"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2055151"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2426451"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2797750"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3169050"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225" name="rc225"/>
            <p:cNvSpPr/>
            <p:nvPr/>
          </p:nvSpPr>
          <p:spPr>
            <a:xfrm>
              <a:off x="907835" y="4579913"/>
              <a:ext cx="66833" cy="667900"/>
            </a:xfrm>
            <a:prstGeom prst="rect">
              <a:avLst/>
            </a:prstGeom>
            <a:solidFill>
              <a:srgbClr val="80BD41">
                <a:alpha val="100000"/>
              </a:srgbClr>
            </a:solidFill>
          </p:spPr>
          <p:txBody>
            <a:bodyPr/>
            <a:lstStyle/>
            <a:p/>
          </p:txBody>
        </p:sp>
        <p:sp>
          <p:nvSpPr>
            <p:cNvPr id="226" name="rc226"/>
            <p:cNvSpPr/>
            <p:nvPr/>
          </p:nvSpPr>
          <p:spPr>
            <a:xfrm>
              <a:off x="907835" y="4140464"/>
              <a:ext cx="66833" cy="278553"/>
            </a:xfrm>
            <a:prstGeom prst="rect">
              <a:avLst/>
            </a:prstGeom>
            <a:solidFill>
              <a:srgbClr val="0058AB">
                <a:alpha val="100000"/>
              </a:srgbClr>
            </a:solidFill>
          </p:spPr>
          <p:txBody>
            <a:bodyPr/>
            <a:lstStyle/>
            <a:p/>
          </p:txBody>
        </p:sp>
        <p:sp>
          <p:nvSpPr>
            <p:cNvPr id="227" name="rc227"/>
            <p:cNvSpPr/>
            <p:nvPr/>
          </p:nvSpPr>
          <p:spPr>
            <a:xfrm>
              <a:off x="907835" y="4419017"/>
              <a:ext cx="66833" cy="160896"/>
            </a:xfrm>
            <a:prstGeom prst="rect">
              <a:avLst/>
            </a:prstGeom>
            <a:solidFill>
              <a:srgbClr val="1CABE2">
                <a:alpha val="100000"/>
              </a:srgbClr>
            </a:solidFill>
          </p:spPr>
          <p:txBody>
            <a:bodyPr/>
            <a:lstStyle/>
            <a:p/>
          </p:txBody>
        </p:sp>
        <p:sp>
          <p:nvSpPr>
            <p:cNvPr id="228" name="rc228"/>
            <p:cNvSpPr/>
            <p:nvPr/>
          </p:nvSpPr>
          <p:spPr>
            <a:xfrm>
              <a:off x="982094" y="4558965"/>
              <a:ext cx="66833" cy="688848"/>
            </a:xfrm>
            <a:prstGeom prst="rect">
              <a:avLst/>
            </a:prstGeom>
            <a:solidFill>
              <a:srgbClr val="80BD41">
                <a:alpha val="100000"/>
              </a:srgbClr>
            </a:solidFill>
          </p:spPr>
          <p:txBody>
            <a:bodyPr/>
            <a:lstStyle/>
            <a:p/>
          </p:txBody>
        </p:sp>
        <p:sp>
          <p:nvSpPr>
            <p:cNvPr id="229" name="rc229"/>
            <p:cNvSpPr/>
            <p:nvPr/>
          </p:nvSpPr>
          <p:spPr>
            <a:xfrm>
              <a:off x="982094" y="4133070"/>
              <a:ext cx="66833" cy="264025"/>
            </a:xfrm>
            <a:prstGeom prst="rect">
              <a:avLst/>
            </a:prstGeom>
            <a:solidFill>
              <a:srgbClr val="0058AB">
                <a:alpha val="100000"/>
              </a:srgbClr>
            </a:solidFill>
          </p:spPr>
          <p:txBody>
            <a:bodyPr/>
            <a:lstStyle/>
            <a:p/>
          </p:txBody>
        </p:sp>
        <p:sp>
          <p:nvSpPr>
            <p:cNvPr id="230" name="rc230"/>
            <p:cNvSpPr/>
            <p:nvPr/>
          </p:nvSpPr>
          <p:spPr>
            <a:xfrm>
              <a:off x="982094" y="4397096"/>
              <a:ext cx="66833" cy="161868"/>
            </a:xfrm>
            <a:prstGeom prst="rect">
              <a:avLst/>
            </a:prstGeom>
            <a:solidFill>
              <a:srgbClr val="1CABE2">
                <a:alpha val="100000"/>
              </a:srgbClr>
            </a:solidFill>
          </p:spPr>
          <p:txBody>
            <a:bodyPr/>
            <a:lstStyle/>
            <a:p/>
          </p:txBody>
        </p:sp>
        <p:sp>
          <p:nvSpPr>
            <p:cNvPr id="231" name="rc231"/>
            <p:cNvSpPr/>
            <p:nvPr/>
          </p:nvSpPr>
          <p:spPr>
            <a:xfrm>
              <a:off x="1056354" y="4560088"/>
              <a:ext cx="66833" cy="687725"/>
            </a:xfrm>
            <a:prstGeom prst="rect">
              <a:avLst/>
            </a:prstGeom>
            <a:solidFill>
              <a:srgbClr val="80BD41">
                <a:alpha val="100000"/>
              </a:srgbClr>
            </a:solidFill>
          </p:spPr>
          <p:txBody>
            <a:bodyPr/>
            <a:lstStyle/>
            <a:p/>
          </p:txBody>
        </p:sp>
        <p:sp>
          <p:nvSpPr>
            <p:cNvPr id="232" name="rc232"/>
            <p:cNvSpPr/>
            <p:nvPr/>
          </p:nvSpPr>
          <p:spPr>
            <a:xfrm>
              <a:off x="1056354" y="4137567"/>
              <a:ext cx="66833" cy="259625"/>
            </a:xfrm>
            <a:prstGeom prst="rect">
              <a:avLst/>
            </a:prstGeom>
            <a:solidFill>
              <a:srgbClr val="0058AB">
                <a:alpha val="100000"/>
              </a:srgbClr>
            </a:solidFill>
          </p:spPr>
          <p:txBody>
            <a:bodyPr/>
            <a:lstStyle/>
            <a:p/>
          </p:txBody>
        </p:sp>
        <p:sp>
          <p:nvSpPr>
            <p:cNvPr id="233" name="rc233"/>
            <p:cNvSpPr/>
            <p:nvPr/>
          </p:nvSpPr>
          <p:spPr>
            <a:xfrm>
              <a:off x="1056354" y="4397193"/>
              <a:ext cx="66833" cy="162895"/>
            </a:xfrm>
            <a:prstGeom prst="rect">
              <a:avLst/>
            </a:prstGeom>
            <a:solidFill>
              <a:srgbClr val="1CABE2">
                <a:alpha val="100000"/>
              </a:srgbClr>
            </a:solidFill>
          </p:spPr>
          <p:txBody>
            <a:bodyPr/>
            <a:lstStyle/>
            <a:p/>
          </p:txBody>
        </p:sp>
        <p:sp>
          <p:nvSpPr>
            <p:cNvPr id="234" name="rc234"/>
            <p:cNvSpPr/>
            <p:nvPr/>
          </p:nvSpPr>
          <p:spPr>
            <a:xfrm>
              <a:off x="1130614" y="4537490"/>
              <a:ext cx="66833" cy="710323"/>
            </a:xfrm>
            <a:prstGeom prst="rect">
              <a:avLst/>
            </a:prstGeom>
            <a:solidFill>
              <a:srgbClr val="80BD41">
                <a:alpha val="100000"/>
              </a:srgbClr>
            </a:solidFill>
          </p:spPr>
          <p:txBody>
            <a:bodyPr/>
            <a:lstStyle/>
            <a:p/>
          </p:txBody>
        </p:sp>
        <p:sp>
          <p:nvSpPr>
            <p:cNvPr id="235" name="rc235"/>
            <p:cNvSpPr/>
            <p:nvPr/>
          </p:nvSpPr>
          <p:spPr>
            <a:xfrm>
              <a:off x="1130614" y="4144472"/>
              <a:ext cx="66833" cy="248860"/>
            </a:xfrm>
            <a:prstGeom prst="rect">
              <a:avLst/>
            </a:prstGeom>
            <a:solidFill>
              <a:srgbClr val="0058AB">
                <a:alpha val="100000"/>
              </a:srgbClr>
            </a:solidFill>
          </p:spPr>
          <p:txBody>
            <a:bodyPr/>
            <a:lstStyle/>
            <a:p/>
          </p:txBody>
        </p:sp>
        <p:sp>
          <p:nvSpPr>
            <p:cNvPr id="236" name="rc236"/>
            <p:cNvSpPr/>
            <p:nvPr/>
          </p:nvSpPr>
          <p:spPr>
            <a:xfrm>
              <a:off x="1130614" y="4393333"/>
              <a:ext cx="66833" cy="144156"/>
            </a:xfrm>
            <a:prstGeom prst="rect">
              <a:avLst/>
            </a:prstGeom>
            <a:solidFill>
              <a:srgbClr val="1CABE2">
                <a:alpha val="100000"/>
              </a:srgbClr>
            </a:solidFill>
          </p:spPr>
          <p:txBody>
            <a:bodyPr/>
            <a:lstStyle/>
            <a:p/>
          </p:txBody>
        </p:sp>
        <p:sp>
          <p:nvSpPr>
            <p:cNvPr id="237" name="rc237"/>
            <p:cNvSpPr/>
            <p:nvPr/>
          </p:nvSpPr>
          <p:spPr>
            <a:xfrm>
              <a:off x="1204874" y="4508957"/>
              <a:ext cx="66833" cy="738856"/>
            </a:xfrm>
            <a:prstGeom prst="rect">
              <a:avLst/>
            </a:prstGeom>
            <a:solidFill>
              <a:srgbClr val="80BD41">
                <a:alpha val="100000"/>
              </a:srgbClr>
            </a:solidFill>
          </p:spPr>
          <p:txBody>
            <a:bodyPr/>
            <a:lstStyle/>
            <a:p/>
          </p:txBody>
        </p:sp>
        <p:sp>
          <p:nvSpPr>
            <p:cNvPr id="238" name="rc238"/>
            <p:cNvSpPr/>
            <p:nvPr/>
          </p:nvSpPr>
          <p:spPr>
            <a:xfrm>
              <a:off x="1204874" y="4152468"/>
              <a:ext cx="66833" cy="228841"/>
            </a:xfrm>
            <a:prstGeom prst="rect">
              <a:avLst/>
            </a:prstGeom>
            <a:solidFill>
              <a:srgbClr val="0058AB">
                <a:alpha val="100000"/>
              </a:srgbClr>
            </a:solidFill>
          </p:spPr>
          <p:txBody>
            <a:bodyPr/>
            <a:lstStyle/>
            <a:p/>
          </p:txBody>
        </p:sp>
        <p:sp>
          <p:nvSpPr>
            <p:cNvPr id="239" name="rc239"/>
            <p:cNvSpPr/>
            <p:nvPr/>
          </p:nvSpPr>
          <p:spPr>
            <a:xfrm>
              <a:off x="1204874" y="4381310"/>
              <a:ext cx="66833" cy="127646"/>
            </a:xfrm>
            <a:prstGeom prst="rect">
              <a:avLst/>
            </a:prstGeom>
            <a:solidFill>
              <a:srgbClr val="1CABE2">
                <a:alpha val="100000"/>
              </a:srgbClr>
            </a:solidFill>
          </p:spPr>
          <p:txBody>
            <a:bodyPr/>
            <a:lstStyle/>
            <a:p/>
          </p:txBody>
        </p:sp>
        <p:sp>
          <p:nvSpPr>
            <p:cNvPr id="240" name="rc240"/>
            <p:cNvSpPr/>
            <p:nvPr/>
          </p:nvSpPr>
          <p:spPr>
            <a:xfrm>
              <a:off x="1279134" y="4514338"/>
              <a:ext cx="66833" cy="733475"/>
            </a:xfrm>
            <a:prstGeom prst="rect">
              <a:avLst/>
            </a:prstGeom>
            <a:solidFill>
              <a:srgbClr val="80BD41">
                <a:alpha val="100000"/>
              </a:srgbClr>
            </a:solidFill>
          </p:spPr>
          <p:txBody>
            <a:bodyPr/>
            <a:lstStyle/>
            <a:p/>
          </p:txBody>
        </p:sp>
        <p:sp>
          <p:nvSpPr>
            <p:cNvPr id="241" name="rc241"/>
            <p:cNvSpPr/>
            <p:nvPr/>
          </p:nvSpPr>
          <p:spPr>
            <a:xfrm>
              <a:off x="1279134" y="4164618"/>
              <a:ext cx="66833" cy="193515"/>
            </a:xfrm>
            <a:prstGeom prst="rect">
              <a:avLst/>
            </a:prstGeom>
            <a:solidFill>
              <a:srgbClr val="0058AB">
                <a:alpha val="100000"/>
              </a:srgbClr>
            </a:solidFill>
          </p:spPr>
          <p:txBody>
            <a:bodyPr/>
            <a:lstStyle/>
            <a:p/>
          </p:txBody>
        </p:sp>
        <p:sp>
          <p:nvSpPr>
            <p:cNvPr id="242" name="rc242"/>
            <p:cNvSpPr/>
            <p:nvPr/>
          </p:nvSpPr>
          <p:spPr>
            <a:xfrm>
              <a:off x="1279134" y="4358134"/>
              <a:ext cx="66833" cy="156204"/>
            </a:xfrm>
            <a:prstGeom prst="rect">
              <a:avLst/>
            </a:prstGeom>
            <a:solidFill>
              <a:srgbClr val="1CABE2">
                <a:alpha val="100000"/>
              </a:srgbClr>
            </a:solidFill>
          </p:spPr>
          <p:txBody>
            <a:bodyPr/>
            <a:lstStyle/>
            <a:p/>
          </p:txBody>
        </p:sp>
        <p:sp>
          <p:nvSpPr>
            <p:cNvPr id="243" name="rc243"/>
            <p:cNvSpPr/>
            <p:nvPr/>
          </p:nvSpPr>
          <p:spPr>
            <a:xfrm>
              <a:off x="1353394" y="4522315"/>
              <a:ext cx="66833" cy="725498"/>
            </a:xfrm>
            <a:prstGeom prst="rect">
              <a:avLst/>
            </a:prstGeom>
            <a:solidFill>
              <a:srgbClr val="80BD41">
                <a:alpha val="100000"/>
              </a:srgbClr>
            </a:solidFill>
          </p:spPr>
          <p:txBody>
            <a:bodyPr/>
            <a:lstStyle/>
            <a:p/>
          </p:txBody>
        </p:sp>
        <p:sp>
          <p:nvSpPr>
            <p:cNvPr id="244" name="rc244"/>
            <p:cNvSpPr/>
            <p:nvPr/>
          </p:nvSpPr>
          <p:spPr>
            <a:xfrm>
              <a:off x="1353394" y="4171313"/>
              <a:ext cx="66833" cy="200344"/>
            </a:xfrm>
            <a:prstGeom prst="rect">
              <a:avLst/>
            </a:prstGeom>
            <a:solidFill>
              <a:srgbClr val="0058AB">
                <a:alpha val="100000"/>
              </a:srgbClr>
            </a:solidFill>
          </p:spPr>
          <p:txBody>
            <a:bodyPr/>
            <a:lstStyle/>
            <a:p/>
          </p:txBody>
        </p:sp>
        <p:sp>
          <p:nvSpPr>
            <p:cNvPr id="245" name="rc245"/>
            <p:cNvSpPr/>
            <p:nvPr/>
          </p:nvSpPr>
          <p:spPr>
            <a:xfrm>
              <a:off x="1353394" y="4371657"/>
              <a:ext cx="66833" cy="150658"/>
            </a:xfrm>
            <a:prstGeom prst="rect">
              <a:avLst/>
            </a:prstGeom>
            <a:solidFill>
              <a:srgbClr val="1CABE2">
                <a:alpha val="100000"/>
              </a:srgbClr>
            </a:solidFill>
          </p:spPr>
          <p:txBody>
            <a:bodyPr/>
            <a:lstStyle/>
            <a:p/>
          </p:txBody>
        </p:sp>
        <p:sp>
          <p:nvSpPr>
            <p:cNvPr id="246" name="rc246"/>
            <p:cNvSpPr/>
            <p:nvPr/>
          </p:nvSpPr>
          <p:spPr>
            <a:xfrm>
              <a:off x="1427654" y="4541580"/>
              <a:ext cx="66833" cy="706233"/>
            </a:xfrm>
            <a:prstGeom prst="rect">
              <a:avLst/>
            </a:prstGeom>
            <a:solidFill>
              <a:srgbClr val="80BD41">
                <a:alpha val="100000"/>
              </a:srgbClr>
            </a:solidFill>
          </p:spPr>
          <p:txBody>
            <a:bodyPr/>
            <a:lstStyle/>
            <a:p/>
          </p:txBody>
        </p:sp>
        <p:sp>
          <p:nvSpPr>
            <p:cNvPr id="247" name="rc247"/>
            <p:cNvSpPr/>
            <p:nvPr/>
          </p:nvSpPr>
          <p:spPr>
            <a:xfrm>
              <a:off x="1427654" y="4175842"/>
              <a:ext cx="66833" cy="203678"/>
            </a:xfrm>
            <a:prstGeom prst="rect">
              <a:avLst/>
            </a:prstGeom>
            <a:solidFill>
              <a:srgbClr val="0058AB">
                <a:alpha val="100000"/>
              </a:srgbClr>
            </a:solidFill>
          </p:spPr>
          <p:txBody>
            <a:bodyPr/>
            <a:lstStyle/>
            <a:p/>
          </p:txBody>
        </p:sp>
        <p:sp>
          <p:nvSpPr>
            <p:cNvPr id="248" name="rc248"/>
            <p:cNvSpPr/>
            <p:nvPr/>
          </p:nvSpPr>
          <p:spPr>
            <a:xfrm>
              <a:off x="1427654" y="4379521"/>
              <a:ext cx="66833" cy="162058"/>
            </a:xfrm>
            <a:prstGeom prst="rect">
              <a:avLst/>
            </a:prstGeom>
            <a:solidFill>
              <a:srgbClr val="1CABE2">
                <a:alpha val="100000"/>
              </a:srgbClr>
            </a:solidFill>
          </p:spPr>
          <p:txBody>
            <a:bodyPr/>
            <a:lstStyle/>
            <a:p/>
          </p:txBody>
        </p:sp>
        <p:sp>
          <p:nvSpPr>
            <p:cNvPr id="249" name="rc249"/>
            <p:cNvSpPr/>
            <p:nvPr/>
          </p:nvSpPr>
          <p:spPr>
            <a:xfrm>
              <a:off x="1501914" y="4497125"/>
              <a:ext cx="66833" cy="750688"/>
            </a:xfrm>
            <a:prstGeom prst="rect">
              <a:avLst/>
            </a:prstGeom>
            <a:solidFill>
              <a:srgbClr val="80BD41">
                <a:alpha val="100000"/>
              </a:srgbClr>
            </a:solidFill>
          </p:spPr>
          <p:txBody>
            <a:bodyPr/>
            <a:lstStyle/>
            <a:p/>
          </p:txBody>
        </p:sp>
        <p:sp>
          <p:nvSpPr>
            <p:cNvPr id="250" name="rc250"/>
            <p:cNvSpPr/>
            <p:nvPr/>
          </p:nvSpPr>
          <p:spPr>
            <a:xfrm>
              <a:off x="1501914" y="4174766"/>
              <a:ext cx="66833" cy="206239"/>
            </a:xfrm>
            <a:prstGeom prst="rect">
              <a:avLst/>
            </a:prstGeom>
            <a:solidFill>
              <a:srgbClr val="0058AB">
                <a:alpha val="100000"/>
              </a:srgbClr>
            </a:solidFill>
          </p:spPr>
          <p:txBody>
            <a:bodyPr/>
            <a:lstStyle/>
            <a:p/>
          </p:txBody>
        </p:sp>
        <p:sp>
          <p:nvSpPr>
            <p:cNvPr id="251" name="rc251"/>
            <p:cNvSpPr/>
            <p:nvPr/>
          </p:nvSpPr>
          <p:spPr>
            <a:xfrm>
              <a:off x="1501914" y="4381005"/>
              <a:ext cx="66833" cy="116119"/>
            </a:xfrm>
            <a:prstGeom prst="rect">
              <a:avLst/>
            </a:prstGeom>
            <a:solidFill>
              <a:srgbClr val="1CABE2">
                <a:alpha val="100000"/>
              </a:srgbClr>
            </a:solidFill>
          </p:spPr>
          <p:txBody>
            <a:bodyPr/>
            <a:lstStyle/>
            <a:p/>
          </p:txBody>
        </p:sp>
        <p:sp>
          <p:nvSpPr>
            <p:cNvPr id="252" name="rc252"/>
            <p:cNvSpPr/>
            <p:nvPr/>
          </p:nvSpPr>
          <p:spPr>
            <a:xfrm>
              <a:off x="1576174" y="4464621"/>
              <a:ext cx="66833" cy="783192"/>
            </a:xfrm>
            <a:prstGeom prst="rect">
              <a:avLst/>
            </a:prstGeom>
            <a:solidFill>
              <a:srgbClr val="80BD41">
                <a:alpha val="100000"/>
              </a:srgbClr>
            </a:solidFill>
          </p:spPr>
          <p:txBody>
            <a:bodyPr/>
            <a:lstStyle/>
            <a:p/>
          </p:txBody>
        </p:sp>
        <p:sp>
          <p:nvSpPr>
            <p:cNvPr id="253" name="rc253"/>
            <p:cNvSpPr/>
            <p:nvPr/>
          </p:nvSpPr>
          <p:spPr>
            <a:xfrm>
              <a:off x="1576174" y="4170161"/>
              <a:ext cx="66833" cy="188596"/>
            </a:xfrm>
            <a:prstGeom prst="rect">
              <a:avLst/>
            </a:prstGeom>
            <a:solidFill>
              <a:srgbClr val="0058AB">
                <a:alpha val="100000"/>
              </a:srgbClr>
            </a:solidFill>
          </p:spPr>
          <p:txBody>
            <a:bodyPr/>
            <a:lstStyle/>
            <a:p/>
          </p:txBody>
        </p:sp>
        <p:sp>
          <p:nvSpPr>
            <p:cNvPr id="254" name="rc254"/>
            <p:cNvSpPr/>
            <p:nvPr/>
          </p:nvSpPr>
          <p:spPr>
            <a:xfrm>
              <a:off x="1576174" y="4358757"/>
              <a:ext cx="66833" cy="105864"/>
            </a:xfrm>
            <a:prstGeom prst="rect">
              <a:avLst/>
            </a:prstGeom>
            <a:solidFill>
              <a:srgbClr val="1CABE2">
                <a:alpha val="100000"/>
              </a:srgbClr>
            </a:solidFill>
          </p:spPr>
          <p:txBody>
            <a:bodyPr/>
            <a:lstStyle/>
            <a:p/>
          </p:txBody>
        </p:sp>
        <p:sp>
          <p:nvSpPr>
            <p:cNvPr id="255" name="rc255"/>
            <p:cNvSpPr/>
            <p:nvPr/>
          </p:nvSpPr>
          <p:spPr>
            <a:xfrm>
              <a:off x="1650434" y="4435970"/>
              <a:ext cx="66833" cy="811843"/>
            </a:xfrm>
            <a:prstGeom prst="rect">
              <a:avLst/>
            </a:prstGeom>
            <a:solidFill>
              <a:srgbClr val="80BD41">
                <a:alpha val="100000"/>
              </a:srgbClr>
            </a:solidFill>
          </p:spPr>
          <p:txBody>
            <a:bodyPr/>
            <a:lstStyle/>
            <a:p/>
          </p:txBody>
        </p:sp>
        <p:sp>
          <p:nvSpPr>
            <p:cNvPr id="256" name="rc256"/>
            <p:cNvSpPr/>
            <p:nvPr/>
          </p:nvSpPr>
          <p:spPr>
            <a:xfrm>
              <a:off x="1650434" y="4176383"/>
              <a:ext cx="66833" cy="175170"/>
            </a:xfrm>
            <a:prstGeom prst="rect">
              <a:avLst/>
            </a:prstGeom>
            <a:solidFill>
              <a:srgbClr val="0058AB">
                <a:alpha val="100000"/>
              </a:srgbClr>
            </a:solidFill>
          </p:spPr>
          <p:txBody>
            <a:bodyPr/>
            <a:lstStyle/>
            <a:p/>
          </p:txBody>
        </p:sp>
        <p:sp>
          <p:nvSpPr>
            <p:cNvPr id="257" name="rc257"/>
            <p:cNvSpPr/>
            <p:nvPr/>
          </p:nvSpPr>
          <p:spPr>
            <a:xfrm>
              <a:off x="1650434" y="4351553"/>
              <a:ext cx="66833" cy="84416"/>
            </a:xfrm>
            <a:prstGeom prst="rect">
              <a:avLst/>
            </a:prstGeom>
            <a:solidFill>
              <a:srgbClr val="1CABE2">
                <a:alpha val="100000"/>
              </a:srgbClr>
            </a:solidFill>
          </p:spPr>
          <p:txBody>
            <a:bodyPr/>
            <a:lstStyle/>
            <a:p/>
          </p:txBody>
        </p:sp>
        <p:sp>
          <p:nvSpPr>
            <p:cNvPr id="258" name="rc258"/>
            <p:cNvSpPr/>
            <p:nvPr/>
          </p:nvSpPr>
          <p:spPr>
            <a:xfrm>
              <a:off x="1724694" y="4396361"/>
              <a:ext cx="66833" cy="851452"/>
            </a:xfrm>
            <a:prstGeom prst="rect">
              <a:avLst/>
            </a:prstGeom>
            <a:solidFill>
              <a:srgbClr val="80BD41">
                <a:alpha val="100000"/>
              </a:srgbClr>
            </a:solidFill>
          </p:spPr>
          <p:txBody>
            <a:bodyPr/>
            <a:lstStyle/>
            <a:p/>
          </p:txBody>
        </p:sp>
        <p:sp>
          <p:nvSpPr>
            <p:cNvPr id="259" name="rc259"/>
            <p:cNvSpPr/>
            <p:nvPr/>
          </p:nvSpPr>
          <p:spPr>
            <a:xfrm>
              <a:off x="1724694" y="4181289"/>
              <a:ext cx="66833" cy="131529"/>
            </a:xfrm>
            <a:prstGeom prst="rect">
              <a:avLst/>
            </a:prstGeom>
            <a:solidFill>
              <a:srgbClr val="0058AB">
                <a:alpha val="100000"/>
              </a:srgbClr>
            </a:solidFill>
          </p:spPr>
          <p:txBody>
            <a:bodyPr/>
            <a:lstStyle/>
            <a:p/>
          </p:txBody>
        </p:sp>
        <p:sp>
          <p:nvSpPr>
            <p:cNvPr id="260" name="rc260"/>
            <p:cNvSpPr/>
            <p:nvPr/>
          </p:nvSpPr>
          <p:spPr>
            <a:xfrm>
              <a:off x="1724694" y="4312818"/>
              <a:ext cx="66833" cy="83543"/>
            </a:xfrm>
            <a:prstGeom prst="rect">
              <a:avLst/>
            </a:prstGeom>
            <a:solidFill>
              <a:srgbClr val="1CABE2">
                <a:alpha val="100000"/>
              </a:srgbClr>
            </a:solidFill>
          </p:spPr>
          <p:txBody>
            <a:bodyPr/>
            <a:lstStyle/>
            <a:p/>
          </p:txBody>
        </p:sp>
        <p:sp>
          <p:nvSpPr>
            <p:cNvPr id="261" name="rc261"/>
            <p:cNvSpPr/>
            <p:nvPr/>
          </p:nvSpPr>
          <p:spPr>
            <a:xfrm>
              <a:off x="1798954" y="4401133"/>
              <a:ext cx="66833" cy="846680"/>
            </a:xfrm>
            <a:prstGeom prst="rect">
              <a:avLst/>
            </a:prstGeom>
            <a:solidFill>
              <a:srgbClr val="80BD41">
                <a:alpha val="100000"/>
              </a:srgbClr>
            </a:solidFill>
          </p:spPr>
          <p:txBody>
            <a:bodyPr/>
            <a:lstStyle/>
            <a:p/>
          </p:txBody>
        </p:sp>
        <p:sp>
          <p:nvSpPr>
            <p:cNvPr id="262" name="rc262"/>
            <p:cNvSpPr/>
            <p:nvPr/>
          </p:nvSpPr>
          <p:spPr>
            <a:xfrm>
              <a:off x="1798954" y="4185936"/>
              <a:ext cx="66833" cy="132253"/>
            </a:xfrm>
            <a:prstGeom prst="rect">
              <a:avLst/>
            </a:prstGeom>
            <a:solidFill>
              <a:srgbClr val="0058AB">
                <a:alpha val="100000"/>
              </a:srgbClr>
            </a:solidFill>
          </p:spPr>
          <p:txBody>
            <a:bodyPr/>
            <a:lstStyle/>
            <a:p/>
          </p:txBody>
        </p:sp>
        <p:sp>
          <p:nvSpPr>
            <p:cNvPr id="263" name="rc263"/>
            <p:cNvSpPr/>
            <p:nvPr/>
          </p:nvSpPr>
          <p:spPr>
            <a:xfrm>
              <a:off x="1798954" y="4318190"/>
              <a:ext cx="66833" cy="82943"/>
            </a:xfrm>
            <a:prstGeom prst="rect">
              <a:avLst/>
            </a:prstGeom>
            <a:solidFill>
              <a:srgbClr val="1CABE2">
                <a:alpha val="100000"/>
              </a:srgbClr>
            </a:solidFill>
          </p:spPr>
          <p:txBody>
            <a:bodyPr/>
            <a:lstStyle/>
            <a:p/>
          </p:txBody>
        </p:sp>
        <p:sp>
          <p:nvSpPr>
            <p:cNvPr id="264" name="rc264"/>
            <p:cNvSpPr/>
            <p:nvPr/>
          </p:nvSpPr>
          <p:spPr>
            <a:xfrm>
              <a:off x="1873214" y="4399355"/>
              <a:ext cx="66833" cy="848458"/>
            </a:xfrm>
            <a:prstGeom prst="rect">
              <a:avLst/>
            </a:prstGeom>
            <a:solidFill>
              <a:srgbClr val="80BD41">
                <a:alpha val="100000"/>
              </a:srgbClr>
            </a:solidFill>
          </p:spPr>
          <p:txBody>
            <a:bodyPr/>
            <a:lstStyle/>
            <a:p/>
          </p:txBody>
        </p:sp>
        <p:sp>
          <p:nvSpPr>
            <p:cNvPr id="265" name="rc265"/>
            <p:cNvSpPr/>
            <p:nvPr/>
          </p:nvSpPr>
          <p:spPr>
            <a:xfrm>
              <a:off x="1873214" y="4195967"/>
              <a:ext cx="66833" cy="123150"/>
            </a:xfrm>
            <a:prstGeom prst="rect">
              <a:avLst/>
            </a:prstGeom>
            <a:solidFill>
              <a:srgbClr val="0058AB">
                <a:alpha val="100000"/>
              </a:srgbClr>
            </a:solidFill>
          </p:spPr>
          <p:txBody>
            <a:bodyPr/>
            <a:lstStyle/>
            <a:p/>
          </p:txBody>
        </p:sp>
        <p:sp>
          <p:nvSpPr>
            <p:cNvPr id="266" name="rc266"/>
            <p:cNvSpPr/>
            <p:nvPr/>
          </p:nvSpPr>
          <p:spPr>
            <a:xfrm>
              <a:off x="1873214" y="4319117"/>
              <a:ext cx="66833" cy="80237"/>
            </a:xfrm>
            <a:prstGeom prst="rect">
              <a:avLst/>
            </a:prstGeom>
            <a:solidFill>
              <a:srgbClr val="1CABE2">
                <a:alpha val="100000"/>
              </a:srgbClr>
            </a:solidFill>
          </p:spPr>
          <p:txBody>
            <a:bodyPr/>
            <a:lstStyle/>
            <a:p/>
          </p:txBody>
        </p:sp>
        <p:sp>
          <p:nvSpPr>
            <p:cNvPr id="267" name="rc267"/>
            <p:cNvSpPr/>
            <p:nvPr/>
          </p:nvSpPr>
          <p:spPr>
            <a:xfrm>
              <a:off x="1947474" y="4399058"/>
              <a:ext cx="66833" cy="848755"/>
            </a:xfrm>
            <a:prstGeom prst="rect">
              <a:avLst/>
            </a:prstGeom>
            <a:solidFill>
              <a:srgbClr val="80BD41">
                <a:alpha val="100000"/>
              </a:srgbClr>
            </a:solidFill>
          </p:spPr>
          <p:txBody>
            <a:bodyPr/>
            <a:lstStyle/>
            <a:p/>
          </p:txBody>
        </p:sp>
        <p:sp>
          <p:nvSpPr>
            <p:cNvPr id="268" name="rc268"/>
            <p:cNvSpPr/>
            <p:nvPr/>
          </p:nvSpPr>
          <p:spPr>
            <a:xfrm>
              <a:off x="1947474" y="4221168"/>
              <a:ext cx="66833" cy="117231"/>
            </a:xfrm>
            <a:prstGeom prst="rect">
              <a:avLst/>
            </a:prstGeom>
            <a:solidFill>
              <a:srgbClr val="0058AB">
                <a:alpha val="100000"/>
              </a:srgbClr>
            </a:solidFill>
          </p:spPr>
          <p:txBody>
            <a:bodyPr/>
            <a:lstStyle/>
            <a:p/>
          </p:txBody>
        </p:sp>
        <p:sp>
          <p:nvSpPr>
            <p:cNvPr id="269" name="rc269"/>
            <p:cNvSpPr/>
            <p:nvPr/>
          </p:nvSpPr>
          <p:spPr>
            <a:xfrm>
              <a:off x="1947474" y="4338400"/>
              <a:ext cx="66833" cy="60658"/>
            </a:xfrm>
            <a:prstGeom prst="rect">
              <a:avLst/>
            </a:prstGeom>
            <a:solidFill>
              <a:srgbClr val="1CABE2">
                <a:alpha val="100000"/>
              </a:srgbClr>
            </a:solidFill>
          </p:spPr>
          <p:txBody>
            <a:bodyPr/>
            <a:lstStyle/>
            <a:p/>
          </p:txBody>
        </p:sp>
        <p:sp>
          <p:nvSpPr>
            <p:cNvPr id="270" name="rc270"/>
            <p:cNvSpPr/>
            <p:nvPr/>
          </p:nvSpPr>
          <p:spPr>
            <a:xfrm>
              <a:off x="2021734" y="4374733"/>
              <a:ext cx="66833" cy="873080"/>
            </a:xfrm>
            <a:prstGeom prst="rect">
              <a:avLst/>
            </a:prstGeom>
            <a:solidFill>
              <a:srgbClr val="80BD41">
                <a:alpha val="100000"/>
              </a:srgbClr>
            </a:solidFill>
          </p:spPr>
          <p:txBody>
            <a:bodyPr/>
            <a:lstStyle/>
            <a:p/>
          </p:txBody>
        </p:sp>
        <p:sp>
          <p:nvSpPr>
            <p:cNvPr id="271" name="rc271"/>
            <p:cNvSpPr/>
            <p:nvPr/>
          </p:nvSpPr>
          <p:spPr>
            <a:xfrm>
              <a:off x="2021734" y="4216996"/>
              <a:ext cx="66833" cy="114059"/>
            </a:xfrm>
            <a:prstGeom prst="rect">
              <a:avLst/>
            </a:prstGeom>
            <a:solidFill>
              <a:srgbClr val="0058AB">
                <a:alpha val="100000"/>
              </a:srgbClr>
            </a:solidFill>
          </p:spPr>
          <p:txBody>
            <a:bodyPr/>
            <a:lstStyle/>
            <a:p/>
          </p:txBody>
        </p:sp>
        <p:sp>
          <p:nvSpPr>
            <p:cNvPr id="272" name="rc272"/>
            <p:cNvSpPr/>
            <p:nvPr/>
          </p:nvSpPr>
          <p:spPr>
            <a:xfrm>
              <a:off x="2021734" y="4331055"/>
              <a:ext cx="66833" cy="43677"/>
            </a:xfrm>
            <a:prstGeom prst="rect">
              <a:avLst/>
            </a:prstGeom>
            <a:solidFill>
              <a:srgbClr val="1CABE2">
                <a:alpha val="100000"/>
              </a:srgbClr>
            </a:solidFill>
          </p:spPr>
          <p:txBody>
            <a:bodyPr/>
            <a:lstStyle/>
            <a:p/>
          </p:txBody>
        </p:sp>
        <p:sp>
          <p:nvSpPr>
            <p:cNvPr id="273" name="rc273"/>
            <p:cNvSpPr/>
            <p:nvPr/>
          </p:nvSpPr>
          <p:spPr>
            <a:xfrm>
              <a:off x="2095994" y="4360541"/>
              <a:ext cx="66833" cy="887272"/>
            </a:xfrm>
            <a:prstGeom prst="rect">
              <a:avLst/>
            </a:prstGeom>
            <a:solidFill>
              <a:srgbClr val="80BD41">
                <a:alpha val="100000"/>
              </a:srgbClr>
            </a:solidFill>
          </p:spPr>
          <p:txBody>
            <a:bodyPr/>
            <a:lstStyle/>
            <a:p/>
          </p:txBody>
        </p:sp>
        <p:sp>
          <p:nvSpPr>
            <p:cNvPr id="274" name="rc274"/>
            <p:cNvSpPr/>
            <p:nvPr/>
          </p:nvSpPr>
          <p:spPr>
            <a:xfrm>
              <a:off x="2095994" y="4215248"/>
              <a:ext cx="66833" cy="106935"/>
            </a:xfrm>
            <a:prstGeom prst="rect">
              <a:avLst/>
            </a:prstGeom>
            <a:solidFill>
              <a:srgbClr val="0058AB">
                <a:alpha val="100000"/>
              </a:srgbClr>
            </a:solidFill>
          </p:spPr>
          <p:txBody>
            <a:bodyPr/>
            <a:lstStyle/>
            <a:p/>
          </p:txBody>
        </p:sp>
        <p:sp>
          <p:nvSpPr>
            <p:cNvPr id="275" name="rc275"/>
            <p:cNvSpPr/>
            <p:nvPr/>
          </p:nvSpPr>
          <p:spPr>
            <a:xfrm>
              <a:off x="2095994" y="4322183"/>
              <a:ext cx="66833" cy="38357"/>
            </a:xfrm>
            <a:prstGeom prst="rect">
              <a:avLst/>
            </a:prstGeom>
            <a:solidFill>
              <a:srgbClr val="1CABE2">
                <a:alpha val="100000"/>
              </a:srgbClr>
            </a:solidFill>
          </p:spPr>
          <p:txBody>
            <a:bodyPr/>
            <a:lstStyle/>
            <a:p/>
          </p:txBody>
        </p:sp>
        <p:sp>
          <p:nvSpPr>
            <p:cNvPr id="276" name="rc276"/>
            <p:cNvSpPr/>
            <p:nvPr/>
          </p:nvSpPr>
          <p:spPr>
            <a:xfrm>
              <a:off x="2170254" y="4370301"/>
              <a:ext cx="66833" cy="877512"/>
            </a:xfrm>
            <a:prstGeom prst="rect">
              <a:avLst/>
            </a:prstGeom>
            <a:solidFill>
              <a:srgbClr val="80BD41">
                <a:alpha val="100000"/>
              </a:srgbClr>
            </a:solidFill>
          </p:spPr>
          <p:txBody>
            <a:bodyPr/>
            <a:lstStyle/>
            <a:p/>
          </p:txBody>
        </p:sp>
        <p:sp>
          <p:nvSpPr>
            <p:cNvPr id="277" name="rc277"/>
            <p:cNvSpPr/>
            <p:nvPr/>
          </p:nvSpPr>
          <p:spPr>
            <a:xfrm>
              <a:off x="2170254" y="4233396"/>
              <a:ext cx="66833" cy="96800"/>
            </a:xfrm>
            <a:prstGeom prst="rect">
              <a:avLst/>
            </a:prstGeom>
            <a:solidFill>
              <a:srgbClr val="0058AB">
                <a:alpha val="100000"/>
              </a:srgbClr>
            </a:solidFill>
          </p:spPr>
          <p:txBody>
            <a:bodyPr/>
            <a:lstStyle/>
            <a:p/>
          </p:txBody>
        </p:sp>
        <p:sp>
          <p:nvSpPr>
            <p:cNvPr id="278" name="rc278"/>
            <p:cNvSpPr/>
            <p:nvPr/>
          </p:nvSpPr>
          <p:spPr>
            <a:xfrm>
              <a:off x="2170254" y="4330196"/>
              <a:ext cx="66833" cy="40104"/>
            </a:xfrm>
            <a:prstGeom prst="rect">
              <a:avLst/>
            </a:prstGeom>
            <a:solidFill>
              <a:srgbClr val="1CABE2">
                <a:alpha val="100000"/>
              </a:srgbClr>
            </a:solidFill>
          </p:spPr>
          <p:txBody>
            <a:bodyPr/>
            <a:lstStyle/>
            <a:p/>
          </p:txBody>
        </p:sp>
        <p:sp>
          <p:nvSpPr>
            <p:cNvPr id="279" name="rc279"/>
            <p:cNvSpPr/>
            <p:nvPr/>
          </p:nvSpPr>
          <p:spPr>
            <a:xfrm>
              <a:off x="2244514" y="4346388"/>
              <a:ext cx="66833" cy="901425"/>
            </a:xfrm>
            <a:prstGeom prst="rect">
              <a:avLst/>
            </a:prstGeom>
            <a:solidFill>
              <a:srgbClr val="80BD41">
                <a:alpha val="100000"/>
              </a:srgbClr>
            </a:solidFill>
          </p:spPr>
          <p:txBody>
            <a:bodyPr/>
            <a:lstStyle/>
            <a:p/>
          </p:txBody>
        </p:sp>
        <p:sp>
          <p:nvSpPr>
            <p:cNvPr id="280" name="rc280"/>
            <p:cNvSpPr/>
            <p:nvPr/>
          </p:nvSpPr>
          <p:spPr>
            <a:xfrm>
              <a:off x="2244514" y="4226122"/>
              <a:ext cx="66833" cy="81881"/>
            </a:xfrm>
            <a:prstGeom prst="rect">
              <a:avLst/>
            </a:prstGeom>
            <a:solidFill>
              <a:srgbClr val="0058AB">
                <a:alpha val="100000"/>
              </a:srgbClr>
            </a:solidFill>
          </p:spPr>
          <p:txBody>
            <a:bodyPr/>
            <a:lstStyle/>
            <a:p/>
          </p:txBody>
        </p:sp>
        <p:sp>
          <p:nvSpPr>
            <p:cNvPr id="281" name="rc281"/>
            <p:cNvSpPr/>
            <p:nvPr/>
          </p:nvSpPr>
          <p:spPr>
            <a:xfrm>
              <a:off x="2244514" y="4308003"/>
              <a:ext cx="66833" cy="38384"/>
            </a:xfrm>
            <a:prstGeom prst="rect">
              <a:avLst/>
            </a:prstGeom>
            <a:solidFill>
              <a:srgbClr val="1CABE2">
                <a:alpha val="100000"/>
              </a:srgbClr>
            </a:solidFill>
          </p:spPr>
          <p:txBody>
            <a:bodyPr/>
            <a:lstStyle/>
            <a:p/>
          </p:txBody>
        </p:sp>
        <p:sp>
          <p:nvSpPr>
            <p:cNvPr id="282" name="rc282"/>
            <p:cNvSpPr/>
            <p:nvPr/>
          </p:nvSpPr>
          <p:spPr>
            <a:xfrm>
              <a:off x="2318774" y="4342666"/>
              <a:ext cx="66833" cy="905147"/>
            </a:xfrm>
            <a:prstGeom prst="rect">
              <a:avLst/>
            </a:prstGeom>
            <a:solidFill>
              <a:srgbClr val="80BD41">
                <a:alpha val="100000"/>
              </a:srgbClr>
            </a:solidFill>
          </p:spPr>
          <p:txBody>
            <a:bodyPr/>
            <a:lstStyle/>
            <a:p/>
          </p:txBody>
        </p:sp>
        <p:sp>
          <p:nvSpPr>
            <p:cNvPr id="283" name="rc283"/>
            <p:cNvSpPr/>
            <p:nvPr/>
          </p:nvSpPr>
          <p:spPr>
            <a:xfrm>
              <a:off x="2318774" y="4236448"/>
              <a:ext cx="66833" cy="70337"/>
            </a:xfrm>
            <a:prstGeom prst="rect">
              <a:avLst/>
            </a:prstGeom>
            <a:solidFill>
              <a:srgbClr val="0058AB">
                <a:alpha val="100000"/>
              </a:srgbClr>
            </a:solidFill>
          </p:spPr>
          <p:txBody>
            <a:bodyPr/>
            <a:lstStyle/>
            <a:p/>
          </p:txBody>
        </p:sp>
        <p:sp>
          <p:nvSpPr>
            <p:cNvPr id="284" name="rc284"/>
            <p:cNvSpPr/>
            <p:nvPr/>
          </p:nvSpPr>
          <p:spPr>
            <a:xfrm>
              <a:off x="2318774" y="4306785"/>
              <a:ext cx="66833" cy="35881"/>
            </a:xfrm>
            <a:prstGeom prst="rect">
              <a:avLst/>
            </a:prstGeom>
            <a:solidFill>
              <a:srgbClr val="1CABE2">
                <a:alpha val="100000"/>
              </a:srgbClr>
            </a:solidFill>
          </p:spPr>
          <p:txBody>
            <a:bodyPr/>
            <a:lstStyle/>
            <a:p/>
          </p:txBody>
        </p:sp>
        <p:sp>
          <p:nvSpPr>
            <p:cNvPr id="285" name="rc285"/>
            <p:cNvSpPr/>
            <p:nvPr/>
          </p:nvSpPr>
          <p:spPr>
            <a:xfrm>
              <a:off x="2393034" y="4406160"/>
              <a:ext cx="66833" cy="841653"/>
            </a:xfrm>
            <a:prstGeom prst="rect">
              <a:avLst/>
            </a:prstGeom>
            <a:solidFill>
              <a:srgbClr val="80BD41">
                <a:alpha val="100000"/>
              </a:srgbClr>
            </a:solidFill>
          </p:spPr>
          <p:txBody>
            <a:bodyPr/>
            <a:lstStyle/>
            <a:p/>
          </p:txBody>
        </p:sp>
        <p:sp>
          <p:nvSpPr>
            <p:cNvPr id="286" name="rc286"/>
            <p:cNvSpPr/>
            <p:nvPr/>
          </p:nvSpPr>
          <p:spPr>
            <a:xfrm>
              <a:off x="2393034" y="4250130"/>
              <a:ext cx="66833" cy="123853"/>
            </a:xfrm>
            <a:prstGeom prst="rect">
              <a:avLst/>
            </a:prstGeom>
            <a:solidFill>
              <a:srgbClr val="0058AB">
                <a:alpha val="100000"/>
              </a:srgbClr>
            </a:solidFill>
          </p:spPr>
          <p:txBody>
            <a:bodyPr/>
            <a:lstStyle/>
            <a:p/>
          </p:txBody>
        </p:sp>
        <p:sp>
          <p:nvSpPr>
            <p:cNvPr id="287" name="rc287"/>
            <p:cNvSpPr/>
            <p:nvPr/>
          </p:nvSpPr>
          <p:spPr>
            <a:xfrm>
              <a:off x="2393034" y="4373984"/>
              <a:ext cx="66833" cy="32175"/>
            </a:xfrm>
            <a:prstGeom prst="rect">
              <a:avLst/>
            </a:prstGeom>
            <a:solidFill>
              <a:srgbClr val="1CABE2">
                <a:alpha val="100000"/>
              </a:srgbClr>
            </a:solidFill>
          </p:spPr>
          <p:txBody>
            <a:bodyPr/>
            <a:lstStyle/>
            <a:p/>
          </p:txBody>
        </p:sp>
        <p:sp>
          <p:nvSpPr>
            <p:cNvPr id="288" name="rc288"/>
            <p:cNvSpPr/>
            <p:nvPr/>
          </p:nvSpPr>
          <p:spPr>
            <a:xfrm>
              <a:off x="2467294" y="4401747"/>
              <a:ext cx="66833" cy="846066"/>
            </a:xfrm>
            <a:prstGeom prst="rect">
              <a:avLst/>
            </a:prstGeom>
            <a:solidFill>
              <a:srgbClr val="80BD41">
                <a:alpha val="100000"/>
              </a:srgbClr>
            </a:solidFill>
          </p:spPr>
          <p:txBody>
            <a:bodyPr/>
            <a:lstStyle/>
            <a:p/>
          </p:txBody>
        </p:sp>
        <p:sp>
          <p:nvSpPr>
            <p:cNvPr id="289" name="rc289"/>
            <p:cNvSpPr/>
            <p:nvPr/>
          </p:nvSpPr>
          <p:spPr>
            <a:xfrm>
              <a:off x="2467294" y="4249894"/>
              <a:ext cx="66833" cy="113656"/>
            </a:xfrm>
            <a:prstGeom prst="rect">
              <a:avLst/>
            </a:prstGeom>
            <a:solidFill>
              <a:srgbClr val="0058AB">
                <a:alpha val="100000"/>
              </a:srgbClr>
            </a:solidFill>
          </p:spPr>
          <p:txBody>
            <a:bodyPr/>
            <a:lstStyle/>
            <a:p/>
          </p:txBody>
        </p:sp>
        <p:sp>
          <p:nvSpPr>
            <p:cNvPr id="290" name="rc290"/>
            <p:cNvSpPr/>
            <p:nvPr/>
          </p:nvSpPr>
          <p:spPr>
            <a:xfrm>
              <a:off x="2467294" y="4363551"/>
              <a:ext cx="66833" cy="38195"/>
            </a:xfrm>
            <a:prstGeom prst="rect">
              <a:avLst/>
            </a:prstGeom>
            <a:solidFill>
              <a:srgbClr val="1CABE2">
                <a:alpha val="100000"/>
              </a:srgbClr>
            </a:solidFill>
          </p:spPr>
          <p:txBody>
            <a:bodyPr/>
            <a:lstStyle/>
            <a:p/>
          </p:txBody>
        </p:sp>
        <p:sp>
          <p:nvSpPr>
            <p:cNvPr id="291" name="rc291"/>
            <p:cNvSpPr/>
            <p:nvPr/>
          </p:nvSpPr>
          <p:spPr>
            <a:xfrm>
              <a:off x="2541554" y="4340703"/>
              <a:ext cx="66833" cy="907110"/>
            </a:xfrm>
            <a:prstGeom prst="rect">
              <a:avLst/>
            </a:prstGeom>
            <a:solidFill>
              <a:srgbClr val="80BD41">
                <a:alpha val="100000"/>
              </a:srgbClr>
            </a:solidFill>
          </p:spPr>
          <p:txBody>
            <a:bodyPr/>
            <a:lstStyle/>
            <a:p/>
          </p:txBody>
        </p:sp>
        <p:sp>
          <p:nvSpPr>
            <p:cNvPr id="292" name="rc292"/>
            <p:cNvSpPr/>
            <p:nvPr/>
          </p:nvSpPr>
          <p:spPr>
            <a:xfrm>
              <a:off x="2541554" y="4246218"/>
              <a:ext cx="66833" cy="60491"/>
            </a:xfrm>
            <a:prstGeom prst="rect">
              <a:avLst/>
            </a:prstGeom>
            <a:solidFill>
              <a:srgbClr val="0058AB">
                <a:alpha val="100000"/>
              </a:srgbClr>
            </a:solidFill>
          </p:spPr>
          <p:txBody>
            <a:bodyPr/>
            <a:lstStyle/>
            <a:p/>
          </p:txBody>
        </p:sp>
        <p:sp>
          <p:nvSpPr>
            <p:cNvPr id="293" name="rc293"/>
            <p:cNvSpPr/>
            <p:nvPr/>
          </p:nvSpPr>
          <p:spPr>
            <a:xfrm>
              <a:off x="2541554" y="4306709"/>
              <a:ext cx="66833" cy="33993"/>
            </a:xfrm>
            <a:prstGeom prst="rect">
              <a:avLst/>
            </a:prstGeom>
            <a:solidFill>
              <a:srgbClr val="1CABE2">
                <a:alpha val="100000"/>
              </a:srgbClr>
            </a:solidFill>
          </p:spPr>
          <p:txBody>
            <a:bodyPr/>
            <a:lstStyle/>
            <a:p/>
          </p:txBody>
        </p:sp>
        <p:sp>
          <p:nvSpPr>
            <p:cNvPr id="294" name="rc294"/>
            <p:cNvSpPr/>
            <p:nvPr/>
          </p:nvSpPr>
          <p:spPr>
            <a:xfrm>
              <a:off x="2615814" y="4350560"/>
              <a:ext cx="66833" cy="897253"/>
            </a:xfrm>
            <a:prstGeom prst="rect">
              <a:avLst/>
            </a:prstGeom>
            <a:solidFill>
              <a:srgbClr val="80BD41">
                <a:alpha val="100000"/>
              </a:srgbClr>
            </a:solidFill>
          </p:spPr>
          <p:txBody>
            <a:bodyPr/>
            <a:lstStyle/>
            <a:p/>
          </p:txBody>
        </p:sp>
        <p:sp>
          <p:nvSpPr>
            <p:cNvPr id="295" name="rc295"/>
            <p:cNvSpPr/>
            <p:nvPr/>
          </p:nvSpPr>
          <p:spPr>
            <a:xfrm>
              <a:off x="2615814" y="4246401"/>
              <a:ext cx="66833" cy="70993"/>
            </a:xfrm>
            <a:prstGeom prst="rect">
              <a:avLst/>
            </a:prstGeom>
            <a:solidFill>
              <a:srgbClr val="0058AB">
                <a:alpha val="100000"/>
              </a:srgbClr>
            </a:solidFill>
          </p:spPr>
          <p:txBody>
            <a:bodyPr/>
            <a:lstStyle/>
            <a:p/>
          </p:txBody>
        </p:sp>
        <p:sp>
          <p:nvSpPr>
            <p:cNvPr id="296" name="rc296"/>
            <p:cNvSpPr/>
            <p:nvPr/>
          </p:nvSpPr>
          <p:spPr>
            <a:xfrm>
              <a:off x="2615814" y="4317394"/>
              <a:ext cx="66833" cy="33166"/>
            </a:xfrm>
            <a:prstGeom prst="rect">
              <a:avLst/>
            </a:prstGeom>
            <a:solidFill>
              <a:srgbClr val="1CABE2">
                <a:alpha val="100000"/>
              </a:srgbClr>
            </a:solidFill>
          </p:spPr>
          <p:txBody>
            <a:bodyPr/>
            <a:lstStyle/>
            <a:p/>
          </p:txBody>
        </p:sp>
        <p:sp>
          <p:nvSpPr>
            <p:cNvPr id="297" name="rc297"/>
            <p:cNvSpPr/>
            <p:nvPr/>
          </p:nvSpPr>
          <p:spPr>
            <a:xfrm>
              <a:off x="2690074" y="4329124"/>
              <a:ext cx="66833" cy="918689"/>
            </a:xfrm>
            <a:prstGeom prst="rect">
              <a:avLst/>
            </a:prstGeom>
            <a:solidFill>
              <a:srgbClr val="80BD41">
                <a:alpha val="100000"/>
              </a:srgbClr>
            </a:solidFill>
          </p:spPr>
          <p:txBody>
            <a:bodyPr/>
            <a:lstStyle/>
            <a:p/>
          </p:txBody>
        </p:sp>
        <p:sp>
          <p:nvSpPr>
            <p:cNvPr id="298" name="rc298"/>
            <p:cNvSpPr/>
            <p:nvPr/>
          </p:nvSpPr>
          <p:spPr>
            <a:xfrm>
              <a:off x="2690074" y="4246801"/>
              <a:ext cx="66833" cy="51477"/>
            </a:xfrm>
            <a:prstGeom prst="rect">
              <a:avLst/>
            </a:prstGeom>
            <a:solidFill>
              <a:srgbClr val="0058AB">
                <a:alpha val="100000"/>
              </a:srgbClr>
            </a:solidFill>
          </p:spPr>
          <p:txBody>
            <a:bodyPr/>
            <a:lstStyle/>
            <a:p/>
          </p:txBody>
        </p:sp>
        <p:sp>
          <p:nvSpPr>
            <p:cNvPr id="299" name="rc299"/>
            <p:cNvSpPr/>
            <p:nvPr/>
          </p:nvSpPr>
          <p:spPr>
            <a:xfrm>
              <a:off x="2690074" y="4298278"/>
              <a:ext cx="66833" cy="30845"/>
            </a:xfrm>
            <a:prstGeom prst="rect">
              <a:avLst/>
            </a:prstGeom>
            <a:solidFill>
              <a:srgbClr val="1CABE2">
                <a:alpha val="100000"/>
              </a:srgbClr>
            </a:solidFill>
          </p:spPr>
          <p:txBody>
            <a:bodyPr/>
            <a:lstStyle/>
            <a:p/>
          </p:txBody>
        </p:sp>
        <p:sp>
          <p:nvSpPr>
            <p:cNvPr id="300" name="rc300"/>
            <p:cNvSpPr/>
            <p:nvPr/>
          </p:nvSpPr>
          <p:spPr>
            <a:xfrm>
              <a:off x="2764333" y="4333035"/>
              <a:ext cx="66833" cy="914778"/>
            </a:xfrm>
            <a:prstGeom prst="rect">
              <a:avLst/>
            </a:prstGeom>
            <a:solidFill>
              <a:srgbClr val="80BD41">
                <a:alpha val="100000"/>
              </a:srgbClr>
            </a:solidFill>
          </p:spPr>
          <p:txBody>
            <a:bodyPr/>
            <a:lstStyle/>
            <a:p/>
          </p:txBody>
        </p:sp>
        <p:sp>
          <p:nvSpPr>
            <p:cNvPr id="301" name="rc301"/>
            <p:cNvSpPr/>
            <p:nvPr/>
          </p:nvSpPr>
          <p:spPr>
            <a:xfrm>
              <a:off x="2764333" y="4249287"/>
              <a:ext cx="66833" cy="53798"/>
            </a:xfrm>
            <a:prstGeom prst="rect">
              <a:avLst/>
            </a:prstGeom>
            <a:solidFill>
              <a:srgbClr val="0058AB">
                <a:alpha val="100000"/>
              </a:srgbClr>
            </a:solidFill>
          </p:spPr>
          <p:txBody>
            <a:bodyPr/>
            <a:lstStyle/>
            <a:p/>
          </p:txBody>
        </p:sp>
        <p:sp>
          <p:nvSpPr>
            <p:cNvPr id="302" name="rc302"/>
            <p:cNvSpPr/>
            <p:nvPr/>
          </p:nvSpPr>
          <p:spPr>
            <a:xfrm>
              <a:off x="2764333" y="4303085"/>
              <a:ext cx="66833" cy="29950"/>
            </a:xfrm>
            <a:prstGeom prst="rect">
              <a:avLst/>
            </a:prstGeom>
            <a:solidFill>
              <a:srgbClr val="1CABE2">
                <a:alpha val="100000"/>
              </a:srgbClr>
            </a:solidFill>
          </p:spPr>
          <p:txBody>
            <a:bodyPr/>
            <a:lstStyle/>
            <a:p/>
          </p:txBody>
        </p:sp>
        <p:sp>
          <p:nvSpPr>
            <p:cNvPr id="303" name="rc303"/>
            <p:cNvSpPr/>
            <p:nvPr/>
          </p:nvSpPr>
          <p:spPr>
            <a:xfrm>
              <a:off x="2838593" y="4251125"/>
              <a:ext cx="66833" cy="49413"/>
            </a:xfrm>
            <a:prstGeom prst="rect">
              <a:avLst/>
            </a:prstGeom>
            <a:solidFill>
              <a:srgbClr val="F26A21">
                <a:alpha val="100000"/>
              </a:srgbClr>
            </a:solidFill>
          </p:spPr>
          <p:txBody>
            <a:bodyPr/>
            <a:lstStyle/>
            <a:p/>
          </p:txBody>
        </p:sp>
        <p:sp>
          <p:nvSpPr>
            <p:cNvPr id="304" name="rc304"/>
            <p:cNvSpPr/>
            <p:nvPr/>
          </p:nvSpPr>
          <p:spPr>
            <a:xfrm>
              <a:off x="2838593" y="4300538"/>
              <a:ext cx="66833" cy="947275"/>
            </a:xfrm>
            <a:prstGeom prst="rect">
              <a:avLst/>
            </a:prstGeom>
            <a:solidFill>
              <a:srgbClr val="FFC20E">
                <a:alpha val="100000"/>
              </a:srgbClr>
            </a:solidFill>
          </p:spPr>
          <p:txBody>
            <a:bodyPr/>
            <a:lstStyle/>
            <a:p/>
          </p:txBody>
        </p:sp>
        <p:sp>
          <p:nvSpPr>
            <p:cNvPr id="305" name="rc305"/>
            <p:cNvSpPr/>
            <p:nvPr/>
          </p:nvSpPr>
          <p:spPr>
            <a:xfrm>
              <a:off x="2912853" y="4253317"/>
              <a:ext cx="66833" cy="45386"/>
            </a:xfrm>
            <a:prstGeom prst="rect">
              <a:avLst/>
            </a:prstGeom>
            <a:solidFill>
              <a:srgbClr val="F26A21">
                <a:alpha val="100000"/>
              </a:srgbClr>
            </a:solidFill>
          </p:spPr>
          <p:txBody>
            <a:bodyPr/>
            <a:lstStyle/>
            <a:p/>
          </p:txBody>
        </p:sp>
        <p:sp>
          <p:nvSpPr>
            <p:cNvPr id="306" name="rc306"/>
            <p:cNvSpPr/>
            <p:nvPr/>
          </p:nvSpPr>
          <p:spPr>
            <a:xfrm>
              <a:off x="2912853" y="4298703"/>
              <a:ext cx="66833" cy="949110"/>
            </a:xfrm>
            <a:prstGeom prst="rect">
              <a:avLst/>
            </a:prstGeom>
            <a:solidFill>
              <a:srgbClr val="FFC20E">
                <a:alpha val="100000"/>
              </a:srgbClr>
            </a:solidFill>
          </p:spPr>
          <p:txBody>
            <a:bodyPr/>
            <a:lstStyle/>
            <a:p/>
          </p:txBody>
        </p:sp>
        <p:sp>
          <p:nvSpPr>
            <p:cNvPr id="307" name="rc307"/>
            <p:cNvSpPr/>
            <p:nvPr/>
          </p:nvSpPr>
          <p:spPr>
            <a:xfrm>
              <a:off x="2987113" y="4255554"/>
              <a:ext cx="66833" cy="41686"/>
            </a:xfrm>
            <a:prstGeom prst="rect">
              <a:avLst/>
            </a:prstGeom>
            <a:solidFill>
              <a:srgbClr val="F26A21">
                <a:alpha val="100000"/>
              </a:srgbClr>
            </a:solidFill>
          </p:spPr>
          <p:txBody>
            <a:bodyPr/>
            <a:lstStyle/>
            <a:p/>
          </p:txBody>
        </p:sp>
        <p:sp>
          <p:nvSpPr>
            <p:cNvPr id="308" name="rc308"/>
            <p:cNvSpPr/>
            <p:nvPr/>
          </p:nvSpPr>
          <p:spPr>
            <a:xfrm>
              <a:off x="2987113" y="4297241"/>
              <a:ext cx="66833" cy="950572"/>
            </a:xfrm>
            <a:prstGeom prst="rect">
              <a:avLst/>
            </a:prstGeom>
            <a:solidFill>
              <a:srgbClr val="FFC20E">
                <a:alpha val="100000"/>
              </a:srgbClr>
            </a:solidFill>
          </p:spPr>
          <p:txBody>
            <a:bodyPr/>
            <a:lstStyle/>
            <a:p/>
          </p:txBody>
        </p:sp>
        <p:sp>
          <p:nvSpPr>
            <p:cNvPr id="309" name="rc309"/>
            <p:cNvSpPr/>
            <p:nvPr/>
          </p:nvSpPr>
          <p:spPr>
            <a:xfrm>
              <a:off x="3061373" y="4257225"/>
              <a:ext cx="66833" cy="38289"/>
            </a:xfrm>
            <a:prstGeom prst="rect">
              <a:avLst/>
            </a:prstGeom>
            <a:solidFill>
              <a:srgbClr val="F26A21">
                <a:alpha val="100000"/>
              </a:srgbClr>
            </a:solidFill>
          </p:spPr>
          <p:txBody>
            <a:bodyPr/>
            <a:lstStyle/>
            <a:p/>
          </p:txBody>
        </p:sp>
        <p:sp>
          <p:nvSpPr>
            <p:cNvPr id="310" name="rc310"/>
            <p:cNvSpPr/>
            <p:nvPr/>
          </p:nvSpPr>
          <p:spPr>
            <a:xfrm>
              <a:off x="3061373" y="4295514"/>
              <a:ext cx="66833" cy="952299"/>
            </a:xfrm>
            <a:prstGeom prst="rect">
              <a:avLst/>
            </a:prstGeom>
            <a:solidFill>
              <a:srgbClr val="FFC20E">
                <a:alpha val="100000"/>
              </a:srgbClr>
            </a:solidFill>
          </p:spPr>
          <p:txBody>
            <a:bodyPr/>
            <a:lstStyle/>
            <a:p/>
          </p:txBody>
        </p:sp>
        <p:sp>
          <p:nvSpPr>
            <p:cNvPr id="311" name="rc311"/>
            <p:cNvSpPr/>
            <p:nvPr/>
          </p:nvSpPr>
          <p:spPr>
            <a:xfrm>
              <a:off x="3135633" y="4258545"/>
              <a:ext cx="66833" cy="35168"/>
            </a:xfrm>
            <a:prstGeom prst="rect">
              <a:avLst/>
            </a:prstGeom>
            <a:solidFill>
              <a:srgbClr val="F26A21">
                <a:alpha val="100000"/>
              </a:srgbClr>
            </a:solidFill>
          </p:spPr>
          <p:txBody>
            <a:bodyPr/>
            <a:lstStyle/>
            <a:p/>
          </p:txBody>
        </p:sp>
        <p:sp>
          <p:nvSpPr>
            <p:cNvPr id="312" name="rc312"/>
            <p:cNvSpPr/>
            <p:nvPr/>
          </p:nvSpPr>
          <p:spPr>
            <a:xfrm>
              <a:off x="3135633" y="4293714"/>
              <a:ext cx="66833" cy="954099"/>
            </a:xfrm>
            <a:prstGeom prst="rect">
              <a:avLst/>
            </a:prstGeom>
            <a:solidFill>
              <a:srgbClr val="FFC20E">
                <a:alpha val="100000"/>
              </a:srgbClr>
            </a:solidFill>
          </p:spPr>
          <p:txBody>
            <a:bodyPr/>
            <a:lstStyle/>
            <a:p/>
          </p:txBody>
        </p:sp>
        <p:sp>
          <p:nvSpPr>
            <p:cNvPr id="313" name="pl313"/>
            <p:cNvSpPr/>
            <p:nvPr/>
          </p:nvSpPr>
          <p:spPr>
            <a:xfrm>
              <a:off x="3671709" y="210421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4" name="pl314"/>
            <p:cNvSpPr/>
            <p:nvPr/>
          </p:nvSpPr>
          <p:spPr>
            <a:xfrm>
              <a:off x="3671709" y="185966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5" name="pl315"/>
            <p:cNvSpPr/>
            <p:nvPr/>
          </p:nvSpPr>
          <p:spPr>
            <a:xfrm>
              <a:off x="3671709" y="1615116"/>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6" name="pl316"/>
            <p:cNvSpPr/>
            <p:nvPr/>
          </p:nvSpPr>
          <p:spPr>
            <a:xfrm>
              <a:off x="3671709" y="1370564"/>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7" name="pl317"/>
            <p:cNvSpPr/>
            <p:nvPr/>
          </p:nvSpPr>
          <p:spPr>
            <a:xfrm>
              <a:off x="3671709" y="112601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8" name="pl318"/>
            <p:cNvSpPr/>
            <p:nvPr/>
          </p:nvSpPr>
          <p:spPr>
            <a:xfrm>
              <a:off x="3671709" y="222649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19" name="pl319"/>
            <p:cNvSpPr/>
            <p:nvPr/>
          </p:nvSpPr>
          <p:spPr>
            <a:xfrm>
              <a:off x="3671709" y="198194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0" name="pl320"/>
            <p:cNvSpPr/>
            <p:nvPr/>
          </p:nvSpPr>
          <p:spPr>
            <a:xfrm>
              <a:off x="3671709" y="173739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1" name="pl321"/>
            <p:cNvSpPr/>
            <p:nvPr/>
          </p:nvSpPr>
          <p:spPr>
            <a:xfrm>
              <a:off x="3671709" y="149284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2" name="pl322"/>
            <p:cNvSpPr/>
            <p:nvPr/>
          </p:nvSpPr>
          <p:spPr>
            <a:xfrm>
              <a:off x="3671709" y="124828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3" name="pl323"/>
            <p:cNvSpPr/>
            <p:nvPr/>
          </p:nvSpPr>
          <p:spPr>
            <a:xfrm>
              <a:off x="3819857"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4191157"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4562457"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4933757"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5305056"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5676356"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6047656"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330" name="rc330"/>
            <p:cNvSpPr/>
            <p:nvPr/>
          </p:nvSpPr>
          <p:spPr>
            <a:xfrm>
              <a:off x="3786440" y="1358722"/>
              <a:ext cx="66833" cy="867773"/>
            </a:xfrm>
            <a:prstGeom prst="rect">
              <a:avLst/>
            </a:prstGeom>
            <a:solidFill>
              <a:srgbClr val="80BD41">
                <a:alpha val="100000"/>
              </a:srgbClr>
            </a:solidFill>
          </p:spPr>
          <p:txBody>
            <a:bodyPr/>
            <a:lstStyle/>
            <a:p/>
          </p:txBody>
        </p:sp>
        <p:sp>
          <p:nvSpPr>
            <p:cNvPr id="331" name="rc331"/>
            <p:cNvSpPr/>
            <p:nvPr/>
          </p:nvSpPr>
          <p:spPr>
            <a:xfrm>
              <a:off x="3786440" y="1276919"/>
              <a:ext cx="66833" cy="47975"/>
            </a:xfrm>
            <a:prstGeom prst="rect">
              <a:avLst/>
            </a:prstGeom>
            <a:solidFill>
              <a:srgbClr val="0058AB">
                <a:alpha val="100000"/>
              </a:srgbClr>
            </a:solidFill>
          </p:spPr>
          <p:txBody>
            <a:bodyPr/>
            <a:lstStyle/>
            <a:p/>
          </p:txBody>
        </p:sp>
        <p:sp>
          <p:nvSpPr>
            <p:cNvPr id="332" name="rc332"/>
            <p:cNvSpPr/>
            <p:nvPr/>
          </p:nvSpPr>
          <p:spPr>
            <a:xfrm>
              <a:off x="3786440" y="1324894"/>
              <a:ext cx="66833" cy="33827"/>
            </a:xfrm>
            <a:prstGeom prst="rect">
              <a:avLst/>
            </a:prstGeom>
            <a:solidFill>
              <a:srgbClr val="1CABE2">
                <a:alpha val="100000"/>
              </a:srgbClr>
            </a:solidFill>
          </p:spPr>
          <p:txBody>
            <a:bodyPr/>
            <a:lstStyle/>
            <a:p/>
          </p:txBody>
        </p:sp>
        <p:sp>
          <p:nvSpPr>
            <p:cNvPr id="333" name="rc333"/>
            <p:cNvSpPr/>
            <p:nvPr/>
          </p:nvSpPr>
          <p:spPr>
            <a:xfrm>
              <a:off x="3860700" y="1362723"/>
              <a:ext cx="66833" cy="863772"/>
            </a:xfrm>
            <a:prstGeom prst="rect">
              <a:avLst/>
            </a:prstGeom>
            <a:solidFill>
              <a:srgbClr val="80BD41">
                <a:alpha val="100000"/>
              </a:srgbClr>
            </a:solidFill>
          </p:spPr>
          <p:txBody>
            <a:bodyPr/>
            <a:lstStyle/>
            <a:p/>
          </p:txBody>
        </p:sp>
        <p:sp>
          <p:nvSpPr>
            <p:cNvPr id="334" name="rc334"/>
            <p:cNvSpPr/>
            <p:nvPr/>
          </p:nvSpPr>
          <p:spPr>
            <a:xfrm>
              <a:off x="3860700" y="1293763"/>
              <a:ext cx="66833" cy="37692"/>
            </a:xfrm>
            <a:prstGeom prst="rect">
              <a:avLst/>
            </a:prstGeom>
            <a:solidFill>
              <a:srgbClr val="0058AB">
                <a:alpha val="100000"/>
              </a:srgbClr>
            </a:solidFill>
          </p:spPr>
          <p:txBody>
            <a:bodyPr/>
            <a:lstStyle/>
            <a:p/>
          </p:txBody>
        </p:sp>
        <p:sp>
          <p:nvSpPr>
            <p:cNvPr id="335" name="rc335"/>
            <p:cNvSpPr/>
            <p:nvPr/>
          </p:nvSpPr>
          <p:spPr>
            <a:xfrm>
              <a:off x="3860700" y="1331455"/>
              <a:ext cx="66833" cy="31267"/>
            </a:xfrm>
            <a:prstGeom prst="rect">
              <a:avLst/>
            </a:prstGeom>
            <a:solidFill>
              <a:srgbClr val="1CABE2">
                <a:alpha val="100000"/>
              </a:srgbClr>
            </a:solidFill>
          </p:spPr>
          <p:txBody>
            <a:bodyPr/>
            <a:lstStyle/>
            <a:p/>
          </p:txBody>
        </p:sp>
        <p:sp>
          <p:nvSpPr>
            <p:cNvPr id="336" name="rc336"/>
            <p:cNvSpPr/>
            <p:nvPr/>
          </p:nvSpPr>
          <p:spPr>
            <a:xfrm>
              <a:off x="3934960" y="1400660"/>
              <a:ext cx="66833" cy="825834"/>
            </a:xfrm>
            <a:prstGeom prst="rect">
              <a:avLst/>
            </a:prstGeom>
            <a:solidFill>
              <a:srgbClr val="80BD41">
                <a:alpha val="100000"/>
              </a:srgbClr>
            </a:solidFill>
          </p:spPr>
          <p:txBody>
            <a:bodyPr/>
            <a:lstStyle/>
            <a:p/>
          </p:txBody>
        </p:sp>
        <p:sp>
          <p:nvSpPr>
            <p:cNvPr id="337" name="rc337"/>
            <p:cNvSpPr/>
            <p:nvPr/>
          </p:nvSpPr>
          <p:spPr>
            <a:xfrm>
              <a:off x="3934960" y="1300900"/>
              <a:ext cx="66833" cy="75285"/>
            </a:xfrm>
            <a:prstGeom prst="rect">
              <a:avLst/>
            </a:prstGeom>
            <a:solidFill>
              <a:srgbClr val="0058AB">
                <a:alpha val="100000"/>
              </a:srgbClr>
            </a:solidFill>
          </p:spPr>
          <p:txBody>
            <a:bodyPr/>
            <a:lstStyle/>
            <a:p/>
          </p:txBody>
        </p:sp>
        <p:sp>
          <p:nvSpPr>
            <p:cNvPr id="338" name="rc338"/>
            <p:cNvSpPr/>
            <p:nvPr/>
          </p:nvSpPr>
          <p:spPr>
            <a:xfrm>
              <a:off x="3934960" y="1376185"/>
              <a:ext cx="66833" cy="24475"/>
            </a:xfrm>
            <a:prstGeom prst="rect">
              <a:avLst/>
            </a:prstGeom>
            <a:solidFill>
              <a:srgbClr val="1CABE2">
                <a:alpha val="100000"/>
              </a:srgbClr>
            </a:solidFill>
          </p:spPr>
          <p:txBody>
            <a:bodyPr/>
            <a:lstStyle/>
            <a:p/>
          </p:txBody>
        </p:sp>
        <p:sp>
          <p:nvSpPr>
            <p:cNvPr id="339" name="rc339"/>
            <p:cNvSpPr/>
            <p:nvPr/>
          </p:nvSpPr>
          <p:spPr>
            <a:xfrm>
              <a:off x="4009220" y="1440081"/>
              <a:ext cx="66833" cy="786413"/>
            </a:xfrm>
            <a:prstGeom prst="rect">
              <a:avLst/>
            </a:prstGeom>
            <a:solidFill>
              <a:srgbClr val="80BD41">
                <a:alpha val="100000"/>
              </a:srgbClr>
            </a:solidFill>
          </p:spPr>
          <p:txBody>
            <a:bodyPr/>
            <a:lstStyle/>
            <a:p/>
          </p:txBody>
        </p:sp>
        <p:sp>
          <p:nvSpPr>
            <p:cNvPr id="340" name="rc340"/>
            <p:cNvSpPr/>
            <p:nvPr/>
          </p:nvSpPr>
          <p:spPr>
            <a:xfrm>
              <a:off x="4009220" y="1294642"/>
              <a:ext cx="66833" cy="98081"/>
            </a:xfrm>
            <a:prstGeom prst="rect">
              <a:avLst/>
            </a:prstGeom>
            <a:solidFill>
              <a:srgbClr val="0058AB">
                <a:alpha val="100000"/>
              </a:srgbClr>
            </a:solidFill>
          </p:spPr>
          <p:txBody>
            <a:bodyPr/>
            <a:lstStyle/>
            <a:p/>
          </p:txBody>
        </p:sp>
        <p:sp>
          <p:nvSpPr>
            <p:cNvPr id="341" name="rc341"/>
            <p:cNvSpPr/>
            <p:nvPr/>
          </p:nvSpPr>
          <p:spPr>
            <a:xfrm>
              <a:off x="4009220" y="1392724"/>
              <a:ext cx="66833" cy="47357"/>
            </a:xfrm>
            <a:prstGeom prst="rect">
              <a:avLst/>
            </a:prstGeom>
            <a:solidFill>
              <a:srgbClr val="1CABE2">
                <a:alpha val="100000"/>
              </a:srgbClr>
            </a:solidFill>
          </p:spPr>
          <p:txBody>
            <a:bodyPr/>
            <a:lstStyle/>
            <a:p/>
          </p:txBody>
        </p:sp>
        <p:sp>
          <p:nvSpPr>
            <p:cNvPr id="342" name="rc342"/>
            <p:cNvSpPr/>
            <p:nvPr/>
          </p:nvSpPr>
          <p:spPr>
            <a:xfrm>
              <a:off x="4083480" y="1358429"/>
              <a:ext cx="66833" cy="868066"/>
            </a:xfrm>
            <a:prstGeom prst="rect">
              <a:avLst/>
            </a:prstGeom>
            <a:solidFill>
              <a:srgbClr val="80BD41">
                <a:alpha val="100000"/>
              </a:srgbClr>
            </a:solidFill>
          </p:spPr>
          <p:txBody>
            <a:bodyPr/>
            <a:lstStyle/>
            <a:p/>
          </p:txBody>
        </p:sp>
        <p:sp>
          <p:nvSpPr>
            <p:cNvPr id="343" name="rc343"/>
            <p:cNvSpPr/>
            <p:nvPr/>
          </p:nvSpPr>
          <p:spPr>
            <a:xfrm>
              <a:off x="4083480" y="1268135"/>
              <a:ext cx="66833" cy="74539"/>
            </a:xfrm>
            <a:prstGeom prst="rect">
              <a:avLst/>
            </a:prstGeom>
            <a:solidFill>
              <a:srgbClr val="0058AB">
                <a:alpha val="100000"/>
              </a:srgbClr>
            </a:solidFill>
          </p:spPr>
          <p:txBody>
            <a:bodyPr/>
            <a:lstStyle/>
            <a:p/>
          </p:txBody>
        </p:sp>
        <p:sp>
          <p:nvSpPr>
            <p:cNvPr id="344" name="rc344"/>
            <p:cNvSpPr/>
            <p:nvPr/>
          </p:nvSpPr>
          <p:spPr>
            <a:xfrm>
              <a:off x="4083480" y="1342675"/>
              <a:ext cx="66833" cy="15753"/>
            </a:xfrm>
            <a:prstGeom prst="rect">
              <a:avLst/>
            </a:prstGeom>
            <a:solidFill>
              <a:srgbClr val="1CABE2">
                <a:alpha val="100000"/>
              </a:srgbClr>
            </a:solidFill>
          </p:spPr>
          <p:txBody>
            <a:bodyPr/>
            <a:lstStyle/>
            <a:p/>
          </p:txBody>
        </p:sp>
        <p:sp>
          <p:nvSpPr>
            <p:cNvPr id="345" name="rc345"/>
            <p:cNvSpPr/>
            <p:nvPr/>
          </p:nvSpPr>
          <p:spPr>
            <a:xfrm>
              <a:off x="4157740" y="1320513"/>
              <a:ext cx="66833" cy="905982"/>
            </a:xfrm>
            <a:prstGeom prst="rect">
              <a:avLst/>
            </a:prstGeom>
            <a:solidFill>
              <a:srgbClr val="80BD41">
                <a:alpha val="100000"/>
              </a:srgbClr>
            </a:solidFill>
          </p:spPr>
          <p:txBody>
            <a:bodyPr/>
            <a:lstStyle/>
            <a:p/>
          </p:txBody>
        </p:sp>
        <p:sp>
          <p:nvSpPr>
            <p:cNvPr id="346" name="rc346"/>
            <p:cNvSpPr/>
            <p:nvPr/>
          </p:nvSpPr>
          <p:spPr>
            <a:xfrm>
              <a:off x="4157740" y="1255635"/>
              <a:ext cx="66833" cy="45436"/>
            </a:xfrm>
            <a:prstGeom prst="rect">
              <a:avLst/>
            </a:prstGeom>
            <a:solidFill>
              <a:srgbClr val="0058AB">
                <a:alpha val="100000"/>
              </a:srgbClr>
            </a:solidFill>
          </p:spPr>
          <p:txBody>
            <a:bodyPr/>
            <a:lstStyle/>
            <a:p/>
          </p:txBody>
        </p:sp>
        <p:sp>
          <p:nvSpPr>
            <p:cNvPr id="347" name="rc347"/>
            <p:cNvSpPr/>
            <p:nvPr/>
          </p:nvSpPr>
          <p:spPr>
            <a:xfrm>
              <a:off x="4157740" y="1301072"/>
              <a:ext cx="66833" cy="19440"/>
            </a:xfrm>
            <a:prstGeom prst="rect">
              <a:avLst/>
            </a:prstGeom>
            <a:solidFill>
              <a:srgbClr val="1CABE2">
                <a:alpha val="100000"/>
              </a:srgbClr>
            </a:solidFill>
          </p:spPr>
          <p:txBody>
            <a:bodyPr/>
            <a:lstStyle/>
            <a:p/>
          </p:txBody>
        </p:sp>
        <p:sp>
          <p:nvSpPr>
            <p:cNvPr id="348" name="rc348"/>
            <p:cNvSpPr/>
            <p:nvPr/>
          </p:nvSpPr>
          <p:spPr>
            <a:xfrm>
              <a:off x="4232000" y="1299812"/>
              <a:ext cx="66833" cy="926683"/>
            </a:xfrm>
            <a:prstGeom prst="rect">
              <a:avLst/>
            </a:prstGeom>
            <a:solidFill>
              <a:srgbClr val="80BD41">
                <a:alpha val="100000"/>
              </a:srgbClr>
            </a:solidFill>
          </p:spPr>
          <p:txBody>
            <a:bodyPr/>
            <a:lstStyle/>
            <a:p/>
          </p:txBody>
        </p:sp>
        <p:sp>
          <p:nvSpPr>
            <p:cNvPr id="349" name="rc349"/>
            <p:cNvSpPr/>
            <p:nvPr/>
          </p:nvSpPr>
          <p:spPr>
            <a:xfrm>
              <a:off x="4232000" y="1229901"/>
              <a:ext cx="66833" cy="48930"/>
            </a:xfrm>
            <a:prstGeom prst="rect">
              <a:avLst/>
            </a:prstGeom>
            <a:solidFill>
              <a:srgbClr val="0058AB">
                <a:alpha val="100000"/>
              </a:srgbClr>
            </a:solidFill>
          </p:spPr>
          <p:txBody>
            <a:bodyPr/>
            <a:lstStyle/>
            <a:p/>
          </p:txBody>
        </p:sp>
        <p:sp>
          <p:nvSpPr>
            <p:cNvPr id="350" name="rc350"/>
            <p:cNvSpPr/>
            <p:nvPr/>
          </p:nvSpPr>
          <p:spPr>
            <a:xfrm>
              <a:off x="4232000" y="1278832"/>
              <a:ext cx="66833" cy="20979"/>
            </a:xfrm>
            <a:prstGeom prst="rect">
              <a:avLst/>
            </a:prstGeom>
            <a:solidFill>
              <a:srgbClr val="1CABE2">
                <a:alpha val="100000"/>
              </a:srgbClr>
            </a:solidFill>
          </p:spPr>
          <p:txBody>
            <a:bodyPr/>
            <a:lstStyle/>
            <a:p/>
          </p:txBody>
        </p:sp>
        <p:sp>
          <p:nvSpPr>
            <p:cNvPr id="351" name="rc351"/>
            <p:cNvSpPr/>
            <p:nvPr/>
          </p:nvSpPr>
          <p:spPr>
            <a:xfrm>
              <a:off x="4306260" y="1257574"/>
              <a:ext cx="66833" cy="968921"/>
            </a:xfrm>
            <a:prstGeom prst="rect">
              <a:avLst/>
            </a:prstGeom>
            <a:solidFill>
              <a:srgbClr val="80BD41">
                <a:alpha val="100000"/>
              </a:srgbClr>
            </a:solidFill>
          </p:spPr>
          <p:txBody>
            <a:bodyPr/>
            <a:lstStyle/>
            <a:p/>
          </p:txBody>
        </p:sp>
        <p:sp>
          <p:nvSpPr>
            <p:cNvPr id="352" name="rc352"/>
            <p:cNvSpPr/>
            <p:nvPr/>
          </p:nvSpPr>
          <p:spPr>
            <a:xfrm>
              <a:off x="4306260" y="1203740"/>
              <a:ext cx="66833" cy="30597"/>
            </a:xfrm>
            <a:prstGeom prst="rect">
              <a:avLst/>
            </a:prstGeom>
            <a:solidFill>
              <a:srgbClr val="0058AB">
                <a:alpha val="100000"/>
              </a:srgbClr>
            </a:solidFill>
          </p:spPr>
          <p:txBody>
            <a:bodyPr/>
            <a:lstStyle/>
            <a:p/>
          </p:txBody>
        </p:sp>
        <p:sp>
          <p:nvSpPr>
            <p:cNvPr id="353" name="rc353"/>
            <p:cNvSpPr/>
            <p:nvPr/>
          </p:nvSpPr>
          <p:spPr>
            <a:xfrm>
              <a:off x="4306260" y="1234337"/>
              <a:ext cx="66833" cy="23237"/>
            </a:xfrm>
            <a:prstGeom prst="rect">
              <a:avLst/>
            </a:prstGeom>
            <a:solidFill>
              <a:srgbClr val="1CABE2">
                <a:alpha val="100000"/>
              </a:srgbClr>
            </a:solidFill>
          </p:spPr>
          <p:txBody>
            <a:bodyPr/>
            <a:lstStyle/>
            <a:p/>
          </p:txBody>
        </p:sp>
        <p:sp>
          <p:nvSpPr>
            <p:cNvPr id="354" name="rc354"/>
            <p:cNvSpPr/>
            <p:nvPr/>
          </p:nvSpPr>
          <p:spPr>
            <a:xfrm>
              <a:off x="4380520" y="1227622"/>
              <a:ext cx="66833" cy="998873"/>
            </a:xfrm>
            <a:prstGeom prst="rect">
              <a:avLst/>
            </a:prstGeom>
            <a:solidFill>
              <a:srgbClr val="80BD41">
                <a:alpha val="100000"/>
              </a:srgbClr>
            </a:solidFill>
          </p:spPr>
          <p:txBody>
            <a:bodyPr/>
            <a:lstStyle/>
            <a:p/>
          </p:txBody>
        </p:sp>
        <p:sp>
          <p:nvSpPr>
            <p:cNvPr id="355" name="rc355"/>
            <p:cNvSpPr/>
            <p:nvPr/>
          </p:nvSpPr>
          <p:spPr>
            <a:xfrm>
              <a:off x="4380520" y="1170668"/>
              <a:ext cx="66833" cy="39576"/>
            </a:xfrm>
            <a:prstGeom prst="rect">
              <a:avLst/>
            </a:prstGeom>
            <a:solidFill>
              <a:srgbClr val="0058AB">
                <a:alpha val="100000"/>
              </a:srgbClr>
            </a:solidFill>
          </p:spPr>
          <p:txBody>
            <a:bodyPr/>
            <a:lstStyle/>
            <a:p/>
          </p:txBody>
        </p:sp>
        <p:sp>
          <p:nvSpPr>
            <p:cNvPr id="356" name="rc356"/>
            <p:cNvSpPr/>
            <p:nvPr/>
          </p:nvSpPr>
          <p:spPr>
            <a:xfrm>
              <a:off x="4380520" y="1210244"/>
              <a:ext cx="66833" cy="17377"/>
            </a:xfrm>
            <a:prstGeom prst="rect">
              <a:avLst/>
            </a:prstGeom>
            <a:solidFill>
              <a:srgbClr val="1CABE2">
                <a:alpha val="100000"/>
              </a:srgbClr>
            </a:solidFill>
          </p:spPr>
          <p:txBody>
            <a:bodyPr/>
            <a:lstStyle/>
            <a:p/>
          </p:txBody>
        </p:sp>
        <p:sp>
          <p:nvSpPr>
            <p:cNvPr id="357" name="rc357"/>
            <p:cNvSpPr/>
            <p:nvPr/>
          </p:nvSpPr>
          <p:spPr>
            <a:xfrm>
              <a:off x="4454780" y="1240942"/>
              <a:ext cx="66833" cy="985553"/>
            </a:xfrm>
            <a:prstGeom prst="rect">
              <a:avLst/>
            </a:prstGeom>
            <a:solidFill>
              <a:srgbClr val="80BD41">
                <a:alpha val="100000"/>
              </a:srgbClr>
            </a:solidFill>
          </p:spPr>
          <p:txBody>
            <a:bodyPr/>
            <a:lstStyle/>
            <a:p/>
          </p:txBody>
        </p:sp>
        <p:sp>
          <p:nvSpPr>
            <p:cNvPr id="358" name="rc358"/>
            <p:cNvSpPr/>
            <p:nvPr/>
          </p:nvSpPr>
          <p:spPr>
            <a:xfrm>
              <a:off x="4454780" y="1158987"/>
              <a:ext cx="66833" cy="64817"/>
            </a:xfrm>
            <a:prstGeom prst="rect">
              <a:avLst/>
            </a:prstGeom>
            <a:solidFill>
              <a:srgbClr val="0058AB">
                <a:alpha val="100000"/>
              </a:srgbClr>
            </a:solidFill>
          </p:spPr>
          <p:txBody>
            <a:bodyPr/>
            <a:lstStyle/>
            <a:p/>
          </p:txBody>
        </p:sp>
        <p:sp>
          <p:nvSpPr>
            <p:cNvPr id="359" name="rc359"/>
            <p:cNvSpPr/>
            <p:nvPr/>
          </p:nvSpPr>
          <p:spPr>
            <a:xfrm>
              <a:off x="4454780" y="1223805"/>
              <a:ext cx="66833" cy="17137"/>
            </a:xfrm>
            <a:prstGeom prst="rect">
              <a:avLst/>
            </a:prstGeom>
            <a:solidFill>
              <a:srgbClr val="1CABE2">
                <a:alpha val="100000"/>
              </a:srgbClr>
            </a:solidFill>
          </p:spPr>
          <p:txBody>
            <a:bodyPr/>
            <a:lstStyle/>
            <a:p/>
          </p:txBody>
        </p:sp>
        <p:sp>
          <p:nvSpPr>
            <p:cNvPr id="360" name="rc360"/>
            <p:cNvSpPr/>
            <p:nvPr/>
          </p:nvSpPr>
          <p:spPr>
            <a:xfrm>
              <a:off x="4529040" y="1266073"/>
              <a:ext cx="66833" cy="960421"/>
            </a:xfrm>
            <a:prstGeom prst="rect">
              <a:avLst/>
            </a:prstGeom>
            <a:solidFill>
              <a:srgbClr val="80BD41">
                <a:alpha val="100000"/>
              </a:srgbClr>
            </a:solidFill>
          </p:spPr>
          <p:txBody>
            <a:bodyPr/>
            <a:lstStyle/>
            <a:p/>
          </p:txBody>
        </p:sp>
        <p:sp>
          <p:nvSpPr>
            <p:cNvPr id="361" name="rc361"/>
            <p:cNvSpPr/>
            <p:nvPr/>
          </p:nvSpPr>
          <p:spPr>
            <a:xfrm>
              <a:off x="4529040" y="1168174"/>
              <a:ext cx="66833" cy="80500"/>
            </a:xfrm>
            <a:prstGeom prst="rect">
              <a:avLst/>
            </a:prstGeom>
            <a:solidFill>
              <a:srgbClr val="0058AB">
                <a:alpha val="100000"/>
              </a:srgbClr>
            </a:solidFill>
          </p:spPr>
          <p:txBody>
            <a:bodyPr/>
            <a:lstStyle/>
            <a:p/>
          </p:txBody>
        </p:sp>
        <p:sp>
          <p:nvSpPr>
            <p:cNvPr id="362" name="rc362"/>
            <p:cNvSpPr/>
            <p:nvPr/>
          </p:nvSpPr>
          <p:spPr>
            <a:xfrm>
              <a:off x="4529040" y="1248674"/>
              <a:ext cx="66833" cy="17399"/>
            </a:xfrm>
            <a:prstGeom prst="rect">
              <a:avLst/>
            </a:prstGeom>
            <a:solidFill>
              <a:srgbClr val="1CABE2">
                <a:alpha val="100000"/>
              </a:srgbClr>
            </a:solidFill>
          </p:spPr>
          <p:txBody>
            <a:bodyPr/>
            <a:lstStyle/>
            <a:p/>
          </p:txBody>
        </p:sp>
        <p:sp>
          <p:nvSpPr>
            <p:cNvPr id="363" name="rc363"/>
            <p:cNvSpPr/>
            <p:nvPr/>
          </p:nvSpPr>
          <p:spPr>
            <a:xfrm>
              <a:off x="4603300" y="1274351"/>
              <a:ext cx="66833" cy="952143"/>
            </a:xfrm>
            <a:prstGeom prst="rect">
              <a:avLst/>
            </a:prstGeom>
            <a:solidFill>
              <a:srgbClr val="80BD41">
                <a:alpha val="100000"/>
              </a:srgbClr>
            </a:solidFill>
          </p:spPr>
          <p:txBody>
            <a:bodyPr/>
            <a:lstStyle/>
            <a:p/>
          </p:txBody>
        </p:sp>
        <p:sp>
          <p:nvSpPr>
            <p:cNvPr id="364" name="rc364"/>
            <p:cNvSpPr/>
            <p:nvPr/>
          </p:nvSpPr>
          <p:spPr>
            <a:xfrm>
              <a:off x="4603300" y="1174345"/>
              <a:ext cx="66833" cy="84769"/>
            </a:xfrm>
            <a:prstGeom prst="rect">
              <a:avLst/>
            </a:prstGeom>
            <a:solidFill>
              <a:srgbClr val="0058AB">
                <a:alpha val="100000"/>
              </a:srgbClr>
            </a:solidFill>
          </p:spPr>
          <p:txBody>
            <a:bodyPr/>
            <a:lstStyle/>
            <a:p/>
          </p:txBody>
        </p:sp>
        <p:sp>
          <p:nvSpPr>
            <p:cNvPr id="365" name="rc365"/>
            <p:cNvSpPr/>
            <p:nvPr/>
          </p:nvSpPr>
          <p:spPr>
            <a:xfrm>
              <a:off x="4603300" y="1259114"/>
              <a:ext cx="66833" cy="15237"/>
            </a:xfrm>
            <a:prstGeom prst="rect">
              <a:avLst/>
            </a:prstGeom>
            <a:solidFill>
              <a:srgbClr val="1CABE2">
                <a:alpha val="100000"/>
              </a:srgbClr>
            </a:solidFill>
          </p:spPr>
          <p:txBody>
            <a:bodyPr/>
            <a:lstStyle/>
            <a:p/>
          </p:txBody>
        </p:sp>
        <p:sp>
          <p:nvSpPr>
            <p:cNvPr id="366" name="rc366"/>
            <p:cNvSpPr/>
            <p:nvPr/>
          </p:nvSpPr>
          <p:spPr>
            <a:xfrm>
              <a:off x="4677560" y="1220350"/>
              <a:ext cx="66833" cy="1006145"/>
            </a:xfrm>
            <a:prstGeom prst="rect">
              <a:avLst/>
            </a:prstGeom>
            <a:solidFill>
              <a:srgbClr val="80BD41">
                <a:alpha val="100000"/>
              </a:srgbClr>
            </a:solidFill>
          </p:spPr>
          <p:txBody>
            <a:bodyPr/>
            <a:lstStyle/>
            <a:p/>
          </p:txBody>
        </p:sp>
        <p:sp>
          <p:nvSpPr>
            <p:cNvPr id="367" name="rc367"/>
            <p:cNvSpPr/>
            <p:nvPr/>
          </p:nvSpPr>
          <p:spPr>
            <a:xfrm>
              <a:off x="4677560" y="1148291"/>
              <a:ext cx="66833" cy="60637"/>
            </a:xfrm>
            <a:prstGeom prst="rect">
              <a:avLst/>
            </a:prstGeom>
            <a:solidFill>
              <a:srgbClr val="0058AB">
                <a:alpha val="100000"/>
              </a:srgbClr>
            </a:solidFill>
          </p:spPr>
          <p:txBody>
            <a:bodyPr/>
            <a:lstStyle/>
            <a:p/>
          </p:txBody>
        </p:sp>
        <p:sp>
          <p:nvSpPr>
            <p:cNvPr id="368" name="rc368"/>
            <p:cNvSpPr/>
            <p:nvPr/>
          </p:nvSpPr>
          <p:spPr>
            <a:xfrm>
              <a:off x="4677560" y="1208928"/>
              <a:ext cx="66833" cy="11421"/>
            </a:xfrm>
            <a:prstGeom prst="rect">
              <a:avLst/>
            </a:prstGeom>
            <a:solidFill>
              <a:srgbClr val="1CABE2">
                <a:alpha val="100000"/>
              </a:srgbClr>
            </a:solidFill>
          </p:spPr>
          <p:txBody>
            <a:bodyPr/>
            <a:lstStyle/>
            <a:p/>
          </p:txBody>
        </p:sp>
        <p:sp>
          <p:nvSpPr>
            <p:cNvPr id="369" name="rc369"/>
            <p:cNvSpPr/>
            <p:nvPr/>
          </p:nvSpPr>
          <p:spPr>
            <a:xfrm>
              <a:off x="4751820" y="1207699"/>
              <a:ext cx="66833" cy="1018796"/>
            </a:xfrm>
            <a:prstGeom prst="rect">
              <a:avLst/>
            </a:prstGeom>
            <a:solidFill>
              <a:srgbClr val="80BD41">
                <a:alpha val="100000"/>
              </a:srgbClr>
            </a:solidFill>
          </p:spPr>
          <p:txBody>
            <a:bodyPr/>
            <a:lstStyle/>
            <a:p/>
          </p:txBody>
        </p:sp>
        <p:sp>
          <p:nvSpPr>
            <p:cNvPr id="370" name="rc370"/>
            <p:cNvSpPr/>
            <p:nvPr/>
          </p:nvSpPr>
          <p:spPr>
            <a:xfrm>
              <a:off x="4751820" y="1139778"/>
              <a:ext cx="66833" cy="51875"/>
            </a:xfrm>
            <a:prstGeom prst="rect">
              <a:avLst/>
            </a:prstGeom>
            <a:solidFill>
              <a:srgbClr val="0058AB">
                <a:alpha val="100000"/>
              </a:srgbClr>
            </a:solidFill>
          </p:spPr>
          <p:txBody>
            <a:bodyPr/>
            <a:lstStyle/>
            <a:p/>
          </p:txBody>
        </p:sp>
        <p:sp>
          <p:nvSpPr>
            <p:cNvPr id="371" name="rc371"/>
            <p:cNvSpPr/>
            <p:nvPr/>
          </p:nvSpPr>
          <p:spPr>
            <a:xfrm>
              <a:off x="4751820" y="1191654"/>
              <a:ext cx="66833" cy="16045"/>
            </a:xfrm>
            <a:prstGeom prst="rect">
              <a:avLst/>
            </a:prstGeom>
            <a:solidFill>
              <a:srgbClr val="1CABE2">
                <a:alpha val="100000"/>
              </a:srgbClr>
            </a:solidFill>
          </p:spPr>
          <p:txBody>
            <a:bodyPr/>
            <a:lstStyle/>
            <a:p/>
          </p:txBody>
        </p:sp>
        <p:sp>
          <p:nvSpPr>
            <p:cNvPr id="372" name="rc372"/>
            <p:cNvSpPr/>
            <p:nvPr/>
          </p:nvSpPr>
          <p:spPr>
            <a:xfrm>
              <a:off x="4826080" y="1253071"/>
              <a:ext cx="66833" cy="973424"/>
            </a:xfrm>
            <a:prstGeom prst="rect">
              <a:avLst/>
            </a:prstGeom>
            <a:solidFill>
              <a:srgbClr val="80BD41">
                <a:alpha val="100000"/>
              </a:srgbClr>
            </a:solidFill>
          </p:spPr>
          <p:txBody>
            <a:bodyPr/>
            <a:lstStyle/>
            <a:p/>
          </p:txBody>
        </p:sp>
        <p:sp>
          <p:nvSpPr>
            <p:cNvPr id="373" name="rc373"/>
            <p:cNvSpPr/>
            <p:nvPr/>
          </p:nvSpPr>
          <p:spPr>
            <a:xfrm>
              <a:off x="4826080" y="1111752"/>
              <a:ext cx="66833" cy="83798"/>
            </a:xfrm>
            <a:prstGeom prst="rect">
              <a:avLst/>
            </a:prstGeom>
            <a:solidFill>
              <a:srgbClr val="0058AB">
                <a:alpha val="100000"/>
              </a:srgbClr>
            </a:solidFill>
          </p:spPr>
          <p:txBody>
            <a:bodyPr/>
            <a:lstStyle/>
            <a:p/>
          </p:txBody>
        </p:sp>
        <p:sp>
          <p:nvSpPr>
            <p:cNvPr id="374" name="rc374"/>
            <p:cNvSpPr/>
            <p:nvPr/>
          </p:nvSpPr>
          <p:spPr>
            <a:xfrm>
              <a:off x="4826080" y="1195551"/>
              <a:ext cx="66833" cy="57520"/>
            </a:xfrm>
            <a:prstGeom prst="rect">
              <a:avLst/>
            </a:prstGeom>
            <a:solidFill>
              <a:srgbClr val="1CABE2">
                <a:alpha val="100000"/>
              </a:srgbClr>
            </a:solidFill>
          </p:spPr>
          <p:txBody>
            <a:bodyPr/>
            <a:lstStyle/>
            <a:p/>
          </p:txBody>
        </p:sp>
        <p:sp>
          <p:nvSpPr>
            <p:cNvPr id="375" name="rc375"/>
            <p:cNvSpPr/>
            <p:nvPr/>
          </p:nvSpPr>
          <p:spPr>
            <a:xfrm>
              <a:off x="4900340" y="1248083"/>
              <a:ext cx="66833" cy="978412"/>
            </a:xfrm>
            <a:prstGeom prst="rect">
              <a:avLst/>
            </a:prstGeom>
            <a:solidFill>
              <a:srgbClr val="80BD41">
                <a:alpha val="100000"/>
              </a:srgbClr>
            </a:solidFill>
          </p:spPr>
          <p:txBody>
            <a:bodyPr/>
            <a:lstStyle/>
            <a:p/>
          </p:txBody>
        </p:sp>
        <p:sp>
          <p:nvSpPr>
            <p:cNvPr id="376" name="rc376"/>
            <p:cNvSpPr/>
            <p:nvPr/>
          </p:nvSpPr>
          <p:spPr>
            <a:xfrm>
              <a:off x="4900340" y="1114059"/>
              <a:ext cx="66833" cy="77738"/>
            </a:xfrm>
            <a:prstGeom prst="rect">
              <a:avLst/>
            </a:prstGeom>
            <a:solidFill>
              <a:srgbClr val="0058AB">
                <a:alpha val="100000"/>
              </a:srgbClr>
            </a:solidFill>
          </p:spPr>
          <p:txBody>
            <a:bodyPr/>
            <a:lstStyle/>
            <a:p/>
          </p:txBody>
        </p:sp>
        <p:sp>
          <p:nvSpPr>
            <p:cNvPr id="377" name="rc377"/>
            <p:cNvSpPr/>
            <p:nvPr/>
          </p:nvSpPr>
          <p:spPr>
            <a:xfrm>
              <a:off x="4900340" y="1191797"/>
              <a:ext cx="66833" cy="56285"/>
            </a:xfrm>
            <a:prstGeom prst="rect">
              <a:avLst/>
            </a:prstGeom>
            <a:solidFill>
              <a:srgbClr val="1CABE2">
                <a:alpha val="100000"/>
              </a:srgbClr>
            </a:solidFill>
          </p:spPr>
          <p:txBody>
            <a:bodyPr/>
            <a:lstStyle/>
            <a:p/>
          </p:txBody>
        </p:sp>
        <p:sp>
          <p:nvSpPr>
            <p:cNvPr id="378" name="rc378"/>
            <p:cNvSpPr/>
            <p:nvPr/>
          </p:nvSpPr>
          <p:spPr>
            <a:xfrm>
              <a:off x="4974600" y="1270529"/>
              <a:ext cx="66833" cy="955965"/>
            </a:xfrm>
            <a:prstGeom prst="rect">
              <a:avLst/>
            </a:prstGeom>
            <a:solidFill>
              <a:srgbClr val="80BD41">
                <a:alpha val="100000"/>
              </a:srgbClr>
            </a:solidFill>
          </p:spPr>
          <p:txBody>
            <a:bodyPr/>
            <a:lstStyle/>
            <a:p/>
          </p:txBody>
        </p:sp>
        <p:sp>
          <p:nvSpPr>
            <p:cNvPr id="379" name="rc379"/>
            <p:cNvSpPr/>
            <p:nvPr/>
          </p:nvSpPr>
          <p:spPr>
            <a:xfrm>
              <a:off x="4974600" y="1117642"/>
              <a:ext cx="66833" cy="102188"/>
            </a:xfrm>
            <a:prstGeom prst="rect">
              <a:avLst/>
            </a:prstGeom>
            <a:solidFill>
              <a:srgbClr val="0058AB">
                <a:alpha val="100000"/>
              </a:srgbClr>
            </a:solidFill>
          </p:spPr>
          <p:txBody>
            <a:bodyPr/>
            <a:lstStyle/>
            <a:p/>
          </p:txBody>
        </p:sp>
        <p:sp>
          <p:nvSpPr>
            <p:cNvPr id="380" name="rc380"/>
            <p:cNvSpPr/>
            <p:nvPr/>
          </p:nvSpPr>
          <p:spPr>
            <a:xfrm>
              <a:off x="4974600" y="1219831"/>
              <a:ext cx="66833" cy="50698"/>
            </a:xfrm>
            <a:prstGeom prst="rect">
              <a:avLst/>
            </a:prstGeom>
            <a:solidFill>
              <a:srgbClr val="1CABE2">
                <a:alpha val="100000"/>
              </a:srgbClr>
            </a:solidFill>
          </p:spPr>
          <p:txBody>
            <a:bodyPr/>
            <a:lstStyle/>
            <a:p/>
          </p:txBody>
        </p:sp>
        <p:sp>
          <p:nvSpPr>
            <p:cNvPr id="381" name="rc381"/>
            <p:cNvSpPr/>
            <p:nvPr/>
          </p:nvSpPr>
          <p:spPr>
            <a:xfrm>
              <a:off x="5048860" y="1256756"/>
              <a:ext cx="66833" cy="969738"/>
            </a:xfrm>
            <a:prstGeom prst="rect">
              <a:avLst/>
            </a:prstGeom>
            <a:solidFill>
              <a:srgbClr val="80BD41">
                <a:alpha val="100000"/>
              </a:srgbClr>
            </a:solidFill>
          </p:spPr>
          <p:txBody>
            <a:bodyPr/>
            <a:lstStyle/>
            <a:p/>
          </p:txBody>
        </p:sp>
        <p:sp>
          <p:nvSpPr>
            <p:cNvPr id="382" name="rc382"/>
            <p:cNvSpPr/>
            <p:nvPr/>
          </p:nvSpPr>
          <p:spPr>
            <a:xfrm>
              <a:off x="5048860" y="1141010"/>
              <a:ext cx="66833" cy="76055"/>
            </a:xfrm>
            <a:prstGeom prst="rect">
              <a:avLst/>
            </a:prstGeom>
            <a:solidFill>
              <a:srgbClr val="0058AB">
                <a:alpha val="100000"/>
              </a:srgbClr>
            </a:solidFill>
          </p:spPr>
          <p:txBody>
            <a:bodyPr/>
            <a:lstStyle/>
            <a:p/>
          </p:txBody>
        </p:sp>
        <p:sp>
          <p:nvSpPr>
            <p:cNvPr id="383" name="rc383"/>
            <p:cNvSpPr/>
            <p:nvPr/>
          </p:nvSpPr>
          <p:spPr>
            <a:xfrm>
              <a:off x="5048860" y="1217065"/>
              <a:ext cx="66833" cy="39690"/>
            </a:xfrm>
            <a:prstGeom prst="rect">
              <a:avLst/>
            </a:prstGeom>
            <a:solidFill>
              <a:srgbClr val="1CABE2">
                <a:alpha val="100000"/>
              </a:srgbClr>
            </a:solidFill>
          </p:spPr>
          <p:txBody>
            <a:bodyPr/>
            <a:lstStyle/>
            <a:p/>
          </p:txBody>
        </p:sp>
        <p:sp>
          <p:nvSpPr>
            <p:cNvPr id="384" name="rc384"/>
            <p:cNvSpPr/>
            <p:nvPr/>
          </p:nvSpPr>
          <p:spPr>
            <a:xfrm>
              <a:off x="5123120" y="1241504"/>
              <a:ext cx="66833" cy="984991"/>
            </a:xfrm>
            <a:prstGeom prst="rect">
              <a:avLst/>
            </a:prstGeom>
            <a:solidFill>
              <a:srgbClr val="80BD41">
                <a:alpha val="100000"/>
              </a:srgbClr>
            </a:solidFill>
          </p:spPr>
          <p:txBody>
            <a:bodyPr/>
            <a:lstStyle/>
            <a:p/>
          </p:txBody>
        </p:sp>
        <p:sp>
          <p:nvSpPr>
            <p:cNvPr id="385" name="rc385"/>
            <p:cNvSpPr/>
            <p:nvPr/>
          </p:nvSpPr>
          <p:spPr>
            <a:xfrm>
              <a:off x="5123120" y="1146625"/>
              <a:ext cx="66833" cy="56521"/>
            </a:xfrm>
            <a:prstGeom prst="rect">
              <a:avLst/>
            </a:prstGeom>
            <a:solidFill>
              <a:srgbClr val="0058AB">
                <a:alpha val="100000"/>
              </a:srgbClr>
            </a:solidFill>
          </p:spPr>
          <p:txBody>
            <a:bodyPr/>
            <a:lstStyle/>
            <a:p/>
          </p:txBody>
        </p:sp>
        <p:sp>
          <p:nvSpPr>
            <p:cNvPr id="386" name="rc386"/>
            <p:cNvSpPr/>
            <p:nvPr/>
          </p:nvSpPr>
          <p:spPr>
            <a:xfrm>
              <a:off x="5123120" y="1203146"/>
              <a:ext cx="66833" cy="38358"/>
            </a:xfrm>
            <a:prstGeom prst="rect">
              <a:avLst/>
            </a:prstGeom>
            <a:solidFill>
              <a:srgbClr val="1CABE2">
                <a:alpha val="100000"/>
              </a:srgbClr>
            </a:solidFill>
          </p:spPr>
          <p:txBody>
            <a:bodyPr/>
            <a:lstStyle/>
            <a:p/>
          </p:txBody>
        </p:sp>
        <p:sp>
          <p:nvSpPr>
            <p:cNvPr id="387" name="rc387"/>
            <p:cNvSpPr/>
            <p:nvPr/>
          </p:nvSpPr>
          <p:spPr>
            <a:xfrm>
              <a:off x="5197380" y="1254067"/>
              <a:ext cx="66833" cy="972428"/>
            </a:xfrm>
            <a:prstGeom prst="rect">
              <a:avLst/>
            </a:prstGeom>
            <a:solidFill>
              <a:srgbClr val="80BD41">
                <a:alpha val="100000"/>
              </a:srgbClr>
            </a:solidFill>
          </p:spPr>
          <p:txBody>
            <a:bodyPr/>
            <a:lstStyle/>
            <a:p/>
          </p:txBody>
        </p:sp>
        <p:sp>
          <p:nvSpPr>
            <p:cNvPr id="388" name="rc388"/>
            <p:cNvSpPr/>
            <p:nvPr/>
          </p:nvSpPr>
          <p:spPr>
            <a:xfrm>
              <a:off x="5197380" y="1165727"/>
              <a:ext cx="66833" cy="64926"/>
            </a:xfrm>
            <a:prstGeom prst="rect">
              <a:avLst/>
            </a:prstGeom>
            <a:solidFill>
              <a:srgbClr val="0058AB">
                <a:alpha val="100000"/>
              </a:srgbClr>
            </a:solidFill>
          </p:spPr>
          <p:txBody>
            <a:bodyPr/>
            <a:lstStyle/>
            <a:p/>
          </p:txBody>
        </p:sp>
        <p:sp>
          <p:nvSpPr>
            <p:cNvPr id="389" name="rc389"/>
            <p:cNvSpPr/>
            <p:nvPr/>
          </p:nvSpPr>
          <p:spPr>
            <a:xfrm>
              <a:off x="5197380" y="1230654"/>
              <a:ext cx="66833" cy="23413"/>
            </a:xfrm>
            <a:prstGeom prst="rect">
              <a:avLst/>
            </a:prstGeom>
            <a:solidFill>
              <a:srgbClr val="1CABE2">
                <a:alpha val="100000"/>
              </a:srgbClr>
            </a:solidFill>
          </p:spPr>
          <p:txBody>
            <a:bodyPr/>
            <a:lstStyle/>
            <a:p/>
          </p:txBody>
        </p:sp>
        <p:sp>
          <p:nvSpPr>
            <p:cNvPr id="390" name="rc390"/>
            <p:cNvSpPr/>
            <p:nvPr/>
          </p:nvSpPr>
          <p:spPr>
            <a:xfrm>
              <a:off x="5271639" y="1304781"/>
              <a:ext cx="66833" cy="921714"/>
            </a:xfrm>
            <a:prstGeom prst="rect">
              <a:avLst/>
            </a:prstGeom>
            <a:solidFill>
              <a:srgbClr val="80BD41">
                <a:alpha val="100000"/>
              </a:srgbClr>
            </a:solidFill>
          </p:spPr>
          <p:txBody>
            <a:bodyPr/>
            <a:lstStyle/>
            <a:p/>
          </p:txBody>
        </p:sp>
        <p:sp>
          <p:nvSpPr>
            <p:cNvPr id="391" name="rc391"/>
            <p:cNvSpPr/>
            <p:nvPr/>
          </p:nvSpPr>
          <p:spPr>
            <a:xfrm>
              <a:off x="5271639" y="1184740"/>
              <a:ext cx="66833" cy="83804"/>
            </a:xfrm>
            <a:prstGeom prst="rect">
              <a:avLst/>
            </a:prstGeom>
            <a:solidFill>
              <a:srgbClr val="0058AB">
                <a:alpha val="100000"/>
              </a:srgbClr>
            </a:solidFill>
          </p:spPr>
          <p:txBody>
            <a:bodyPr/>
            <a:lstStyle/>
            <a:p/>
          </p:txBody>
        </p:sp>
        <p:sp>
          <p:nvSpPr>
            <p:cNvPr id="392" name="rc392"/>
            <p:cNvSpPr/>
            <p:nvPr/>
          </p:nvSpPr>
          <p:spPr>
            <a:xfrm>
              <a:off x="5271639" y="1268545"/>
              <a:ext cx="66833" cy="36235"/>
            </a:xfrm>
            <a:prstGeom prst="rect">
              <a:avLst/>
            </a:prstGeom>
            <a:solidFill>
              <a:srgbClr val="1CABE2">
                <a:alpha val="100000"/>
              </a:srgbClr>
            </a:solidFill>
          </p:spPr>
          <p:txBody>
            <a:bodyPr/>
            <a:lstStyle/>
            <a:p/>
          </p:txBody>
        </p:sp>
        <p:sp>
          <p:nvSpPr>
            <p:cNvPr id="393" name="rc393"/>
            <p:cNvSpPr/>
            <p:nvPr/>
          </p:nvSpPr>
          <p:spPr>
            <a:xfrm>
              <a:off x="5345899" y="1321107"/>
              <a:ext cx="66833" cy="905388"/>
            </a:xfrm>
            <a:prstGeom prst="rect">
              <a:avLst/>
            </a:prstGeom>
            <a:solidFill>
              <a:srgbClr val="80BD41">
                <a:alpha val="100000"/>
              </a:srgbClr>
            </a:solidFill>
          </p:spPr>
          <p:txBody>
            <a:bodyPr/>
            <a:lstStyle/>
            <a:p/>
          </p:txBody>
        </p:sp>
        <p:sp>
          <p:nvSpPr>
            <p:cNvPr id="394" name="rc394"/>
            <p:cNvSpPr/>
            <p:nvPr/>
          </p:nvSpPr>
          <p:spPr>
            <a:xfrm>
              <a:off x="5345899" y="1194679"/>
              <a:ext cx="66833" cy="88145"/>
            </a:xfrm>
            <a:prstGeom prst="rect">
              <a:avLst/>
            </a:prstGeom>
            <a:solidFill>
              <a:srgbClr val="0058AB">
                <a:alpha val="100000"/>
              </a:srgbClr>
            </a:solidFill>
          </p:spPr>
          <p:txBody>
            <a:bodyPr/>
            <a:lstStyle/>
            <a:p/>
          </p:txBody>
        </p:sp>
        <p:sp>
          <p:nvSpPr>
            <p:cNvPr id="395" name="rc395"/>
            <p:cNvSpPr/>
            <p:nvPr/>
          </p:nvSpPr>
          <p:spPr>
            <a:xfrm>
              <a:off x="5345899" y="1282824"/>
              <a:ext cx="66833" cy="38282"/>
            </a:xfrm>
            <a:prstGeom prst="rect">
              <a:avLst/>
            </a:prstGeom>
            <a:solidFill>
              <a:srgbClr val="1CABE2">
                <a:alpha val="100000"/>
              </a:srgbClr>
            </a:solidFill>
          </p:spPr>
          <p:txBody>
            <a:bodyPr/>
            <a:lstStyle/>
            <a:p/>
          </p:txBody>
        </p:sp>
        <p:sp>
          <p:nvSpPr>
            <p:cNvPr id="396" name="rc396"/>
            <p:cNvSpPr/>
            <p:nvPr/>
          </p:nvSpPr>
          <p:spPr>
            <a:xfrm>
              <a:off x="5420159" y="1349354"/>
              <a:ext cx="66833" cy="877141"/>
            </a:xfrm>
            <a:prstGeom prst="rect">
              <a:avLst/>
            </a:prstGeom>
            <a:solidFill>
              <a:srgbClr val="80BD41">
                <a:alpha val="100000"/>
              </a:srgbClr>
            </a:solidFill>
          </p:spPr>
          <p:txBody>
            <a:bodyPr/>
            <a:lstStyle/>
            <a:p/>
          </p:txBody>
        </p:sp>
        <p:sp>
          <p:nvSpPr>
            <p:cNvPr id="397" name="rc397"/>
            <p:cNvSpPr/>
            <p:nvPr/>
          </p:nvSpPr>
          <p:spPr>
            <a:xfrm>
              <a:off x="5420159" y="1244170"/>
              <a:ext cx="66833" cy="80225"/>
            </a:xfrm>
            <a:prstGeom prst="rect">
              <a:avLst/>
            </a:prstGeom>
            <a:solidFill>
              <a:srgbClr val="0058AB">
                <a:alpha val="100000"/>
              </a:srgbClr>
            </a:solidFill>
          </p:spPr>
          <p:txBody>
            <a:bodyPr/>
            <a:lstStyle/>
            <a:p/>
          </p:txBody>
        </p:sp>
        <p:sp>
          <p:nvSpPr>
            <p:cNvPr id="398" name="rc398"/>
            <p:cNvSpPr/>
            <p:nvPr/>
          </p:nvSpPr>
          <p:spPr>
            <a:xfrm>
              <a:off x="5420159" y="1324396"/>
              <a:ext cx="66833" cy="24958"/>
            </a:xfrm>
            <a:prstGeom prst="rect">
              <a:avLst/>
            </a:prstGeom>
            <a:solidFill>
              <a:srgbClr val="1CABE2">
                <a:alpha val="100000"/>
              </a:srgbClr>
            </a:solidFill>
          </p:spPr>
          <p:txBody>
            <a:bodyPr/>
            <a:lstStyle/>
            <a:p/>
          </p:txBody>
        </p:sp>
        <p:sp>
          <p:nvSpPr>
            <p:cNvPr id="399" name="rc399"/>
            <p:cNvSpPr/>
            <p:nvPr/>
          </p:nvSpPr>
          <p:spPr>
            <a:xfrm>
              <a:off x="5494419" y="1363091"/>
              <a:ext cx="66833" cy="863404"/>
            </a:xfrm>
            <a:prstGeom prst="rect">
              <a:avLst/>
            </a:prstGeom>
            <a:solidFill>
              <a:srgbClr val="80BD41">
                <a:alpha val="100000"/>
              </a:srgbClr>
            </a:solidFill>
          </p:spPr>
          <p:txBody>
            <a:bodyPr/>
            <a:lstStyle/>
            <a:p/>
          </p:txBody>
        </p:sp>
        <p:sp>
          <p:nvSpPr>
            <p:cNvPr id="400" name="rc400"/>
            <p:cNvSpPr/>
            <p:nvPr/>
          </p:nvSpPr>
          <p:spPr>
            <a:xfrm>
              <a:off x="5494419" y="1255366"/>
              <a:ext cx="66833" cy="74440"/>
            </a:xfrm>
            <a:prstGeom prst="rect">
              <a:avLst/>
            </a:prstGeom>
            <a:solidFill>
              <a:srgbClr val="0058AB">
                <a:alpha val="100000"/>
              </a:srgbClr>
            </a:solidFill>
          </p:spPr>
          <p:txBody>
            <a:bodyPr/>
            <a:lstStyle/>
            <a:p/>
          </p:txBody>
        </p:sp>
        <p:sp>
          <p:nvSpPr>
            <p:cNvPr id="401" name="rc401"/>
            <p:cNvSpPr/>
            <p:nvPr/>
          </p:nvSpPr>
          <p:spPr>
            <a:xfrm>
              <a:off x="5494419" y="1329806"/>
              <a:ext cx="66833" cy="33284"/>
            </a:xfrm>
            <a:prstGeom prst="rect">
              <a:avLst/>
            </a:prstGeom>
            <a:solidFill>
              <a:srgbClr val="1CABE2">
                <a:alpha val="100000"/>
              </a:srgbClr>
            </a:solidFill>
          </p:spPr>
          <p:txBody>
            <a:bodyPr/>
            <a:lstStyle/>
            <a:p/>
          </p:txBody>
        </p:sp>
        <p:sp>
          <p:nvSpPr>
            <p:cNvPr id="402" name="rc402"/>
            <p:cNvSpPr/>
            <p:nvPr/>
          </p:nvSpPr>
          <p:spPr>
            <a:xfrm>
              <a:off x="5568679" y="1406326"/>
              <a:ext cx="66833" cy="820169"/>
            </a:xfrm>
            <a:prstGeom prst="rect">
              <a:avLst/>
            </a:prstGeom>
            <a:solidFill>
              <a:srgbClr val="80BD41">
                <a:alpha val="100000"/>
              </a:srgbClr>
            </a:solidFill>
          </p:spPr>
          <p:txBody>
            <a:bodyPr/>
            <a:lstStyle/>
            <a:p/>
          </p:txBody>
        </p:sp>
        <p:sp>
          <p:nvSpPr>
            <p:cNvPr id="403" name="rc403"/>
            <p:cNvSpPr/>
            <p:nvPr/>
          </p:nvSpPr>
          <p:spPr>
            <a:xfrm>
              <a:off x="5568679" y="1269277"/>
              <a:ext cx="66833" cy="99783"/>
            </a:xfrm>
            <a:prstGeom prst="rect">
              <a:avLst/>
            </a:prstGeom>
            <a:solidFill>
              <a:srgbClr val="0058AB">
                <a:alpha val="100000"/>
              </a:srgbClr>
            </a:solidFill>
          </p:spPr>
          <p:txBody>
            <a:bodyPr/>
            <a:lstStyle/>
            <a:p/>
          </p:txBody>
        </p:sp>
        <p:sp>
          <p:nvSpPr>
            <p:cNvPr id="404" name="rc404"/>
            <p:cNvSpPr/>
            <p:nvPr/>
          </p:nvSpPr>
          <p:spPr>
            <a:xfrm>
              <a:off x="5568679" y="1369060"/>
              <a:ext cx="66833" cy="37265"/>
            </a:xfrm>
            <a:prstGeom prst="rect">
              <a:avLst/>
            </a:prstGeom>
            <a:solidFill>
              <a:srgbClr val="1CABE2">
                <a:alpha val="100000"/>
              </a:srgbClr>
            </a:solidFill>
          </p:spPr>
          <p:txBody>
            <a:bodyPr/>
            <a:lstStyle/>
            <a:p/>
          </p:txBody>
        </p:sp>
        <p:sp>
          <p:nvSpPr>
            <p:cNvPr id="405" name="rc405"/>
            <p:cNvSpPr/>
            <p:nvPr/>
          </p:nvSpPr>
          <p:spPr>
            <a:xfrm>
              <a:off x="5642939" y="1402336"/>
              <a:ext cx="66833" cy="824159"/>
            </a:xfrm>
            <a:prstGeom prst="rect">
              <a:avLst/>
            </a:prstGeom>
            <a:solidFill>
              <a:srgbClr val="80BD41">
                <a:alpha val="100000"/>
              </a:srgbClr>
            </a:solidFill>
          </p:spPr>
          <p:txBody>
            <a:bodyPr/>
            <a:lstStyle/>
            <a:p/>
          </p:txBody>
        </p:sp>
        <p:sp>
          <p:nvSpPr>
            <p:cNvPr id="406" name="rc406"/>
            <p:cNvSpPr/>
            <p:nvPr/>
          </p:nvSpPr>
          <p:spPr>
            <a:xfrm>
              <a:off x="5642939" y="1279321"/>
              <a:ext cx="66833" cy="90103"/>
            </a:xfrm>
            <a:prstGeom prst="rect">
              <a:avLst/>
            </a:prstGeom>
            <a:solidFill>
              <a:srgbClr val="0058AB">
                <a:alpha val="100000"/>
              </a:srgbClr>
            </a:solidFill>
          </p:spPr>
          <p:txBody>
            <a:bodyPr/>
            <a:lstStyle/>
            <a:p/>
          </p:txBody>
        </p:sp>
        <p:sp>
          <p:nvSpPr>
            <p:cNvPr id="407" name="rc407"/>
            <p:cNvSpPr/>
            <p:nvPr/>
          </p:nvSpPr>
          <p:spPr>
            <a:xfrm>
              <a:off x="5642939" y="1369425"/>
              <a:ext cx="66833" cy="32910"/>
            </a:xfrm>
            <a:prstGeom prst="rect">
              <a:avLst/>
            </a:prstGeom>
            <a:solidFill>
              <a:srgbClr val="1CABE2">
                <a:alpha val="100000"/>
              </a:srgbClr>
            </a:solidFill>
          </p:spPr>
          <p:txBody>
            <a:bodyPr/>
            <a:lstStyle/>
            <a:p/>
          </p:txBody>
        </p:sp>
        <p:sp>
          <p:nvSpPr>
            <p:cNvPr id="408" name="rc408"/>
            <p:cNvSpPr/>
            <p:nvPr/>
          </p:nvSpPr>
          <p:spPr>
            <a:xfrm>
              <a:off x="5717199" y="1285391"/>
              <a:ext cx="66833" cy="73463"/>
            </a:xfrm>
            <a:prstGeom prst="rect">
              <a:avLst/>
            </a:prstGeom>
            <a:solidFill>
              <a:srgbClr val="F26A21">
                <a:alpha val="100000"/>
              </a:srgbClr>
            </a:solidFill>
          </p:spPr>
          <p:txBody>
            <a:bodyPr/>
            <a:lstStyle/>
            <a:p/>
          </p:txBody>
        </p:sp>
        <p:sp>
          <p:nvSpPr>
            <p:cNvPr id="409" name="rc409"/>
            <p:cNvSpPr/>
            <p:nvPr/>
          </p:nvSpPr>
          <p:spPr>
            <a:xfrm>
              <a:off x="5717199" y="1358855"/>
              <a:ext cx="66833" cy="867640"/>
            </a:xfrm>
            <a:prstGeom prst="rect">
              <a:avLst/>
            </a:prstGeom>
            <a:solidFill>
              <a:srgbClr val="FFC20E">
                <a:alpha val="100000"/>
              </a:srgbClr>
            </a:solidFill>
          </p:spPr>
          <p:txBody>
            <a:bodyPr/>
            <a:lstStyle/>
            <a:p/>
          </p:txBody>
        </p:sp>
        <p:sp>
          <p:nvSpPr>
            <p:cNvPr id="410" name="rc410"/>
            <p:cNvSpPr/>
            <p:nvPr/>
          </p:nvSpPr>
          <p:spPr>
            <a:xfrm>
              <a:off x="5791459" y="1295449"/>
              <a:ext cx="66833" cy="59896"/>
            </a:xfrm>
            <a:prstGeom prst="rect">
              <a:avLst/>
            </a:prstGeom>
            <a:solidFill>
              <a:srgbClr val="F26A21">
                <a:alpha val="100000"/>
              </a:srgbClr>
            </a:solidFill>
          </p:spPr>
          <p:txBody>
            <a:bodyPr/>
            <a:lstStyle/>
            <a:p/>
          </p:txBody>
        </p:sp>
        <p:sp>
          <p:nvSpPr>
            <p:cNvPr id="411" name="rc411"/>
            <p:cNvSpPr/>
            <p:nvPr/>
          </p:nvSpPr>
          <p:spPr>
            <a:xfrm>
              <a:off x="5791459" y="1355346"/>
              <a:ext cx="66833" cy="871149"/>
            </a:xfrm>
            <a:prstGeom prst="rect">
              <a:avLst/>
            </a:prstGeom>
            <a:solidFill>
              <a:srgbClr val="FFC20E">
                <a:alpha val="100000"/>
              </a:srgbClr>
            </a:solidFill>
          </p:spPr>
          <p:txBody>
            <a:bodyPr/>
            <a:lstStyle/>
            <a:p/>
          </p:txBody>
        </p:sp>
        <p:sp>
          <p:nvSpPr>
            <p:cNvPr id="412" name="rc412"/>
            <p:cNvSpPr/>
            <p:nvPr/>
          </p:nvSpPr>
          <p:spPr>
            <a:xfrm>
              <a:off x="5865719" y="1302969"/>
              <a:ext cx="66833" cy="48835"/>
            </a:xfrm>
            <a:prstGeom prst="rect">
              <a:avLst/>
            </a:prstGeom>
            <a:solidFill>
              <a:srgbClr val="F26A21">
                <a:alpha val="100000"/>
              </a:srgbClr>
            </a:solidFill>
          </p:spPr>
          <p:txBody>
            <a:bodyPr/>
            <a:lstStyle/>
            <a:p/>
          </p:txBody>
        </p:sp>
        <p:sp>
          <p:nvSpPr>
            <p:cNvPr id="413" name="rc413"/>
            <p:cNvSpPr/>
            <p:nvPr/>
          </p:nvSpPr>
          <p:spPr>
            <a:xfrm>
              <a:off x="5865719" y="1351804"/>
              <a:ext cx="66833" cy="874691"/>
            </a:xfrm>
            <a:prstGeom prst="rect">
              <a:avLst/>
            </a:prstGeom>
            <a:solidFill>
              <a:srgbClr val="FFC20E">
                <a:alpha val="100000"/>
              </a:srgbClr>
            </a:solidFill>
          </p:spPr>
          <p:txBody>
            <a:bodyPr/>
            <a:lstStyle/>
            <a:p/>
          </p:txBody>
        </p:sp>
        <p:sp>
          <p:nvSpPr>
            <p:cNvPr id="414" name="rc414"/>
            <p:cNvSpPr/>
            <p:nvPr/>
          </p:nvSpPr>
          <p:spPr>
            <a:xfrm>
              <a:off x="5939979" y="1308987"/>
              <a:ext cx="66833" cy="39816"/>
            </a:xfrm>
            <a:prstGeom prst="rect">
              <a:avLst/>
            </a:prstGeom>
            <a:solidFill>
              <a:srgbClr val="F26A21">
                <a:alpha val="100000"/>
              </a:srgbClr>
            </a:solidFill>
          </p:spPr>
          <p:txBody>
            <a:bodyPr/>
            <a:lstStyle/>
            <a:p/>
          </p:txBody>
        </p:sp>
        <p:sp>
          <p:nvSpPr>
            <p:cNvPr id="415" name="rc415"/>
            <p:cNvSpPr/>
            <p:nvPr/>
          </p:nvSpPr>
          <p:spPr>
            <a:xfrm>
              <a:off x="5939979" y="1348803"/>
              <a:ext cx="66833" cy="877691"/>
            </a:xfrm>
            <a:prstGeom prst="rect">
              <a:avLst/>
            </a:prstGeom>
            <a:solidFill>
              <a:srgbClr val="FFC20E">
                <a:alpha val="100000"/>
              </a:srgbClr>
            </a:solidFill>
          </p:spPr>
          <p:txBody>
            <a:bodyPr/>
            <a:lstStyle/>
            <a:p/>
          </p:txBody>
        </p:sp>
        <p:sp>
          <p:nvSpPr>
            <p:cNvPr id="416" name="rc416"/>
            <p:cNvSpPr/>
            <p:nvPr/>
          </p:nvSpPr>
          <p:spPr>
            <a:xfrm>
              <a:off x="6014239" y="1312621"/>
              <a:ext cx="66833" cy="32463"/>
            </a:xfrm>
            <a:prstGeom prst="rect">
              <a:avLst/>
            </a:prstGeom>
            <a:solidFill>
              <a:srgbClr val="F26A21">
                <a:alpha val="100000"/>
              </a:srgbClr>
            </a:solidFill>
          </p:spPr>
          <p:txBody>
            <a:bodyPr/>
            <a:lstStyle/>
            <a:p/>
          </p:txBody>
        </p:sp>
        <p:sp>
          <p:nvSpPr>
            <p:cNvPr id="417" name="rc417"/>
            <p:cNvSpPr/>
            <p:nvPr/>
          </p:nvSpPr>
          <p:spPr>
            <a:xfrm>
              <a:off x="6014239" y="1345084"/>
              <a:ext cx="66833" cy="881410"/>
            </a:xfrm>
            <a:prstGeom prst="rect">
              <a:avLst/>
            </a:prstGeom>
            <a:solidFill>
              <a:srgbClr val="FFC20E">
                <a:alpha val="100000"/>
              </a:srgbClr>
            </a:solidFill>
          </p:spPr>
          <p:txBody>
            <a:bodyPr/>
            <a:lstStyle/>
            <a:p/>
          </p:txBody>
        </p:sp>
        <p:sp>
          <p:nvSpPr>
            <p:cNvPr id="418" name="pl418"/>
            <p:cNvSpPr/>
            <p:nvPr/>
          </p:nvSpPr>
          <p:spPr>
            <a:xfrm>
              <a:off x="3671709" y="3594773"/>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19" name="pl419"/>
            <p:cNvSpPr/>
            <p:nvPr/>
          </p:nvSpPr>
          <p:spPr>
            <a:xfrm>
              <a:off x="3671709" y="331000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20" name="pl420"/>
            <p:cNvSpPr/>
            <p:nvPr/>
          </p:nvSpPr>
          <p:spPr>
            <a:xfrm>
              <a:off x="3671709" y="302524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21" name="pl421"/>
            <p:cNvSpPr/>
            <p:nvPr/>
          </p:nvSpPr>
          <p:spPr>
            <a:xfrm>
              <a:off x="3671709" y="2740481"/>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22" name="pl422"/>
            <p:cNvSpPr/>
            <p:nvPr/>
          </p:nvSpPr>
          <p:spPr>
            <a:xfrm>
              <a:off x="3671709" y="373715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3" name="pl423"/>
            <p:cNvSpPr/>
            <p:nvPr/>
          </p:nvSpPr>
          <p:spPr>
            <a:xfrm>
              <a:off x="3671709" y="345239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4" name="pl424"/>
            <p:cNvSpPr/>
            <p:nvPr/>
          </p:nvSpPr>
          <p:spPr>
            <a:xfrm>
              <a:off x="3671709" y="316762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5" name="pl425"/>
            <p:cNvSpPr/>
            <p:nvPr/>
          </p:nvSpPr>
          <p:spPr>
            <a:xfrm>
              <a:off x="3671709" y="2882863"/>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6" name="pl426"/>
            <p:cNvSpPr/>
            <p:nvPr/>
          </p:nvSpPr>
          <p:spPr>
            <a:xfrm>
              <a:off x="3671709" y="259809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7" name="pl427"/>
            <p:cNvSpPr/>
            <p:nvPr/>
          </p:nvSpPr>
          <p:spPr>
            <a:xfrm>
              <a:off x="3819857"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4191157"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4562457"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4933757"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5305056"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5676356"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33" name="pl433"/>
            <p:cNvSpPr/>
            <p:nvPr/>
          </p:nvSpPr>
          <p:spPr>
            <a:xfrm>
              <a:off x="6047656"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434" name="rc434"/>
            <p:cNvSpPr/>
            <p:nvPr/>
          </p:nvSpPr>
          <p:spPr>
            <a:xfrm>
              <a:off x="3786440" y="3003616"/>
              <a:ext cx="66833" cy="733538"/>
            </a:xfrm>
            <a:prstGeom prst="rect">
              <a:avLst/>
            </a:prstGeom>
            <a:solidFill>
              <a:srgbClr val="80BD41">
                <a:alpha val="100000"/>
              </a:srgbClr>
            </a:solidFill>
          </p:spPr>
          <p:txBody>
            <a:bodyPr/>
            <a:lstStyle/>
            <a:p/>
          </p:txBody>
        </p:sp>
        <p:sp>
          <p:nvSpPr>
            <p:cNvPr id="435" name="rc435"/>
            <p:cNvSpPr/>
            <p:nvPr/>
          </p:nvSpPr>
          <p:spPr>
            <a:xfrm>
              <a:off x="3786440" y="2888821"/>
              <a:ext cx="66833" cy="64910"/>
            </a:xfrm>
            <a:prstGeom prst="rect">
              <a:avLst/>
            </a:prstGeom>
            <a:solidFill>
              <a:srgbClr val="0058AB">
                <a:alpha val="100000"/>
              </a:srgbClr>
            </a:solidFill>
          </p:spPr>
          <p:txBody>
            <a:bodyPr/>
            <a:lstStyle/>
            <a:p/>
          </p:txBody>
        </p:sp>
        <p:sp>
          <p:nvSpPr>
            <p:cNvPr id="436" name="rc436"/>
            <p:cNvSpPr/>
            <p:nvPr/>
          </p:nvSpPr>
          <p:spPr>
            <a:xfrm>
              <a:off x="3786440" y="2953731"/>
              <a:ext cx="66833" cy="49884"/>
            </a:xfrm>
            <a:prstGeom prst="rect">
              <a:avLst/>
            </a:prstGeom>
            <a:solidFill>
              <a:srgbClr val="1CABE2">
                <a:alpha val="100000"/>
              </a:srgbClr>
            </a:solidFill>
          </p:spPr>
          <p:txBody>
            <a:bodyPr/>
            <a:lstStyle/>
            <a:p/>
          </p:txBody>
        </p:sp>
        <p:sp>
          <p:nvSpPr>
            <p:cNvPr id="437" name="rc437"/>
            <p:cNvSpPr/>
            <p:nvPr/>
          </p:nvSpPr>
          <p:spPr>
            <a:xfrm>
              <a:off x="3860700" y="2989952"/>
              <a:ext cx="66833" cy="747202"/>
            </a:xfrm>
            <a:prstGeom prst="rect">
              <a:avLst/>
            </a:prstGeom>
            <a:solidFill>
              <a:srgbClr val="80BD41">
                <a:alpha val="100000"/>
              </a:srgbClr>
            </a:solidFill>
          </p:spPr>
          <p:txBody>
            <a:bodyPr/>
            <a:lstStyle/>
            <a:p/>
          </p:txBody>
        </p:sp>
        <p:sp>
          <p:nvSpPr>
            <p:cNvPr id="438" name="rc438"/>
            <p:cNvSpPr/>
            <p:nvPr/>
          </p:nvSpPr>
          <p:spPr>
            <a:xfrm>
              <a:off x="3860700" y="2878524"/>
              <a:ext cx="66833" cy="63709"/>
            </a:xfrm>
            <a:prstGeom prst="rect">
              <a:avLst/>
            </a:prstGeom>
            <a:solidFill>
              <a:srgbClr val="0058AB">
                <a:alpha val="100000"/>
              </a:srgbClr>
            </a:solidFill>
          </p:spPr>
          <p:txBody>
            <a:bodyPr/>
            <a:lstStyle/>
            <a:p/>
          </p:txBody>
        </p:sp>
        <p:sp>
          <p:nvSpPr>
            <p:cNvPr id="439" name="rc439"/>
            <p:cNvSpPr/>
            <p:nvPr/>
          </p:nvSpPr>
          <p:spPr>
            <a:xfrm>
              <a:off x="3860700" y="2942234"/>
              <a:ext cx="66833" cy="47717"/>
            </a:xfrm>
            <a:prstGeom prst="rect">
              <a:avLst/>
            </a:prstGeom>
            <a:solidFill>
              <a:srgbClr val="1CABE2">
                <a:alpha val="100000"/>
              </a:srgbClr>
            </a:solidFill>
          </p:spPr>
          <p:txBody>
            <a:bodyPr/>
            <a:lstStyle/>
            <a:p/>
          </p:txBody>
        </p:sp>
        <p:sp>
          <p:nvSpPr>
            <p:cNvPr id="440" name="rc440"/>
            <p:cNvSpPr/>
            <p:nvPr/>
          </p:nvSpPr>
          <p:spPr>
            <a:xfrm>
              <a:off x="3934960" y="3001161"/>
              <a:ext cx="66833" cy="735993"/>
            </a:xfrm>
            <a:prstGeom prst="rect">
              <a:avLst/>
            </a:prstGeom>
            <a:solidFill>
              <a:srgbClr val="80BD41">
                <a:alpha val="100000"/>
              </a:srgbClr>
            </a:solidFill>
          </p:spPr>
          <p:txBody>
            <a:bodyPr/>
            <a:lstStyle/>
            <a:p/>
          </p:txBody>
        </p:sp>
        <p:sp>
          <p:nvSpPr>
            <p:cNvPr id="441" name="rc441"/>
            <p:cNvSpPr/>
            <p:nvPr/>
          </p:nvSpPr>
          <p:spPr>
            <a:xfrm>
              <a:off x="3934960" y="2869204"/>
              <a:ext cx="66833" cy="79297"/>
            </a:xfrm>
            <a:prstGeom prst="rect">
              <a:avLst/>
            </a:prstGeom>
            <a:solidFill>
              <a:srgbClr val="0058AB">
                <a:alpha val="100000"/>
              </a:srgbClr>
            </a:solidFill>
          </p:spPr>
          <p:txBody>
            <a:bodyPr/>
            <a:lstStyle/>
            <a:p/>
          </p:txBody>
        </p:sp>
        <p:sp>
          <p:nvSpPr>
            <p:cNvPr id="442" name="rc442"/>
            <p:cNvSpPr/>
            <p:nvPr/>
          </p:nvSpPr>
          <p:spPr>
            <a:xfrm>
              <a:off x="3934960" y="2948501"/>
              <a:ext cx="66833" cy="52659"/>
            </a:xfrm>
            <a:prstGeom prst="rect">
              <a:avLst/>
            </a:prstGeom>
            <a:solidFill>
              <a:srgbClr val="1CABE2">
                <a:alpha val="100000"/>
              </a:srgbClr>
            </a:solidFill>
          </p:spPr>
          <p:txBody>
            <a:bodyPr/>
            <a:lstStyle/>
            <a:p/>
          </p:txBody>
        </p:sp>
        <p:sp>
          <p:nvSpPr>
            <p:cNvPr id="443" name="rc443"/>
            <p:cNvSpPr/>
            <p:nvPr/>
          </p:nvSpPr>
          <p:spPr>
            <a:xfrm>
              <a:off x="4009220" y="2981364"/>
              <a:ext cx="66833" cy="755790"/>
            </a:xfrm>
            <a:prstGeom prst="rect">
              <a:avLst/>
            </a:prstGeom>
            <a:solidFill>
              <a:srgbClr val="80BD41">
                <a:alpha val="100000"/>
              </a:srgbClr>
            </a:solidFill>
          </p:spPr>
          <p:txBody>
            <a:bodyPr/>
            <a:lstStyle/>
            <a:p/>
          </p:txBody>
        </p:sp>
        <p:sp>
          <p:nvSpPr>
            <p:cNvPr id="444" name="rc444"/>
            <p:cNvSpPr/>
            <p:nvPr/>
          </p:nvSpPr>
          <p:spPr>
            <a:xfrm>
              <a:off x="4009220" y="2854947"/>
              <a:ext cx="66833" cy="70603"/>
            </a:xfrm>
            <a:prstGeom prst="rect">
              <a:avLst/>
            </a:prstGeom>
            <a:solidFill>
              <a:srgbClr val="0058AB">
                <a:alpha val="100000"/>
              </a:srgbClr>
            </a:solidFill>
          </p:spPr>
          <p:txBody>
            <a:bodyPr/>
            <a:lstStyle/>
            <a:p/>
          </p:txBody>
        </p:sp>
        <p:sp>
          <p:nvSpPr>
            <p:cNvPr id="445" name="rc445"/>
            <p:cNvSpPr/>
            <p:nvPr/>
          </p:nvSpPr>
          <p:spPr>
            <a:xfrm>
              <a:off x="4009220" y="2925551"/>
              <a:ext cx="66833" cy="55812"/>
            </a:xfrm>
            <a:prstGeom prst="rect">
              <a:avLst/>
            </a:prstGeom>
            <a:solidFill>
              <a:srgbClr val="1CABE2">
                <a:alpha val="100000"/>
              </a:srgbClr>
            </a:solidFill>
          </p:spPr>
          <p:txBody>
            <a:bodyPr/>
            <a:lstStyle/>
            <a:p/>
          </p:txBody>
        </p:sp>
        <p:sp>
          <p:nvSpPr>
            <p:cNvPr id="446" name="rc446"/>
            <p:cNvSpPr/>
            <p:nvPr/>
          </p:nvSpPr>
          <p:spPr>
            <a:xfrm>
              <a:off x="4083480" y="2950340"/>
              <a:ext cx="66833" cy="786814"/>
            </a:xfrm>
            <a:prstGeom prst="rect">
              <a:avLst/>
            </a:prstGeom>
            <a:solidFill>
              <a:srgbClr val="80BD41">
                <a:alpha val="100000"/>
              </a:srgbClr>
            </a:solidFill>
          </p:spPr>
          <p:txBody>
            <a:bodyPr/>
            <a:lstStyle/>
            <a:p/>
          </p:txBody>
        </p:sp>
        <p:sp>
          <p:nvSpPr>
            <p:cNvPr id="447" name="rc447"/>
            <p:cNvSpPr/>
            <p:nvPr/>
          </p:nvSpPr>
          <p:spPr>
            <a:xfrm>
              <a:off x="4083480" y="2837084"/>
              <a:ext cx="66833" cy="61385"/>
            </a:xfrm>
            <a:prstGeom prst="rect">
              <a:avLst/>
            </a:prstGeom>
            <a:solidFill>
              <a:srgbClr val="0058AB">
                <a:alpha val="100000"/>
              </a:srgbClr>
            </a:solidFill>
          </p:spPr>
          <p:txBody>
            <a:bodyPr/>
            <a:lstStyle/>
            <a:p/>
          </p:txBody>
        </p:sp>
        <p:sp>
          <p:nvSpPr>
            <p:cNvPr id="448" name="rc448"/>
            <p:cNvSpPr/>
            <p:nvPr/>
          </p:nvSpPr>
          <p:spPr>
            <a:xfrm>
              <a:off x="4083480" y="2898470"/>
              <a:ext cx="66833" cy="51870"/>
            </a:xfrm>
            <a:prstGeom prst="rect">
              <a:avLst/>
            </a:prstGeom>
            <a:solidFill>
              <a:srgbClr val="1CABE2">
                <a:alpha val="100000"/>
              </a:srgbClr>
            </a:solidFill>
          </p:spPr>
          <p:txBody>
            <a:bodyPr/>
            <a:lstStyle/>
            <a:p/>
          </p:txBody>
        </p:sp>
        <p:sp>
          <p:nvSpPr>
            <p:cNvPr id="449" name="rc449"/>
            <p:cNvSpPr/>
            <p:nvPr/>
          </p:nvSpPr>
          <p:spPr>
            <a:xfrm>
              <a:off x="4157740" y="2928378"/>
              <a:ext cx="66833" cy="808776"/>
            </a:xfrm>
            <a:prstGeom prst="rect">
              <a:avLst/>
            </a:prstGeom>
            <a:solidFill>
              <a:srgbClr val="80BD41">
                <a:alpha val="100000"/>
              </a:srgbClr>
            </a:solidFill>
          </p:spPr>
          <p:txBody>
            <a:bodyPr/>
            <a:lstStyle/>
            <a:p/>
          </p:txBody>
        </p:sp>
        <p:sp>
          <p:nvSpPr>
            <p:cNvPr id="450" name="rc450"/>
            <p:cNvSpPr/>
            <p:nvPr/>
          </p:nvSpPr>
          <p:spPr>
            <a:xfrm>
              <a:off x="4157740" y="2815740"/>
              <a:ext cx="66833" cy="57612"/>
            </a:xfrm>
            <a:prstGeom prst="rect">
              <a:avLst/>
            </a:prstGeom>
            <a:solidFill>
              <a:srgbClr val="0058AB">
                <a:alpha val="100000"/>
              </a:srgbClr>
            </a:solidFill>
          </p:spPr>
          <p:txBody>
            <a:bodyPr/>
            <a:lstStyle/>
            <a:p/>
          </p:txBody>
        </p:sp>
        <p:sp>
          <p:nvSpPr>
            <p:cNvPr id="451" name="rc451"/>
            <p:cNvSpPr/>
            <p:nvPr/>
          </p:nvSpPr>
          <p:spPr>
            <a:xfrm>
              <a:off x="4157740" y="2873353"/>
              <a:ext cx="66833" cy="55025"/>
            </a:xfrm>
            <a:prstGeom prst="rect">
              <a:avLst/>
            </a:prstGeom>
            <a:solidFill>
              <a:srgbClr val="1CABE2">
                <a:alpha val="100000"/>
              </a:srgbClr>
            </a:solidFill>
          </p:spPr>
          <p:txBody>
            <a:bodyPr/>
            <a:lstStyle/>
            <a:p/>
          </p:txBody>
        </p:sp>
        <p:sp>
          <p:nvSpPr>
            <p:cNvPr id="452" name="rc452"/>
            <p:cNvSpPr/>
            <p:nvPr/>
          </p:nvSpPr>
          <p:spPr>
            <a:xfrm>
              <a:off x="4232000" y="2904302"/>
              <a:ext cx="66833" cy="832852"/>
            </a:xfrm>
            <a:prstGeom prst="rect">
              <a:avLst/>
            </a:prstGeom>
            <a:solidFill>
              <a:srgbClr val="80BD41">
                <a:alpha val="100000"/>
              </a:srgbClr>
            </a:solidFill>
          </p:spPr>
          <p:txBody>
            <a:bodyPr/>
            <a:lstStyle/>
            <a:p/>
          </p:txBody>
        </p:sp>
        <p:sp>
          <p:nvSpPr>
            <p:cNvPr id="453" name="rc453"/>
            <p:cNvSpPr/>
            <p:nvPr/>
          </p:nvSpPr>
          <p:spPr>
            <a:xfrm>
              <a:off x="4232000" y="2789651"/>
              <a:ext cx="66833" cy="60645"/>
            </a:xfrm>
            <a:prstGeom prst="rect">
              <a:avLst/>
            </a:prstGeom>
            <a:solidFill>
              <a:srgbClr val="0058AB">
                <a:alpha val="100000"/>
              </a:srgbClr>
            </a:solidFill>
          </p:spPr>
          <p:txBody>
            <a:bodyPr/>
            <a:lstStyle/>
            <a:p/>
          </p:txBody>
        </p:sp>
        <p:sp>
          <p:nvSpPr>
            <p:cNvPr id="454" name="rc454"/>
            <p:cNvSpPr/>
            <p:nvPr/>
          </p:nvSpPr>
          <p:spPr>
            <a:xfrm>
              <a:off x="4232000" y="2850296"/>
              <a:ext cx="66833" cy="54005"/>
            </a:xfrm>
            <a:prstGeom prst="rect">
              <a:avLst/>
            </a:prstGeom>
            <a:solidFill>
              <a:srgbClr val="1CABE2">
                <a:alpha val="100000"/>
              </a:srgbClr>
            </a:solidFill>
          </p:spPr>
          <p:txBody>
            <a:bodyPr/>
            <a:lstStyle/>
            <a:p/>
          </p:txBody>
        </p:sp>
        <p:sp>
          <p:nvSpPr>
            <p:cNvPr id="455" name="rc455"/>
            <p:cNvSpPr/>
            <p:nvPr/>
          </p:nvSpPr>
          <p:spPr>
            <a:xfrm>
              <a:off x="4306260" y="2869344"/>
              <a:ext cx="66833" cy="867810"/>
            </a:xfrm>
            <a:prstGeom prst="rect">
              <a:avLst/>
            </a:prstGeom>
            <a:solidFill>
              <a:srgbClr val="80BD41">
                <a:alpha val="100000"/>
              </a:srgbClr>
            </a:solidFill>
          </p:spPr>
          <p:txBody>
            <a:bodyPr/>
            <a:lstStyle/>
            <a:p/>
          </p:txBody>
        </p:sp>
        <p:sp>
          <p:nvSpPr>
            <p:cNvPr id="456" name="rc456"/>
            <p:cNvSpPr/>
            <p:nvPr/>
          </p:nvSpPr>
          <p:spPr>
            <a:xfrm>
              <a:off x="4306260" y="2761517"/>
              <a:ext cx="66833" cy="60622"/>
            </a:xfrm>
            <a:prstGeom prst="rect">
              <a:avLst/>
            </a:prstGeom>
            <a:solidFill>
              <a:srgbClr val="0058AB">
                <a:alpha val="100000"/>
              </a:srgbClr>
            </a:solidFill>
          </p:spPr>
          <p:txBody>
            <a:bodyPr/>
            <a:lstStyle/>
            <a:p/>
          </p:txBody>
        </p:sp>
        <p:sp>
          <p:nvSpPr>
            <p:cNvPr id="457" name="rc457"/>
            <p:cNvSpPr/>
            <p:nvPr/>
          </p:nvSpPr>
          <p:spPr>
            <a:xfrm>
              <a:off x="4306260" y="2822139"/>
              <a:ext cx="66833" cy="47205"/>
            </a:xfrm>
            <a:prstGeom prst="rect">
              <a:avLst/>
            </a:prstGeom>
            <a:solidFill>
              <a:srgbClr val="1CABE2">
                <a:alpha val="100000"/>
              </a:srgbClr>
            </a:solidFill>
          </p:spPr>
          <p:txBody>
            <a:bodyPr/>
            <a:lstStyle/>
            <a:p/>
          </p:txBody>
        </p:sp>
        <p:sp>
          <p:nvSpPr>
            <p:cNvPr id="458" name="rc458"/>
            <p:cNvSpPr/>
            <p:nvPr/>
          </p:nvSpPr>
          <p:spPr>
            <a:xfrm>
              <a:off x="4380520" y="2834811"/>
              <a:ext cx="66833" cy="902343"/>
            </a:xfrm>
            <a:prstGeom prst="rect">
              <a:avLst/>
            </a:prstGeom>
            <a:solidFill>
              <a:srgbClr val="80BD41">
                <a:alpha val="100000"/>
              </a:srgbClr>
            </a:solidFill>
          </p:spPr>
          <p:txBody>
            <a:bodyPr/>
            <a:lstStyle/>
            <a:p/>
          </p:txBody>
        </p:sp>
        <p:sp>
          <p:nvSpPr>
            <p:cNvPr id="459" name="rc459"/>
            <p:cNvSpPr/>
            <p:nvPr/>
          </p:nvSpPr>
          <p:spPr>
            <a:xfrm>
              <a:off x="4380520" y="2736972"/>
              <a:ext cx="66833" cy="51701"/>
            </a:xfrm>
            <a:prstGeom prst="rect">
              <a:avLst/>
            </a:prstGeom>
            <a:solidFill>
              <a:srgbClr val="0058AB">
                <a:alpha val="100000"/>
              </a:srgbClr>
            </a:solidFill>
          </p:spPr>
          <p:txBody>
            <a:bodyPr/>
            <a:lstStyle/>
            <a:p/>
          </p:txBody>
        </p:sp>
        <p:sp>
          <p:nvSpPr>
            <p:cNvPr id="460" name="rc460"/>
            <p:cNvSpPr/>
            <p:nvPr/>
          </p:nvSpPr>
          <p:spPr>
            <a:xfrm>
              <a:off x="4380520" y="2788674"/>
              <a:ext cx="66833" cy="46136"/>
            </a:xfrm>
            <a:prstGeom prst="rect">
              <a:avLst/>
            </a:prstGeom>
            <a:solidFill>
              <a:srgbClr val="1CABE2">
                <a:alpha val="100000"/>
              </a:srgbClr>
            </a:solidFill>
          </p:spPr>
          <p:txBody>
            <a:bodyPr/>
            <a:lstStyle/>
            <a:p/>
          </p:txBody>
        </p:sp>
        <p:sp>
          <p:nvSpPr>
            <p:cNvPr id="461" name="rc461"/>
            <p:cNvSpPr/>
            <p:nvPr/>
          </p:nvSpPr>
          <p:spPr>
            <a:xfrm>
              <a:off x="4454780" y="2811588"/>
              <a:ext cx="66833" cy="925565"/>
            </a:xfrm>
            <a:prstGeom prst="rect">
              <a:avLst/>
            </a:prstGeom>
            <a:solidFill>
              <a:srgbClr val="80BD41">
                <a:alpha val="100000"/>
              </a:srgbClr>
            </a:solidFill>
          </p:spPr>
          <p:txBody>
            <a:bodyPr/>
            <a:lstStyle/>
            <a:p/>
          </p:txBody>
        </p:sp>
        <p:sp>
          <p:nvSpPr>
            <p:cNvPr id="462" name="rc462"/>
            <p:cNvSpPr/>
            <p:nvPr/>
          </p:nvSpPr>
          <p:spPr>
            <a:xfrm>
              <a:off x="4454780" y="2712206"/>
              <a:ext cx="66833" cy="56207"/>
            </a:xfrm>
            <a:prstGeom prst="rect">
              <a:avLst/>
            </a:prstGeom>
            <a:solidFill>
              <a:srgbClr val="0058AB">
                <a:alpha val="100000"/>
              </a:srgbClr>
            </a:solidFill>
          </p:spPr>
          <p:txBody>
            <a:bodyPr/>
            <a:lstStyle/>
            <a:p/>
          </p:txBody>
        </p:sp>
        <p:sp>
          <p:nvSpPr>
            <p:cNvPr id="463" name="rc463"/>
            <p:cNvSpPr/>
            <p:nvPr/>
          </p:nvSpPr>
          <p:spPr>
            <a:xfrm>
              <a:off x="4454780" y="2768414"/>
              <a:ext cx="66833" cy="43174"/>
            </a:xfrm>
            <a:prstGeom prst="rect">
              <a:avLst/>
            </a:prstGeom>
            <a:solidFill>
              <a:srgbClr val="1CABE2">
                <a:alpha val="100000"/>
              </a:srgbClr>
            </a:solidFill>
          </p:spPr>
          <p:txBody>
            <a:bodyPr/>
            <a:lstStyle/>
            <a:p/>
          </p:txBody>
        </p:sp>
        <p:sp>
          <p:nvSpPr>
            <p:cNvPr id="464" name="rc464"/>
            <p:cNvSpPr/>
            <p:nvPr/>
          </p:nvSpPr>
          <p:spPr>
            <a:xfrm>
              <a:off x="4529040" y="2777460"/>
              <a:ext cx="66833" cy="959693"/>
            </a:xfrm>
            <a:prstGeom prst="rect">
              <a:avLst/>
            </a:prstGeom>
            <a:solidFill>
              <a:srgbClr val="80BD41">
                <a:alpha val="100000"/>
              </a:srgbClr>
            </a:solidFill>
          </p:spPr>
          <p:txBody>
            <a:bodyPr/>
            <a:lstStyle/>
            <a:p/>
          </p:txBody>
        </p:sp>
        <p:sp>
          <p:nvSpPr>
            <p:cNvPr id="465" name="rc465"/>
            <p:cNvSpPr/>
            <p:nvPr/>
          </p:nvSpPr>
          <p:spPr>
            <a:xfrm>
              <a:off x="4529040" y="2685974"/>
              <a:ext cx="66833" cy="48490"/>
            </a:xfrm>
            <a:prstGeom prst="rect">
              <a:avLst/>
            </a:prstGeom>
            <a:solidFill>
              <a:srgbClr val="0058AB">
                <a:alpha val="100000"/>
              </a:srgbClr>
            </a:solidFill>
          </p:spPr>
          <p:txBody>
            <a:bodyPr/>
            <a:lstStyle/>
            <a:p/>
          </p:txBody>
        </p:sp>
        <p:sp>
          <p:nvSpPr>
            <p:cNvPr id="466" name="rc466"/>
            <p:cNvSpPr/>
            <p:nvPr/>
          </p:nvSpPr>
          <p:spPr>
            <a:xfrm>
              <a:off x="4529040" y="2734465"/>
              <a:ext cx="66833" cy="42995"/>
            </a:xfrm>
            <a:prstGeom prst="rect">
              <a:avLst/>
            </a:prstGeom>
            <a:solidFill>
              <a:srgbClr val="1CABE2">
                <a:alpha val="100000"/>
              </a:srgbClr>
            </a:solidFill>
          </p:spPr>
          <p:txBody>
            <a:bodyPr/>
            <a:lstStyle/>
            <a:p/>
          </p:txBody>
        </p:sp>
        <p:sp>
          <p:nvSpPr>
            <p:cNvPr id="467" name="rc467"/>
            <p:cNvSpPr/>
            <p:nvPr/>
          </p:nvSpPr>
          <p:spPr>
            <a:xfrm>
              <a:off x="4603300" y="2789994"/>
              <a:ext cx="66833" cy="947160"/>
            </a:xfrm>
            <a:prstGeom prst="rect">
              <a:avLst/>
            </a:prstGeom>
            <a:solidFill>
              <a:srgbClr val="80BD41">
                <a:alpha val="100000"/>
              </a:srgbClr>
            </a:solidFill>
          </p:spPr>
          <p:txBody>
            <a:bodyPr/>
            <a:lstStyle/>
            <a:p/>
          </p:txBody>
        </p:sp>
        <p:sp>
          <p:nvSpPr>
            <p:cNvPr id="468" name="rc468"/>
            <p:cNvSpPr/>
            <p:nvPr/>
          </p:nvSpPr>
          <p:spPr>
            <a:xfrm>
              <a:off x="4603300" y="2697005"/>
              <a:ext cx="66833" cy="49545"/>
            </a:xfrm>
            <a:prstGeom prst="rect">
              <a:avLst/>
            </a:prstGeom>
            <a:solidFill>
              <a:srgbClr val="0058AB">
                <a:alpha val="100000"/>
              </a:srgbClr>
            </a:solidFill>
          </p:spPr>
          <p:txBody>
            <a:bodyPr/>
            <a:lstStyle/>
            <a:p/>
          </p:txBody>
        </p:sp>
        <p:sp>
          <p:nvSpPr>
            <p:cNvPr id="469" name="rc469"/>
            <p:cNvSpPr/>
            <p:nvPr/>
          </p:nvSpPr>
          <p:spPr>
            <a:xfrm>
              <a:off x="4603300" y="2746550"/>
              <a:ext cx="66833" cy="43444"/>
            </a:xfrm>
            <a:prstGeom prst="rect">
              <a:avLst/>
            </a:prstGeom>
            <a:solidFill>
              <a:srgbClr val="1CABE2">
                <a:alpha val="100000"/>
              </a:srgbClr>
            </a:solidFill>
          </p:spPr>
          <p:txBody>
            <a:bodyPr/>
            <a:lstStyle/>
            <a:p/>
          </p:txBody>
        </p:sp>
        <p:sp>
          <p:nvSpPr>
            <p:cNvPr id="470" name="rc470"/>
            <p:cNvSpPr/>
            <p:nvPr/>
          </p:nvSpPr>
          <p:spPr>
            <a:xfrm>
              <a:off x="4677560" y="2791924"/>
              <a:ext cx="66833" cy="945230"/>
            </a:xfrm>
            <a:prstGeom prst="rect">
              <a:avLst/>
            </a:prstGeom>
            <a:solidFill>
              <a:srgbClr val="80BD41">
                <a:alpha val="100000"/>
              </a:srgbClr>
            </a:solidFill>
          </p:spPr>
          <p:txBody>
            <a:bodyPr/>
            <a:lstStyle/>
            <a:p/>
          </p:txBody>
        </p:sp>
        <p:sp>
          <p:nvSpPr>
            <p:cNvPr id="471" name="rc471"/>
            <p:cNvSpPr/>
            <p:nvPr/>
          </p:nvSpPr>
          <p:spPr>
            <a:xfrm>
              <a:off x="4677560" y="2667719"/>
              <a:ext cx="66833" cy="69056"/>
            </a:xfrm>
            <a:prstGeom prst="rect">
              <a:avLst/>
            </a:prstGeom>
            <a:solidFill>
              <a:srgbClr val="0058AB">
                <a:alpha val="100000"/>
              </a:srgbClr>
            </a:solidFill>
          </p:spPr>
          <p:txBody>
            <a:bodyPr/>
            <a:lstStyle/>
            <a:p/>
          </p:txBody>
        </p:sp>
        <p:sp>
          <p:nvSpPr>
            <p:cNvPr id="472" name="rc472"/>
            <p:cNvSpPr/>
            <p:nvPr/>
          </p:nvSpPr>
          <p:spPr>
            <a:xfrm>
              <a:off x="4677560" y="2736776"/>
              <a:ext cx="66833" cy="55148"/>
            </a:xfrm>
            <a:prstGeom prst="rect">
              <a:avLst/>
            </a:prstGeom>
            <a:solidFill>
              <a:srgbClr val="1CABE2">
                <a:alpha val="100000"/>
              </a:srgbClr>
            </a:solidFill>
          </p:spPr>
          <p:txBody>
            <a:bodyPr/>
            <a:lstStyle/>
            <a:p/>
          </p:txBody>
        </p:sp>
        <p:sp>
          <p:nvSpPr>
            <p:cNvPr id="473" name="rc473"/>
            <p:cNvSpPr/>
            <p:nvPr/>
          </p:nvSpPr>
          <p:spPr>
            <a:xfrm>
              <a:off x="4751820" y="2759180"/>
              <a:ext cx="66833" cy="977974"/>
            </a:xfrm>
            <a:prstGeom prst="rect">
              <a:avLst/>
            </a:prstGeom>
            <a:solidFill>
              <a:srgbClr val="80BD41">
                <a:alpha val="100000"/>
              </a:srgbClr>
            </a:solidFill>
          </p:spPr>
          <p:txBody>
            <a:bodyPr/>
            <a:lstStyle/>
            <a:p/>
          </p:txBody>
        </p:sp>
        <p:sp>
          <p:nvSpPr>
            <p:cNvPr id="474" name="rc474"/>
            <p:cNvSpPr/>
            <p:nvPr/>
          </p:nvSpPr>
          <p:spPr>
            <a:xfrm>
              <a:off x="4751820" y="2647122"/>
              <a:ext cx="66833" cy="74616"/>
            </a:xfrm>
            <a:prstGeom prst="rect">
              <a:avLst/>
            </a:prstGeom>
            <a:solidFill>
              <a:srgbClr val="0058AB">
                <a:alpha val="100000"/>
              </a:srgbClr>
            </a:solidFill>
          </p:spPr>
          <p:txBody>
            <a:bodyPr/>
            <a:lstStyle/>
            <a:p/>
          </p:txBody>
        </p:sp>
        <p:sp>
          <p:nvSpPr>
            <p:cNvPr id="475" name="rc475"/>
            <p:cNvSpPr/>
            <p:nvPr/>
          </p:nvSpPr>
          <p:spPr>
            <a:xfrm>
              <a:off x="4751820" y="2721738"/>
              <a:ext cx="66833" cy="37442"/>
            </a:xfrm>
            <a:prstGeom prst="rect">
              <a:avLst/>
            </a:prstGeom>
            <a:solidFill>
              <a:srgbClr val="1CABE2">
                <a:alpha val="100000"/>
              </a:srgbClr>
            </a:solidFill>
          </p:spPr>
          <p:txBody>
            <a:bodyPr/>
            <a:lstStyle/>
            <a:p/>
          </p:txBody>
        </p:sp>
        <p:sp>
          <p:nvSpPr>
            <p:cNvPr id="476" name="rc476"/>
            <p:cNvSpPr/>
            <p:nvPr/>
          </p:nvSpPr>
          <p:spPr>
            <a:xfrm>
              <a:off x="4826080" y="2747282"/>
              <a:ext cx="66833" cy="989871"/>
            </a:xfrm>
            <a:prstGeom prst="rect">
              <a:avLst/>
            </a:prstGeom>
            <a:solidFill>
              <a:srgbClr val="80BD41">
                <a:alpha val="100000"/>
              </a:srgbClr>
            </a:solidFill>
          </p:spPr>
          <p:txBody>
            <a:bodyPr/>
            <a:lstStyle/>
            <a:p/>
          </p:txBody>
        </p:sp>
        <p:sp>
          <p:nvSpPr>
            <p:cNvPr id="477" name="rc477"/>
            <p:cNvSpPr/>
            <p:nvPr/>
          </p:nvSpPr>
          <p:spPr>
            <a:xfrm>
              <a:off x="4826080" y="2631411"/>
              <a:ext cx="66833" cy="71995"/>
            </a:xfrm>
            <a:prstGeom prst="rect">
              <a:avLst/>
            </a:prstGeom>
            <a:solidFill>
              <a:srgbClr val="0058AB">
                <a:alpha val="100000"/>
              </a:srgbClr>
            </a:solidFill>
          </p:spPr>
          <p:txBody>
            <a:bodyPr/>
            <a:lstStyle/>
            <a:p/>
          </p:txBody>
        </p:sp>
        <p:sp>
          <p:nvSpPr>
            <p:cNvPr id="478" name="rc478"/>
            <p:cNvSpPr/>
            <p:nvPr/>
          </p:nvSpPr>
          <p:spPr>
            <a:xfrm>
              <a:off x="4826080" y="2703407"/>
              <a:ext cx="66833" cy="43875"/>
            </a:xfrm>
            <a:prstGeom prst="rect">
              <a:avLst/>
            </a:prstGeom>
            <a:solidFill>
              <a:srgbClr val="1CABE2">
                <a:alpha val="100000"/>
              </a:srgbClr>
            </a:solidFill>
          </p:spPr>
          <p:txBody>
            <a:bodyPr/>
            <a:lstStyle/>
            <a:p/>
          </p:txBody>
        </p:sp>
        <p:sp>
          <p:nvSpPr>
            <p:cNvPr id="479" name="rc479"/>
            <p:cNvSpPr/>
            <p:nvPr/>
          </p:nvSpPr>
          <p:spPr>
            <a:xfrm>
              <a:off x="4900340" y="2754154"/>
              <a:ext cx="66833" cy="983000"/>
            </a:xfrm>
            <a:prstGeom prst="rect">
              <a:avLst/>
            </a:prstGeom>
            <a:solidFill>
              <a:srgbClr val="80BD41">
                <a:alpha val="100000"/>
              </a:srgbClr>
            </a:solidFill>
          </p:spPr>
          <p:txBody>
            <a:bodyPr/>
            <a:lstStyle/>
            <a:p/>
          </p:txBody>
        </p:sp>
        <p:sp>
          <p:nvSpPr>
            <p:cNvPr id="480" name="rc480"/>
            <p:cNvSpPr/>
            <p:nvPr/>
          </p:nvSpPr>
          <p:spPr>
            <a:xfrm>
              <a:off x="4900340" y="2622411"/>
              <a:ext cx="66833" cy="87443"/>
            </a:xfrm>
            <a:prstGeom prst="rect">
              <a:avLst/>
            </a:prstGeom>
            <a:solidFill>
              <a:srgbClr val="0058AB">
                <a:alpha val="100000"/>
              </a:srgbClr>
            </a:solidFill>
          </p:spPr>
          <p:txBody>
            <a:bodyPr/>
            <a:lstStyle/>
            <a:p/>
          </p:txBody>
        </p:sp>
        <p:sp>
          <p:nvSpPr>
            <p:cNvPr id="481" name="rc481"/>
            <p:cNvSpPr/>
            <p:nvPr/>
          </p:nvSpPr>
          <p:spPr>
            <a:xfrm>
              <a:off x="4900340" y="2709854"/>
              <a:ext cx="66833" cy="44299"/>
            </a:xfrm>
            <a:prstGeom prst="rect">
              <a:avLst/>
            </a:prstGeom>
            <a:solidFill>
              <a:srgbClr val="1CABE2">
                <a:alpha val="100000"/>
              </a:srgbClr>
            </a:solidFill>
          </p:spPr>
          <p:txBody>
            <a:bodyPr/>
            <a:lstStyle/>
            <a:p/>
          </p:txBody>
        </p:sp>
        <p:sp>
          <p:nvSpPr>
            <p:cNvPr id="482" name="rc482"/>
            <p:cNvSpPr/>
            <p:nvPr/>
          </p:nvSpPr>
          <p:spPr>
            <a:xfrm>
              <a:off x="4974600" y="2751342"/>
              <a:ext cx="66833" cy="985812"/>
            </a:xfrm>
            <a:prstGeom prst="rect">
              <a:avLst/>
            </a:prstGeom>
            <a:solidFill>
              <a:srgbClr val="80BD41">
                <a:alpha val="100000"/>
              </a:srgbClr>
            </a:solidFill>
          </p:spPr>
          <p:txBody>
            <a:bodyPr/>
            <a:lstStyle/>
            <a:p/>
          </p:txBody>
        </p:sp>
        <p:sp>
          <p:nvSpPr>
            <p:cNvPr id="483" name="rc483"/>
            <p:cNvSpPr/>
            <p:nvPr/>
          </p:nvSpPr>
          <p:spPr>
            <a:xfrm>
              <a:off x="4974600" y="2627010"/>
              <a:ext cx="66833" cy="98630"/>
            </a:xfrm>
            <a:prstGeom prst="rect">
              <a:avLst/>
            </a:prstGeom>
            <a:solidFill>
              <a:srgbClr val="0058AB">
                <a:alpha val="100000"/>
              </a:srgbClr>
            </a:solidFill>
          </p:spPr>
          <p:txBody>
            <a:bodyPr/>
            <a:lstStyle/>
            <a:p/>
          </p:txBody>
        </p:sp>
        <p:sp>
          <p:nvSpPr>
            <p:cNvPr id="484" name="rc484"/>
            <p:cNvSpPr/>
            <p:nvPr/>
          </p:nvSpPr>
          <p:spPr>
            <a:xfrm>
              <a:off x="4974600" y="2725640"/>
              <a:ext cx="66833" cy="25702"/>
            </a:xfrm>
            <a:prstGeom prst="rect">
              <a:avLst/>
            </a:prstGeom>
            <a:solidFill>
              <a:srgbClr val="1CABE2">
                <a:alpha val="100000"/>
              </a:srgbClr>
            </a:solidFill>
          </p:spPr>
          <p:txBody>
            <a:bodyPr/>
            <a:lstStyle/>
            <a:p/>
          </p:txBody>
        </p:sp>
        <p:sp>
          <p:nvSpPr>
            <p:cNvPr id="485" name="rc485"/>
            <p:cNvSpPr/>
            <p:nvPr/>
          </p:nvSpPr>
          <p:spPr>
            <a:xfrm>
              <a:off x="5048860" y="2743832"/>
              <a:ext cx="66833" cy="993322"/>
            </a:xfrm>
            <a:prstGeom prst="rect">
              <a:avLst/>
            </a:prstGeom>
            <a:solidFill>
              <a:srgbClr val="80BD41">
                <a:alpha val="100000"/>
              </a:srgbClr>
            </a:solidFill>
          </p:spPr>
          <p:txBody>
            <a:bodyPr/>
            <a:lstStyle/>
            <a:p/>
          </p:txBody>
        </p:sp>
        <p:sp>
          <p:nvSpPr>
            <p:cNvPr id="486" name="rc486"/>
            <p:cNvSpPr/>
            <p:nvPr/>
          </p:nvSpPr>
          <p:spPr>
            <a:xfrm>
              <a:off x="5048860" y="2627443"/>
              <a:ext cx="66833" cy="85635"/>
            </a:xfrm>
            <a:prstGeom prst="rect">
              <a:avLst/>
            </a:prstGeom>
            <a:solidFill>
              <a:srgbClr val="0058AB">
                <a:alpha val="100000"/>
              </a:srgbClr>
            </a:solidFill>
          </p:spPr>
          <p:txBody>
            <a:bodyPr/>
            <a:lstStyle/>
            <a:p/>
          </p:txBody>
        </p:sp>
        <p:sp>
          <p:nvSpPr>
            <p:cNvPr id="487" name="rc487"/>
            <p:cNvSpPr/>
            <p:nvPr/>
          </p:nvSpPr>
          <p:spPr>
            <a:xfrm>
              <a:off x="5048860" y="2713079"/>
              <a:ext cx="66833" cy="30753"/>
            </a:xfrm>
            <a:prstGeom prst="rect">
              <a:avLst/>
            </a:prstGeom>
            <a:solidFill>
              <a:srgbClr val="1CABE2">
                <a:alpha val="100000"/>
              </a:srgbClr>
            </a:solidFill>
          </p:spPr>
          <p:txBody>
            <a:bodyPr/>
            <a:lstStyle/>
            <a:p/>
          </p:txBody>
        </p:sp>
        <p:sp>
          <p:nvSpPr>
            <p:cNvPr id="488" name="rc488"/>
            <p:cNvSpPr/>
            <p:nvPr/>
          </p:nvSpPr>
          <p:spPr>
            <a:xfrm>
              <a:off x="5123120" y="2776855"/>
              <a:ext cx="66833" cy="960299"/>
            </a:xfrm>
            <a:prstGeom prst="rect">
              <a:avLst/>
            </a:prstGeom>
            <a:solidFill>
              <a:srgbClr val="80BD41">
                <a:alpha val="100000"/>
              </a:srgbClr>
            </a:solidFill>
          </p:spPr>
          <p:txBody>
            <a:bodyPr/>
            <a:lstStyle/>
            <a:p/>
          </p:txBody>
        </p:sp>
        <p:sp>
          <p:nvSpPr>
            <p:cNvPr id="489" name="rc489"/>
            <p:cNvSpPr/>
            <p:nvPr/>
          </p:nvSpPr>
          <p:spPr>
            <a:xfrm>
              <a:off x="5123120" y="2654294"/>
              <a:ext cx="66833" cy="84001"/>
            </a:xfrm>
            <a:prstGeom prst="rect">
              <a:avLst/>
            </a:prstGeom>
            <a:solidFill>
              <a:srgbClr val="0058AB">
                <a:alpha val="100000"/>
              </a:srgbClr>
            </a:solidFill>
          </p:spPr>
          <p:txBody>
            <a:bodyPr/>
            <a:lstStyle/>
            <a:p/>
          </p:txBody>
        </p:sp>
        <p:sp>
          <p:nvSpPr>
            <p:cNvPr id="490" name="rc490"/>
            <p:cNvSpPr/>
            <p:nvPr/>
          </p:nvSpPr>
          <p:spPr>
            <a:xfrm>
              <a:off x="5123120" y="2738296"/>
              <a:ext cx="66833" cy="38559"/>
            </a:xfrm>
            <a:prstGeom prst="rect">
              <a:avLst/>
            </a:prstGeom>
            <a:solidFill>
              <a:srgbClr val="1CABE2">
                <a:alpha val="100000"/>
              </a:srgbClr>
            </a:solidFill>
          </p:spPr>
          <p:txBody>
            <a:bodyPr/>
            <a:lstStyle/>
            <a:p/>
          </p:txBody>
        </p:sp>
        <p:sp>
          <p:nvSpPr>
            <p:cNvPr id="491" name="rc491"/>
            <p:cNvSpPr/>
            <p:nvPr/>
          </p:nvSpPr>
          <p:spPr>
            <a:xfrm>
              <a:off x="5197380" y="2794334"/>
              <a:ext cx="66833" cy="942820"/>
            </a:xfrm>
            <a:prstGeom prst="rect">
              <a:avLst/>
            </a:prstGeom>
            <a:solidFill>
              <a:srgbClr val="80BD41">
                <a:alpha val="100000"/>
              </a:srgbClr>
            </a:solidFill>
          </p:spPr>
          <p:txBody>
            <a:bodyPr/>
            <a:lstStyle/>
            <a:p/>
          </p:txBody>
        </p:sp>
        <p:sp>
          <p:nvSpPr>
            <p:cNvPr id="492" name="rc492"/>
            <p:cNvSpPr/>
            <p:nvPr/>
          </p:nvSpPr>
          <p:spPr>
            <a:xfrm>
              <a:off x="5197380" y="2673183"/>
              <a:ext cx="66833" cy="81973"/>
            </a:xfrm>
            <a:prstGeom prst="rect">
              <a:avLst/>
            </a:prstGeom>
            <a:solidFill>
              <a:srgbClr val="0058AB">
                <a:alpha val="100000"/>
              </a:srgbClr>
            </a:solidFill>
          </p:spPr>
          <p:txBody>
            <a:bodyPr/>
            <a:lstStyle/>
            <a:p/>
          </p:txBody>
        </p:sp>
        <p:sp>
          <p:nvSpPr>
            <p:cNvPr id="493" name="rc493"/>
            <p:cNvSpPr/>
            <p:nvPr/>
          </p:nvSpPr>
          <p:spPr>
            <a:xfrm>
              <a:off x="5197380" y="2755156"/>
              <a:ext cx="66833" cy="39177"/>
            </a:xfrm>
            <a:prstGeom prst="rect">
              <a:avLst/>
            </a:prstGeom>
            <a:solidFill>
              <a:srgbClr val="1CABE2">
                <a:alpha val="100000"/>
              </a:srgbClr>
            </a:solidFill>
          </p:spPr>
          <p:txBody>
            <a:bodyPr/>
            <a:lstStyle/>
            <a:p/>
          </p:txBody>
        </p:sp>
        <p:sp>
          <p:nvSpPr>
            <p:cNvPr id="494" name="rc494"/>
            <p:cNvSpPr/>
            <p:nvPr/>
          </p:nvSpPr>
          <p:spPr>
            <a:xfrm>
              <a:off x="5271639" y="2832766"/>
              <a:ext cx="66833" cy="904388"/>
            </a:xfrm>
            <a:prstGeom prst="rect">
              <a:avLst/>
            </a:prstGeom>
            <a:solidFill>
              <a:srgbClr val="80BD41">
                <a:alpha val="100000"/>
              </a:srgbClr>
            </a:solidFill>
          </p:spPr>
          <p:txBody>
            <a:bodyPr/>
            <a:lstStyle/>
            <a:p/>
          </p:txBody>
        </p:sp>
        <p:sp>
          <p:nvSpPr>
            <p:cNvPr id="495" name="rc495"/>
            <p:cNvSpPr/>
            <p:nvPr/>
          </p:nvSpPr>
          <p:spPr>
            <a:xfrm>
              <a:off x="5271639" y="2677114"/>
              <a:ext cx="66833" cy="101023"/>
            </a:xfrm>
            <a:prstGeom prst="rect">
              <a:avLst/>
            </a:prstGeom>
            <a:solidFill>
              <a:srgbClr val="0058AB">
                <a:alpha val="100000"/>
              </a:srgbClr>
            </a:solidFill>
          </p:spPr>
          <p:txBody>
            <a:bodyPr/>
            <a:lstStyle/>
            <a:p/>
          </p:txBody>
        </p:sp>
        <p:sp>
          <p:nvSpPr>
            <p:cNvPr id="496" name="rc496"/>
            <p:cNvSpPr/>
            <p:nvPr/>
          </p:nvSpPr>
          <p:spPr>
            <a:xfrm>
              <a:off x="5271639" y="2778138"/>
              <a:ext cx="66833" cy="54628"/>
            </a:xfrm>
            <a:prstGeom prst="rect">
              <a:avLst/>
            </a:prstGeom>
            <a:solidFill>
              <a:srgbClr val="1CABE2">
                <a:alpha val="100000"/>
              </a:srgbClr>
            </a:solidFill>
          </p:spPr>
          <p:txBody>
            <a:bodyPr/>
            <a:lstStyle/>
            <a:p/>
          </p:txBody>
        </p:sp>
        <p:sp>
          <p:nvSpPr>
            <p:cNvPr id="497" name="rc497"/>
            <p:cNvSpPr/>
            <p:nvPr/>
          </p:nvSpPr>
          <p:spPr>
            <a:xfrm>
              <a:off x="5345899" y="2846155"/>
              <a:ext cx="66833" cy="890998"/>
            </a:xfrm>
            <a:prstGeom prst="rect">
              <a:avLst/>
            </a:prstGeom>
            <a:solidFill>
              <a:srgbClr val="80BD41">
                <a:alpha val="100000"/>
              </a:srgbClr>
            </a:solidFill>
          </p:spPr>
          <p:txBody>
            <a:bodyPr/>
            <a:lstStyle/>
            <a:p/>
          </p:txBody>
        </p:sp>
        <p:sp>
          <p:nvSpPr>
            <p:cNvPr id="498" name="rc498"/>
            <p:cNvSpPr/>
            <p:nvPr/>
          </p:nvSpPr>
          <p:spPr>
            <a:xfrm>
              <a:off x="5345899" y="2685997"/>
              <a:ext cx="66833" cy="102664"/>
            </a:xfrm>
            <a:prstGeom prst="rect">
              <a:avLst/>
            </a:prstGeom>
            <a:solidFill>
              <a:srgbClr val="0058AB">
                <a:alpha val="100000"/>
              </a:srgbClr>
            </a:solidFill>
          </p:spPr>
          <p:txBody>
            <a:bodyPr/>
            <a:lstStyle/>
            <a:p/>
          </p:txBody>
        </p:sp>
        <p:sp>
          <p:nvSpPr>
            <p:cNvPr id="499" name="rc499"/>
            <p:cNvSpPr/>
            <p:nvPr/>
          </p:nvSpPr>
          <p:spPr>
            <a:xfrm>
              <a:off x="5345899" y="2788662"/>
              <a:ext cx="66833" cy="57493"/>
            </a:xfrm>
            <a:prstGeom prst="rect">
              <a:avLst/>
            </a:prstGeom>
            <a:solidFill>
              <a:srgbClr val="1CABE2">
                <a:alpha val="100000"/>
              </a:srgbClr>
            </a:solidFill>
          </p:spPr>
          <p:txBody>
            <a:bodyPr/>
            <a:lstStyle/>
            <a:p/>
          </p:txBody>
        </p:sp>
        <p:sp>
          <p:nvSpPr>
            <p:cNvPr id="500" name="rc500"/>
            <p:cNvSpPr/>
            <p:nvPr/>
          </p:nvSpPr>
          <p:spPr>
            <a:xfrm>
              <a:off x="5420159" y="2823550"/>
              <a:ext cx="66833" cy="913604"/>
            </a:xfrm>
            <a:prstGeom prst="rect">
              <a:avLst/>
            </a:prstGeom>
            <a:solidFill>
              <a:srgbClr val="80BD41">
                <a:alpha val="100000"/>
              </a:srgbClr>
            </a:solidFill>
          </p:spPr>
          <p:txBody>
            <a:bodyPr/>
            <a:lstStyle/>
            <a:p/>
          </p:txBody>
        </p:sp>
        <p:sp>
          <p:nvSpPr>
            <p:cNvPr id="501" name="rc501"/>
            <p:cNvSpPr/>
            <p:nvPr/>
          </p:nvSpPr>
          <p:spPr>
            <a:xfrm>
              <a:off x="5420159" y="2680800"/>
              <a:ext cx="66833" cy="88000"/>
            </a:xfrm>
            <a:prstGeom prst="rect">
              <a:avLst/>
            </a:prstGeom>
            <a:solidFill>
              <a:srgbClr val="0058AB">
                <a:alpha val="100000"/>
              </a:srgbClr>
            </a:solidFill>
          </p:spPr>
          <p:txBody>
            <a:bodyPr/>
            <a:lstStyle/>
            <a:p/>
          </p:txBody>
        </p:sp>
        <p:sp>
          <p:nvSpPr>
            <p:cNvPr id="502" name="rc502"/>
            <p:cNvSpPr/>
            <p:nvPr/>
          </p:nvSpPr>
          <p:spPr>
            <a:xfrm>
              <a:off x="5420159" y="2768800"/>
              <a:ext cx="66833" cy="54750"/>
            </a:xfrm>
            <a:prstGeom prst="rect">
              <a:avLst/>
            </a:prstGeom>
            <a:solidFill>
              <a:srgbClr val="1CABE2">
                <a:alpha val="100000"/>
              </a:srgbClr>
            </a:solidFill>
          </p:spPr>
          <p:txBody>
            <a:bodyPr/>
            <a:lstStyle/>
            <a:p/>
          </p:txBody>
        </p:sp>
        <p:sp>
          <p:nvSpPr>
            <p:cNvPr id="503" name="rc503"/>
            <p:cNvSpPr/>
            <p:nvPr/>
          </p:nvSpPr>
          <p:spPr>
            <a:xfrm>
              <a:off x="5494419" y="2868044"/>
              <a:ext cx="66833" cy="869110"/>
            </a:xfrm>
            <a:prstGeom prst="rect">
              <a:avLst/>
            </a:prstGeom>
            <a:solidFill>
              <a:srgbClr val="80BD41">
                <a:alpha val="100000"/>
              </a:srgbClr>
            </a:solidFill>
          </p:spPr>
          <p:txBody>
            <a:bodyPr/>
            <a:lstStyle/>
            <a:p/>
          </p:txBody>
        </p:sp>
        <p:sp>
          <p:nvSpPr>
            <p:cNvPr id="504" name="rc504"/>
            <p:cNvSpPr/>
            <p:nvPr/>
          </p:nvSpPr>
          <p:spPr>
            <a:xfrm>
              <a:off x="5494419" y="2665056"/>
              <a:ext cx="66833" cy="156006"/>
            </a:xfrm>
            <a:prstGeom prst="rect">
              <a:avLst/>
            </a:prstGeom>
            <a:solidFill>
              <a:srgbClr val="0058AB">
                <a:alpha val="100000"/>
              </a:srgbClr>
            </a:solidFill>
          </p:spPr>
          <p:txBody>
            <a:bodyPr/>
            <a:lstStyle/>
            <a:p/>
          </p:txBody>
        </p:sp>
        <p:sp>
          <p:nvSpPr>
            <p:cNvPr id="505" name="rc505"/>
            <p:cNvSpPr/>
            <p:nvPr/>
          </p:nvSpPr>
          <p:spPr>
            <a:xfrm>
              <a:off x="5494419" y="2821063"/>
              <a:ext cx="66833" cy="46981"/>
            </a:xfrm>
            <a:prstGeom prst="rect">
              <a:avLst/>
            </a:prstGeom>
            <a:solidFill>
              <a:srgbClr val="1CABE2">
                <a:alpha val="100000"/>
              </a:srgbClr>
            </a:solidFill>
          </p:spPr>
          <p:txBody>
            <a:bodyPr/>
            <a:lstStyle/>
            <a:p/>
          </p:txBody>
        </p:sp>
        <p:sp>
          <p:nvSpPr>
            <p:cNvPr id="506" name="rc506"/>
            <p:cNvSpPr/>
            <p:nvPr/>
          </p:nvSpPr>
          <p:spPr>
            <a:xfrm>
              <a:off x="5568679" y="2881412"/>
              <a:ext cx="66833" cy="855742"/>
            </a:xfrm>
            <a:prstGeom prst="rect">
              <a:avLst/>
            </a:prstGeom>
            <a:solidFill>
              <a:srgbClr val="80BD41">
                <a:alpha val="100000"/>
              </a:srgbClr>
            </a:solidFill>
          </p:spPr>
          <p:txBody>
            <a:bodyPr/>
            <a:lstStyle/>
            <a:p/>
          </p:txBody>
        </p:sp>
        <p:sp>
          <p:nvSpPr>
            <p:cNvPr id="507" name="rc507"/>
            <p:cNvSpPr/>
            <p:nvPr/>
          </p:nvSpPr>
          <p:spPr>
            <a:xfrm>
              <a:off x="5568679" y="2659858"/>
              <a:ext cx="66833" cy="166813"/>
            </a:xfrm>
            <a:prstGeom prst="rect">
              <a:avLst/>
            </a:prstGeom>
            <a:solidFill>
              <a:srgbClr val="0058AB">
                <a:alpha val="100000"/>
              </a:srgbClr>
            </a:solidFill>
          </p:spPr>
          <p:txBody>
            <a:bodyPr/>
            <a:lstStyle/>
            <a:p/>
          </p:txBody>
        </p:sp>
        <p:sp>
          <p:nvSpPr>
            <p:cNvPr id="508" name="rc508"/>
            <p:cNvSpPr/>
            <p:nvPr/>
          </p:nvSpPr>
          <p:spPr>
            <a:xfrm>
              <a:off x="5568679" y="2826671"/>
              <a:ext cx="66833" cy="54740"/>
            </a:xfrm>
            <a:prstGeom prst="rect">
              <a:avLst/>
            </a:prstGeom>
            <a:solidFill>
              <a:srgbClr val="1CABE2">
                <a:alpha val="100000"/>
              </a:srgbClr>
            </a:solidFill>
          </p:spPr>
          <p:txBody>
            <a:bodyPr/>
            <a:lstStyle/>
            <a:p/>
          </p:txBody>
        </p:sp>
        <p:sp>
          <p:nvSpPr>
            <p:cNvPr id="509" name="rc509"/>
            <p:cNvSpPr/>
            <p:nvPr/>
          </p:nvSpPr>
          <p:spPr>
            <a:xfrm>
              <a:off x="5642939" y="2845887"/>
              <a:ext cx="66833" cy="891267"/>
            </a:xfrm>
            <a:prstGeom prst="rect">
              <a:avLst/>
            </a:prstGeom>
            <a:solidFill>
              <a:srgbClr val="80BD41">
                <a:alpha val="100000"/>
              </a:srgbClr>
            </a:solidFill>
          </p:spPr>
          <p:txBody>
            <a:bodyPr/>
            <a:lstStyle/>
            <a:p/>
          </p:txBody>
        </p:sp>
        <p:sp>
          <p:nvSpPr>
            <p:cNvPr id="510" name="rc510"/>
            <p:cNvSpPr/>
            <p:nvPr/>
          </p:nvSpPr>
          <p:spPr>
            <a:xfrm>
              <a:off x="5642939" y="2659521"/>
              <a:ext cx="66833" cy="119944"/>
            </a:xfrm>
            <a:prstGeom prst="rect">
              <a:avLst/>
            </a:prstGeom>
            <a:solidFill>
              <a:srgbClr val="0058AB">
                <a:alpha val="100000"/>
              </a:srgbClr>
            </a:solidFill>
          </p:spPr>
          <p:txBody>
            <a:bodyPr/>
            <a:lstStyle/>
            <a:p/>
          </p:txBody>
        </p:sp>
        <p:sp>
          <p:nvSpPr>
            <p:cNvPr id="511" name="rc511"/>
            <p:cNvSpPr/>
            <p:nvPr/>
          </p:nvSpPr>
          <p:spPr>
            <a:xfrm>
              <a:off x="5642939" y="2779466"/>
              <a:ext cx="66833" cy="66420"/>
            </a:xfrm>
            <a:prstGeom prst="rect">
              <a:avLst/>
            </a:prstGeom>
            <a:solidFill>
              <a:srgbClr val="1CABE2">
                <a:alpha val="100000"/>
              </a:srgbClr>
            </a:solidFill>
          </p:spPr>
          <p:txBody>
            <a:bodyPr/>
            <a:lstStyle/>
            <a:p/>
          </p:txBody>
        </p:sp>
        <p:sp>
          <p:nvSpPr>
            <p:cNvPr id="512" name="rc512"/>
            <p:cNvSpPr/>
            <p:nvPr/>
          </p:nvSpPr>
          <p:spPr>
            <a:xfrm>
              <a:off x="5717199" y="2655864"/>
              <a:ext cx="66833" cy="96764"/>
            </a:xfrm>
            <a:prstGeom prst="rect">
              <a:avLst/>
            </a:prstGeom>
            <a:solidFill>
              <a:srgbClr val="F26A21">
                <a:alpha val="100000"/>
              </a:srgbClr>
            </a:solidFill>
          </p:spPr>
          <p:txBody>
            <a:bodyPr/>
            <a:lstStyle/>
            <a:p/>
          </p:txBody>
        </p:sp>
        <p:sp>
          <p:nvSpPr>
            <p:cNvPr id="513" name="rc513"/>
            <p:cNvSpPr/>
            <p:nvPr/>
          </p:nvSpPr>
          <p:spPr>
            <a:xfrm>
              <a:off x="5717199" y="2752628"/>
              <a:ext cx="66833" cy="984526"/>
            </a:xfrm>
            <a:prstGeom prst="rect">
              <a:avLst/>
            </a:prstGeom>
            <a:solidFill>
              <a:srgbClr val="FFC20E">
                <a:alpha val="100000"/>
              </a:srgbClr>
            </a:solidFill>
          </p:spPr>
          <p:txBody>
            <a:bodyPr/>
            <a:lstStyle/>
            <a:p/>
          </p:txBody>
        </p:sp>
        <p:sp>
          <p:nvSpPr>
            <p:cNvPr id="514" name="rc514"/>
            <p:cNvSpPr/>
            <p:nvPr/>
          </p:nvSpPr>
          <p:spPr>
            <a:xfrm>
              <a:off x="5791459" y="2651934"/>
              <a:ext cx="66833" cy="78063"/>
            </a:xfrm>
            <a:prstGeom prst="rect">
              <a:avLst/>
            </a:prstGeom>
            <a:solidFill>
              <a:srgbClr val="F26A21">
                <a:alpha val="100000"/>
              </a:srgbClr>
            </a:solidFill>
          </p:spPr>
          <p:txBody>
            <a:bodyPr/>
            <a:lstStyle/>
            <a:p/>
          </p:txBody>
        </p:sp>
        <p:sp>
          <p:nvSpPr>
            <p:cNvPr id="515" name="rc515"/>
            <p:cNvSpPr/>
            <p:nvPr/>
          </p:nvSpPr>
          <p:spPr>
            <a:xfrm>
              <a:off x="5791459" y="2729997"/>
              <a:ext cx="66833" cy="1007157"/>
            </a:xfrm>
            <a:prstGeom prst="rect">
              <a:avLst/>
            </a:prstGeom>
            <a:solidFill>
              <a:srgbClr val="FFC20E">
                <a:alpha val="100000"/>
              </a:srgbClr>
            </a:solidFill>
          </p:spPr>
          <p:txBody>
            <a:bodyPr/>
            <a:lstStyle/>
            <a:p/>
          </p:txBody>
        </p:sp>
        <p:sp>
          <p:nvSpPr>
            <p:cNvPr id="516" name="rc516"/>
            <p:cNvSpPr/>
            <p:nvPr/>
          </p:nvSpPr>
          <p:spPr>
            <a:xfrm>
              <a:off x="5865719" y="2649145"/>
              <a:ext cx="66833" cy="62976"/>
            </a:xfrm>
            <a:prstGeom prst="rect">
              <a:avLst/>
            </a:prstGeom>
            <a:solidFill>
              <a:srgbClr val="F26A21">
                <a:alpha val="100000"/>
              </a:srgbClr>
            </a:solidFill>
          </p:spPr>
          <p:txBody>
            <a:bodyPr/>
            <a:lstStyle/>
            <a:p/>
          </p:txBody>
        </p:sp>
        <p:sp>
          <p:nvSpPr>
            <p:cNvPr id="517" name="rc517"/>
            <p:cNvSpPr/>
            <p:nvPr/>
          </p:nvSpPr>
          <p:spPr>
            <a:xfrm>
              <a:off x="5865719" y="2712122"/>
              <a:ext cx="66833" cy="1025032"/>
            </a:xfrm>
            <a:prstGeom prst="rect">
              <a:avLst/>
            </a:prstGeom>
            <a:solidFill>
              <a:srgbClr val="FFC20E">
                <a:alpha val="100000"/>
              </a:srgbClr>
            </a:solidFill>
          </p:spPr>
          <p:txBody>
            <a:bodyPr/>
            <a:lstStyle/>
            <a:p/>
          </p:txBody>
        </p:sp>
        <p:sp>
          <p:nvSpPr>
            <p:cNvPr id="518" name="rc518"/>
            <p:cNvSpPr/>
            <p:nvPr/>
          </p:nvSpPr>
          <p:spPr>
            <a:xfrm>
              <a:off x="5939979" y="2645431"/>
              <a:ext cx="66833" cy="50805"/>
            </a:xfrm>
            <a:prstGeom prst="rect">
              <a:avLst/>
            </a:prstGeom>
            <a:solidFill>
              <a:srgbClr val="F26A21">
                <a:alpha val="100000"/>
              </a:srgbClr>
            </a:solidFill>
          </p:spPr>
          <p:txBody>
            <a:bodyPr/>
            <a:lstStyle/>
            <a:p/>
          </p:txBody>
        </p:sp>
        <p:sp>
          <p:nvSpPr>
            <p:cNvPr id="519" name="rc519"/>
            <p:cNvSpPr/>
            <p:nvPr/>
          </p:nvSpPr>
          <p:spPr>
            <a:xfrm>
              <a:off x="5939979" y="2696236"/>
              <a:ext cx="66833" cy="1040918"/>
            </a:xfrm>
            <a:prstGeom prst="rect">
              <a:avLst/>
            </a:prstGeom>
            <a:solidFill>
              <a:srgbClr val="FFC20E">
                <a:alpha val="100000"/>
              </a:srgbClr>
            </a:solidFill>
          </p:spPr>
          <p:txBody>
            <a:bodyPr/>
            <a:lstStyle/>
            <a:p/>
          </p:txBody>
        </p:sp>
        <p:sp>
          <p:nvSpPr>
            <p:cNvPr id="520" name="rc520"/>
            <p:cNvSpPr/>
            <p:nvPr/>
          </p:nvSpPr>
          <p:spPr>
            <a:xfrm>
              <a:off x="6014239" y="2641691"/>
              <a:ext cx="66833" cy="40986"/>
            </a:xfrm>
            <a:prstGeom prst="rect">
              <a:avLst/>
            </a:prstGeom>
            <a:solidFill>
              <a:srgbClr val="F26A21">
                <a:alpha val="100000"/>
              </a:srgbClr>
            </a:solidFill>
          </p:spPr>
          <p:txBody>
            <a:bodyPr/>
            <a:lstStyle/>
            <a:p/>
          </p:txBody>
        </p:sp>
        <p:sp>
          <p:nvSpPr>
            <p:cNvPr id="521" name="rc521"/>
            <p:cNvSpPr/>
            <p:nvPr/>
          </p:nvSpPr>
          <p:spPr>
            <a:xfrm>
              <a:off x="6014239" y="2682678"/>
              <a:ext cx="66833" cy="1054476"/>
            </a:xfrm>
            <a:prstGeom prst="rect">
              <a:avLst/>
            </a:prstGeom>
            <a:solidFill>
              <a:srgbClr val="FFC20E">
                <a:alpha val="100000"/>
              </a:srgbClr>
            </a:solidFill>
          </p:spPr>
          <p:txBody>
            <a:bodyPr/>
            <a:lstStyle/>
            <a:p/>
          </p:txBody>
        </p:sp>
        <p:sp>
          <p:nvSpPr>
            <p:cNvPr id="522" name="pl522"/>
            <p:cNvSpPr/>
            <p:nvPr/>
          </p:nvSpPr>
          <p:spPr>
            <a:xfrm>
              <a:off x="3671709" y="5123097"/>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3" name="pl523"/>
            <p:cNvSpPr/>
            <p:nvPr/>
          </p:nvSpPr>
          <p:spPr>
            <a:xfrm>
              <a:off x="3671709" y="487366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4" name="pl524"/>
            <p:cNvSpPr/>
            <p:nvPr/>
          </p:nvSpPr>
          <p:spPr>
            <a:xfrm>
              <a:off x="3671709" y="4624233"/>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5" name="pl525"/>
            <p:cNvSpPr/>
            <p:nvPr/>
          </p:nvSpPr>
          <p:spPr>
            <a:xfrm>
              <a:off x="3671709" y="437480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6" name="pl526"/>
            <p:cNvSpPr/>
            <p:nvPr/>
          </p:nvSpPr>
          <p:spPr>
            <a:xfrm>
              <a:off x="3671709" y="412536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7" name="pl527"/>
            <p:cNvSpPr/>
            <p:nvPr/>
          </p:nvSpPr>
          <p:spPr>
            <a:xfrm>
              <a:off x="3671709" y="524781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8" name="pl528"/>
            <p:cNvSpPr/>
            <p:nvPr/>
          </p:nvSpPr>
          <p:spPr>
            <a:xfrm>
              <a:off x="3671709" y="499838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9" name="pl529"/>
            <p:cNvSpPr/>
            <p:nvPr/>
          </p:nvSpPr>
          <p:spPr>
            <a:xfrm>
              <a:off x="3671709" y="474894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30" name="pl530"/>
            <p:cNvSpPr/>
            <p:nvPr/>
          </p:nvSpPr>
          <p:spPr>
            <a:xfrm>
              <a:off x="3671709" y="4499516"/>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31" name="pl531"/>
            <p:cNvSpPr/>
            <p:nvPr/>
          </p:nvSpPr>
          <p:spPr>
            <a:xfrm>
              <a:off x="3671709" y="425008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32" name="pl532"/>
            <p:cNvSpPr/>
            <p:nvPr/>
          </p:nvSpPr>
          <p:spPr>
            <a:xfrm>
              <a:off x="3819857"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3" name="pl533"/>
            <p:cNvSpPr/>
            <p:nvPr/>
          </p:nvSpPr>
          <p:spPr>
            <a:xfrm>
              <a:off x="4191157"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4" name="pl534"/>
            <p:cNvSpPr/>
            <p:nvPr/>
          </p:nvSpPr>
          <p:spPr>
            <a:xfrm>
              <a:off x="4562457"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5" name="pl535"/>
            <p:cNvSpPr/>
            <p:nvPr/>
          </p:nvSpPr>
          <p:spPr>
            <a:xfrm>
              <a:off x="4933757"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6" name="pl536"/>
            <p:cNvSpPr/>
            <p:nvPr/>
          </p:nvSpPr>
          <p:spPr>
            <a:xfrm>
              <a:off x="5305056"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7" name="pl537"/>
            <p:cNvSpPr/>
            <p:nvPr/>
          </p:nvSpPr>
          <p:spPr>
            <a:xfrm>
              <a:off x="5676356"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8" name="pl538"/>
            <p:cNvSpPr/>
            <p:nvPr/>
          </p:nvSpPr>
          <p:spPr>
            <a:xfrm>
              <a:off x="6047656" y="4077333"/>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539" name="rc539"/>
            <p:cNvSpPr/>
            <p:nvPr/>
          </p:nvSpPr>
          <p:spPr>
            <a:xfrm>
              <a:off x="3786440" y="4977734"/>
              <a:ext cx="66833" cy="270079"/>
            </a:xfrm>
            <a:prstGeom prst="rect">
              <a:avLst/>
            </a:prstGeom>
            <a:solidFill>
              <a:srgbClr val="80BD41">
                <a:alpha val="100000"/>
              </a:srgbClr>
            </a:solidFill>
          </p:spPr>
          <p:txBody>
            <a:bodyPr/>
            <a:lstStyle/>
            <a:p/>
          </p:txBody>
        </p:sp>
        <p:sp>
          <p:nvSpPr>
            <p:cNvPr id="540" name="rc540"/>
            <p:cNvSpPr/>
            <p:nvPr/>
          </p:nvSpPr>
          <p:spPr>
            <a:xfrm>
              <a:off x="3786440" y="4587016"/>
              <a:ext cx="66833" cy="284638"/>
            </a:xfrm>
            <a:prstGeom prst="rect">
              <a:avLst/>
            </a:prstGeom>
            <a:solidFill>
              <a:srgbClr val="0058AB">
                <a:alpha val="100000"/>
              </a:srgbClr>
            </a:solidFill>
          </p:spPr>
          <p:txBody>
            <a:bodyPr/>
            <a:lstStyle/>
            <a:p/>
          </p:txBody>
        </p:sp>
        <p:sp>
          <p:nvSpPr>
            <p:cNvPr id="541" name="rc541"/>
            <p:cNvSpPr/>
            <p:nvPr/>
          </p:nvSpPr>
          <p:spPr>
            <a:xfrm>
              <a:off x="3786440" y="4871655"/>
              <a:ext cx="66833" cy="106078"/>
            </a:xfrm>
            <a:prstGeom prst="rect">
              <a:avLst/>
            </a:prstGeom>
            <a:solidFill>
              <a:srgbClr val="1CABE2">
                <a:alpha val="100000"/>
              </a:srgbClr>
            </a:solidFill>
          </p:spPr>
          <p:txBody>
            <a:bodyPr/>
            <a:lstStyle/>
            <a:p/>
          </p:txBody>
        </p:sp>
        <p:sp>
          <p:nvSpPr>
            <p:cNvPr id="542" name="rc542"/>
            <p:cNvSpPr/>
            <p:nvPr/>
          </p:nvSpPr>
          <p:spPr>
            <a:xfrm>
              <a:off x="3860700" y="4974742"/>
              <a:ext cx="66833" cy="273071"/>
            </a:xfrm>
            <a:prstGeom prst="rect">
              <a:avLst/>
            </a:prstGeom>
            <a:solidFill>
              <a:srgbClr val="80BD41">
                <a:alpha val="100000"/>
              </a:srgbClr>
            </a:solidFill>
          </p:spPr>
          <p:txBody>
            <a:bodyPr/>
            <a:lstStyle/>
            <a:p/>
          </p:txBody>
        </p:sp>
        <p:sp>
          <p:nvSpPr>
            <p:cNvPr id="543" name="rc543"/>
            <p:cNvSpPr/>
            <p:nvPr/>
          </p:nvSpPr>
          <p:spPr>
            <a:xfrm>
              <a:off x="3860700" y="4569387"/>
              <a:ext cx="66833" cy="294194"/>
            </a:xfrm>
            <a:prstGeom prst="rect">
              <a:avLst/>
            </a:prstGeom>
            <a:solidFill>
              <a:srgbClr val="0058AB">
                <a:alpha val="100000"/>
              </a:srgbClr>
            </a:solidFill>
          </p:spPr>
          <p:txBody>
            <a:bodyPr/>
            <a:lstStyle/>
            <a:p/>
          </p:txBody>
        </p:sp>
        <p:sp>
          <p:nvSpPr>
            <p:cNvPr id="544" name="rc544"/>
            <p:cNvSpPr/>
            <p:nvPr/>
          </p:nvSpPr>
          <p:spPr>
            <a:xfrm>
              <a:off x="3860700" y="4863582"/>
              <a:ext cx="66833" cy="111160"/>
            </a:xfrm>
            <a:prstGeom prst="rect">
              <a:avLst/>
            </a:prstGeom>
            <a:solidFill>
              <a:srgbClr val="1CABE2">
                <a:alpha val="100000"/>
              </a:srgbClr>
            </a:solidFill>
          </p:spPr>
          <p:txBody>
            <a:bodyPr/>
            <a:lstStyle/>
            <a:p/>
          </p:txBody>
        </p:sp>
        <p:sp>
          <p:nvSpPr>
            <p:cNvPr id="545" name="rc545"/>
            <p:cNvSpPr/>
            <p:nvPr/>
          </p:nvSpPr>
          <p:spPr>
            <a:xfrm>
              <a:off x="3934960" y="4953080"/>
              <a:ext cx="66833" cy="294733"/>
            </a:xfrm>
            <a:prstGeom prst="rect">
              <a:avLst/>
            </a:prstGeom>
            <a:solidFill>
              <a:srgbClr val="80BD41">
                <a:alpha val="100000"/>
              </a:srgbClr>
            </a:solidFill>
          </p:spPr>
          <p:txBody>
            <a:bodyPr/>
            <a:lstStyle/>
            <a:p/>
          </p:txBody>
        </p:sp>
        <p:sp>
          <p:nvSpPr>
            <p:cNvPr id="546" name="rc546"/>
            <p:cNvSpPr/>
            <p:nvPr/>
          </p:nvSpPr>
          <p:spPr>
            <a:xfrm>
              <a:off x="3934960" y="4552523"/>
              <a:ext cx="66833" cy="295024"/>
            </a:xfrm>
            <a:prstGeom prst="rect">
              <a:avLst/>
            </a:prstGeom>
            <a:solidFill>
              <a:srgbClr val="0058AB">
                <a:alpha val="100000"/>
              </a:srgbClr>
            </a:solidFill>
          </p:spPr>
          <p:txBody>
            <a:bodyPr/>
            <a:lstStyle/>
            <a:p/>
          </p:txBody>
        </p:sp>
        <p:sp>
          <p:nvSpPr>
            <p:cNvPr id="547" name="rc547"/>
            <p:cNvSpPr/>
            <p:nvPr/>
          </p:nvSpPr>
          <p:spPr>
            <a:xfrm>
              <a:off x="3934960" y="4847547"/>
              <a:ext cx="66833" cy="105532"/>
            </a:xfrm>
            <a:prstGeom prst="rect">
              <a:avLst/>
            </a:prstGeom>
            <a:solidFill>
              <a:srgbClr val="1CABE2">
                <a:alpha val="100000"/>
              </a:srgbClr>
            </a:solidFill>
          </p:spPr>
          <p:txBody>
            <a:bodyPr/>
            <a:lstStyle/>
            <a:p/>
          </p:txBody>
        </p:sp>
        <p:sp>
          <p:nvSpPr>
            <p:cNvPr id="548" name="rc548"/>
            <p:cNvSpPr/>
            <p:nvPr/>
          </p:nvSpPr>
          <p:spPr>
            <a:xfrm>
              <a:off x="4009220" y="4918460"/>
              <a:ext cx="66833" cy="329353"/>
            </a:xfrm>
            <a:prstGeom prst="rect">
              <a:avLst/>
            </a:prstGeom>
            <a:solidFill>
              <a:srgbClr val="80BD41">
                <a:alpha val="100000"/>
              </a:srgbClr>
            </a:solidFill>
          </p:spPr>
          <p:txBody>
            <a:bodyPr/>
            <a:lstStyle/>
            <a:p/>
          </p:txBody>
        </p:sp>
        <p:sp>
          <p:nvSpPr>
            <p:cNvPr id="549" name="rc549"/>
            <p:cNvSpPr/>
            <p:nvPr/>
          </p:nvSpPr>
          <p:spPr>
            <a:xfrm>
              <a:off x="4009220" y="4534608"/>
              <a:ext cx="66833" cy="284077"/>
            </a:xfrm>
            <a:prstGeom prst="rect">
              <a:avLst/>
            </a:prstGeom>
            <a:solidFill>
              <a:srgbClr val="0058AB">
                <a:alpha val="100000"/>
              </a:srgbClr>
            </a:solidFill>
          </p:spPr>
          <p:txBody>
            <a:bodyPr/>
            <a:lstStyle/>
            <a:p/>
          </p:txBody>
        </p:sp>
        <p:sp>
          <p:nvSpPr>
            <p:cNvPr id="550" name="rc550"/>
            <p:cNvSpPr/>
            <p:nvPr/>
          </p:nvSpPr>
          <p:spPr>
            <a:xfrm>
              <a:off x="4009220" y="4818686"/>
              <a:ext cx="66833" cy="99773"/>
            </a:xfrm>
            <a:prstGeom prst="rect">
              <a:avLst/>
            </a:prstGeom>
            <a:solidFill>
              <a:srgbClr val="1CABE2">
                <a:alpha val="100000"/>
              </a:srgbClr>
            </a:solidFill>
          </p:spPr>
          <p:txBody>
            <a:bodyPr/>
            <a:lstStyle/>
            <a:p/>
          </p:txBody>
        </p:sp>
        <p:sp>
          <p:nvSpPr>
            <p:cNvPr id="551" name="rc551"/>
            <p:cNvSpPr/>
            <p:nvPr/>
          </p:nvSpPr>
          <p:spPr>
            <a:xfrm>
              <a:off x="4083480" y="4877483"/>
              <a:ext cx="66833" cy="370330"/>
            </a:xfrm>
            <a:prstGeom prst="rect">
              <a:avLst/>
            </a:prstGeom>
            <a:solidFill>
              <a:srgbClr val="80BD41">
                <a:alpha val="100000"/>
              </a:srgbClr>
            </a:solidFill>
          </p:spPr>
          <p:txBody>
            <a:bodyPr/>
            <a:lstStyle/>
            <a:p/>
          </p:txBody>
        </p:sp>
        <p:sp>
          <p:nvSpPr>
            <p:cNvPr id="552" name="rc552"/>
            <p:cNvSpPr/>
            <p:nvPr/>
          </p:nvSpPr>
          <p:spPr>
            <a:xfrm>
              <a:off x="4083480" y="4517187"/>
              <a:ext cx="66833" cy="270021"/>
            </a:xfrm>
            <a:prstGeom prst="rect">
              <a:avLst/>
            </a:prstGeom>
            <a:solidFill>
              <a:srgbClr val="0058AB">
                <a:alpha val="100000"/>
              </a:srgbClr>
            </a:solidFill>
          </p:spPr>
          <p:txBody>
            <a:bodyPr/>
            <a:lstStyle/>
            <a:p/>
          </p:txBody>
        </p:sp>
        <p:sp>
          <p:nvSpPr>
            <p:cNvPr id="553" name="rc553"/>
            <p:cNvSpPr/>
            <p:nvPr/>
          </p:nvSpPr>
          <p:spPr>
            <a:xfrm>
              <a:off x="4083480" y="4787208"/>
              <a:ext cx="66833" cy="90274"/>
            </a:xfrm>
            <a:prstGeom prst="rect">
              <a:avLst/>
            </a:prstGeom>
            <a:solidFill>
              <a:srgbClr val="1CABE2">
                <a:alpha val="100000"/>
              </a:srgbClr>
            </a:solidFill>
          </p:spPr>
          <p:txBody>
            <a:bodyPr/>
            <a:lstStyle/>
            <a:p/>
          </p:txBody>
        </p:sp>
        <p:sp>
          <p:nvSpPr>
            <p:cNvPr id="554" name="rc554"/>
            <p:cNvSpPr/>
            <p:nvPr/>
          </p:nvSpPr>
          <p:spPr>
            <a:xfrm>
              <a:off x="4157740" y="4835211"/>
              <a:ext cx="66833" cy="412602"/>
            </a:xfrm>
            <a:prstGeom prst="rect">
              <a:avLst/>
            </a:prstGeom>
            <a:solidFill>
              <a:srgbClr val="80BD41">
                <a:alpha val="100000"/>
              </a:srgbClr>
            </a:solidFill>
          </p:spPr>
          <p:txBody>
            <a:bodyPr/>
            <a:lstStyle/>
            <a:p/>
          </p:txBody>
        </p:sp>
        <p:sp>
          <p:nvSpPr>
            <p:cNvPr id="555" name="rc555"/>
            <p:cNvSpPr/>
            <p:nvPr/>
          </p:nvSpPr>
          <p:spPr>
            <a:xfrm>
              <a:off x="4157740" y="4496188"/>
              <a:ext cx="66833" cy="257724"/>
            </a:xfrm>
            <a:prstGeom prst="rect">
              <a:avLst/>
            </a:prstGeom>
            <a:solidFill>
              <a:srgbClr val="0058AB">
                <a:alpha val="100000"/>
              </a:srgbClr>
            </a:solidFill>
          </p:spPr>
          <p:txBody>
            <a:bodyPr/>
            <a:lstStyle/>
            <a:p/>
          </p:txBody>
        </p:sp>
        <p:sp>
          <p:nvSpPr>
            <p:cNvPr id="556" name="rc556"/>
            <p:cNvSpPr/>
            <p:nvPr/>
          </p:nvSpPr>
          <p:spPr>
            <a:xfrm>
              <a:off x="4157740" y="4753913"/>
              <a:ext cx="66833" cy="81298"/>
            </a:xfrm>
            <a:prstGeom prst="rect">
              <a:avLst/>
            </a:prstGeom>
            <a:solidFill>
              <a:srgbClr val="1CABE2">
                <a:alpha val="100000"/>
              </a:srgbClr>
            </a:solidFill>
          </p:spPr>
          <p:txBody>
            <a:bodyPr/>
            <a:lstStyle/>
            <a:p/>
          </p:txBody>
        </p:sp>
        <p:sp>
          <p:nvSpPr>
            <p:cNvPr id="557" name="rc557"/>
            <p:cNvSpPr/>
            <p:nvPr/>
          </p:nvSpPr>
          <p:spPr>
            <a:xfrm>
              <a:off x="4232000" y="4800738"/>
              <a:ext cx="66833" cy="447075"/>
            </a:xfrm>
            <a:prstGeom prst="rect">
              <a:avLst/>
            </a:prstGeom>
            <a:solidFill>
              <a:srgbClr val="80BD41">
                <a:alpha val="100000"/>
              </a:srgbClr>
            </a:solidFill>
          </p:spPr>
          <p:txBody>
            <a:bodyPr/>
            <a:lstStyle/>
            <a:p/>
          </p:txBody>
        </p:sp>
        <p:sp>
          <p:nvSpPr>
            <p:cNvPr id="558" name="rc558"/>
            <p:cNvSpPr/>
            <p:nvPr/>
          </p:nvSpPr>
          <p:spPr>
            <a:xfrm>
              <a:off x="4232000" y="4475590"/>
              <a:ext cx="66833" cy="247552"/>
            </a:xfrm>
            <a:prstGeom prst="rect">
              <a:avLst/>
            </a:prstGeom>
            <a:solidFill>
              <a:srgbClr val="0058AB">
                <a:alpha val="100000"/>
              </a:srgbClr>
            </a:solidFill>
          </p:spPr>
          <p:txBody>
            <a:bodyPr/>
            <a:lstStyle/>
            <a:p/>
          </p:txBody>
        </p:sp>
        <p:sp>
          <p:nvSpPr>
            <p:cNvPr id="559" name="rc559"/>
            <p:cNvSpPr/>
            <p:nvPr/>
          </p:nvSpPr>
          <p:spPr>
            <a:xfrm>
              <a:off x="4232000" y="4723142"/>
              <a:ext cx="66833" cy="77595"/>
            </a:xfrm>
            <a:prstGeom prst="rect">
              <a:avLst/>
            </a:prstGeom>
            <a:solidFill>
              <a:srgbClr val="1CABE2">
                <a:alpha val="100000"/>
              </a:srgbClr>
            </a:solidFill>
          </p:spPr>
          <p:txBody>
            <a:bodyPr/>
            <a:lstStyle/>
            <a:p/>
          </p:txBody>
        </p:sp>
        <p:sp>
          <p:nvSpPr>
            <p:cNvPr id="560" name="rc560"/>
            <p:cNvSpPr/>
            <p:nvPr/>
          </p:nvSpPr>
          <p:spPr>
            <a:xfrm>
              <a:off x="4306260" y="4772857"/>
              <a:ext cx="66833" cy="474956"/>
            </a:xfrm>
            <a:prstGeom prst="rect">
              <a:avLst/>
            </a:prstGeom>
            <a:solidFill>
              <a:srgbClr val="80BD41">
                <a:alpha val="100000"/>
              </a:srgbClr>
            </a:solidFill>
          </p:spPr>
          <p:txBody>
            <a:bodyPr/>
            <a:lstStyle/>
            <a:p/>
          </p:txBody>
        </p:sp>
        <p:sp>
          <p:nvSpPr>
            <p:cNvPr id="561" name="rc561"/>
            <p:cNvSpPr/>
            <p:nvPr/>
          </p:nvSpPr>
          <p:spPr>
            <a:xfrm>
              <a:off x="4306260" y="4456749"/>
              <a:ext cx="66833" cy="237028"/>
            </a:xfrm>
            <a:prstGeom prst="rect">
              <a:avLst/>
            </a:prstGeom>
            <a:solidFill>
              <a:srgbClr val="0058AB">
                <a:alpha val="100000"/>
              </a:srgbClr>
            </a:solidFill>
          </p:spPr>
          <p:txBody>
            <a:bodyPr/>
            <a:lstStyle/>
            <a:p/>
          </p:txBody>
        </p:sp>
        <p:sp>
          <p:nvSpPr>
            <p:cNvPr id="562" name="rc562"/>
            <p:cNvSpPr/>
            <p:nvPr/>
          </p:nvSpPr>
          <p:spPr>
            <a:xfrm>
              <a:off x="4306260" y="4693777"/>
              <a:ext cx="66833" cy="79079"/>
            </a:xfrm>
            <a:prstGeom prst="rect">
              <a:avLst/>
            </a:prstGeom>
            <a:solidFill>
              <a:srgbClr val="1CABE2">
                <a:alpha val="100000"/>
              </a:srgbClr>
            </a:solidFill>
          </p:spPr>
          <p:txBody>
            <a:bodyPr/>
            <a:lstStyle/>
            <a:p/>
          </p:txBody>
        </p:sp>
        <p:sp>
          <p:nvSpPr>
            <p:cNvPr id="563" name="rc563"/>
            <p:cNvSpPr/>
            <p:nvPr/>
          </p:nvSpPr>
          <p:spPr>
            <a:xfrm>
              <a:off x="4380520" y="4721179"/>
              <a:ext cx="66833" cy="526634"/>
            </a:xfrm>
            <a:prstGeom prst="rect">
              <a:avLst/>
            </a:prstGeom>
            <a:solidFill>
              <a:srgbClr val="80BD41">
                <a:alpha val="100000"/>
              </a:srgbClr>
            </a:solidFill>
          </p:spPr>
          <p:txBody>
            <a:bodyPr/>
            <a:lstStyle/>
            <a:p/>
          </p:txBody>
        </p:sp>
        <p:sp>
          <p:nvSpPr>
            <p:cNvPr id="564" name="rc564"/>
            <p:cNvSpPr/>
            <p:nvPr/>
          </p:nvSpPr>
          <p:spPr>
            <a:xfrm>
              <a:off x="4380520" y="4435874"/>
              <a:ext cx="66833" cy="206411"/>
            </a:xfrm>
            <a:prstGeom prst="rect">
              <a:avLst/>
            </a:prstGeom>
            <a:solidFill>
              <a:srgbClr val="0058AB">
                <a:alpha val="100000"/>
              </a:srgbClr>
            </a:solidFill>
          </p:spPr>
          <p:txBody>
            <a:bodyPr/>
            <a:lstStyle/>
            <a:p/>
          </p:txBody>
        </p:sp>
        <p:sp>
          <p:nvSpPr>
            <p:cNvPr id="565" name="rc565"/>
            <p:cNvSpPr/>
            <p:nvPr/>
          </p:nvSpPr>
          <p:spPr>
            <a:xfrm>
              <a:off x="4380520" y="4642286"/>
              <a:ext cx="66833" cy="78893"/>
            </a:xfrm>
            <a:prstGeom prst="rect">
              <a:avLst/>
            </a:prstGeom>
            <a:solidFill>
              <a:srgbClr val="1CABE2">
                <a:alpha val="100000"/>
              </a:srgbClr>
            </a:solidFill>
          </p:spPr>
          <p:txBody>
            <a:bodyPr/>
            <a:lstStyle/>
            <a:p/>
          </p:txBody>
        </p:sp>
        <p:sp>
          <p:nvSpPr>
            <p:cNvPr id="566" name="rc566"/>
            <p:cNvSpPr/>
            <p:nvPr/>
          </p:nvSpPr>
          <p:spPr>
            <a:xfrm>
              <a:off x="4454780" y="4667461"/>
              <a:ext cx="66833" cy="580352"/>
            </a:xfrm>
            <a:prstGeom prst="rect">
              <a:avLst/>
            </a:prstGeom>
            <a:solidFill>
              <a:srgbClr val="80BD41">
                <a:alpha val="100000"/>
              </a:srgbClr>
            </a:solidFill>
          </p:spPr>
          <p:txBody>
            <a:bodyPr/>
            <a:lstStyle/>
            <a:p/>
          </p:txBody>
        </p:sp>
        <p:sp>
          <p:nvSpPr>
            <p:cNvPr id="567" name="rc567"/>
            <p:cNvSpPr/>
            <p:nvPr/>
          </p:nvSpPr>
          <p:spPr>
            <a:xfrm>
              <a:off x="4454780" y="4416156"/>
              <a:ext cx="66833" cy="172343"/>
            </a:xfrm>
            <a:prstGeom prst="rect">
              <a:avLst/>
            </a:prstGeom>
            <a:solidFill>
              <a:srgbClr val="0058AB">
                <a:alpha val="100000"/>
              </a:srgbClr>
            </a:solidFill>
          </p:spPr>
          <p:txBody>
            <a:bodyPr/>
            <a:lstStyle/>
            <a:p/>
          </p:txBody>
        </p:sp>
        <p:sp>
          <p:nvSpPr>
            <p:cNvPr id="568" name="rc568"/>
            <p:cNvSpPr/>
            <p:nvPr/>
          </p:nvSpPr>
          <p:spPr>
            <a:xfrm>
              <a:off x="4454780" y="4588499"/>
              <a:ext cx="66833" cy="78961"/>
            </a:xfrm>
            <a:prstGeom prst="rect">
              <a:avLst/>
            </a:prstGeom>
            <a:solidFill>
              <a:srgbClr val="1CABE2">
                <a:alpha val="100000"/>
              </a:srgbClr>
            </a:solidFill>
          </p:spPr>
          <p:txBody>
            <a:bodyPr/>
            <a:lstStyle/>
            <a:p/>
          </p:txBody>
        </p:sp>
        <p:sp>
          <p:nvSpPr>
            <p:cNvPr id="569" name="rc569"/>
            <p:cNvSpPr/>
            <p:nvPr/>
          </p:nvSpPr>
          <p:spPr>
            <a:xfrm>
              <a:off x="4529040" y="4686514"/>
              <a:ext cx="66833" cy="561299"/>
            </a:xfrm>
            <a:prstGeom prst="rect">
              <a:avLst/>
            </a:prstGeom>
            <a:solidFill>
              <a:srgbClr val="80BD41">
                <a:alpha val="100000"/>
              </a:srgbClr>
            </a:solidFill>
          </p:spPr>
          <p:txBody>
            <a:bodyPr/>
            <a:lstStyle/>
            <a:p/>
          </p:txBody>
        </p:sp>
        <p:sp>
          <p:nvSpPr>
            <p:cNvPr id="570" name="rc570"/>
            <p:cNvSpPr/>
            <p:nvPr/>
          </p:nvSpPr>
          <p:spPr>
            <a:xfrm>
              <a:off x="4529040" y="4394596"/>
              <a:ext cx="66833" cy="230478"/>
            </a:xfrm>
            <a:prstGeom prst="rect">
              <a:avLst/>
            </a:prstGeom>
            <a:solidFill>
              <a:srgbClr val="0058AB">
                <a:alpha val="100000"/>
              </a:srgbClr>
            </a:solidFill>
          </p:spPr>
          <p:txBody>
            <a:bodyPr/>
            <a:lstStyle/>
            <a:p/>
          </p:txBody>
        </p:sp>
        <p:sp>
          <p:nvSpPr>
            <p:cNvPr id="571" name="rc571"/>
            <p:cNvSpPr/>
            <p:nvPr/>
          </p:nvSpPr>
          <p:spPr>
            <a:xfrm>
              <a:off x="4529040" y="4625075"/>
              <a:ext cx="66833" cy="61439"/>
            </a:xfrm>
            <a:prstGeom prst="rect">
              <a:avLst/>
            </a:prstGeom>
            <a:solidFill>
              <a:srgbClr val="1CABE2">
                <a:alpha val="100000"/>
              </a:srgbClr>
            </a:solidFill>
          </p:spPr>
          <p:txBody>
            <a:bodyPr/>
            <a:lstStyle/>
            <a:p/>
          </p:txBody>
        </p:sp>
        <p:sp>
          <p:nvSpPr>
            <p:cNvPr id="572" name="rc572"/>
            <p:cNvSpPr/>
            <p:nvPr/>
          </p:nvSpPr>
          <p:spPr>
            <a:xfrm>
              <a:off x="4603300" y="4691188"/>
              <a:ext cx="66833" cy="556625"/>
            </a:xfrm>
            <a:prstGeom prst="rect">
              <a:avLst/>
            </a:prstGeom>
            <a:solidFill>
              <a:srgbClr val="80BD41">
                <a:alpha val="100000"/>
              </a:srgbClr>
            </a:solidFill>
          </p:spPr>
          <p:txBody>
            <a:bodyPr/>
            <a:lstStyle/>
            <a:p/>
          </p:txBody>
        </p:sp>
        <p:sp>
          <p:nvSpPr>
            <p:cNvPr id="573" name="rc573"/>
            <p:cNvSpPr/>
            <p:nvPr/>
          </p:nvSpPr>
          <p:spPr>
            <a:xfrm>
              <a:off x="4603300" y="4374035"/>
              <a:ext cx="66833" cy="243027"/>
            </a:xfrm>
            <a:prstGeom prst="rect">
              <a:avLst/>
            </a:prstGeom>
            <a:solidFill>
              <a:srgbClr val="0058AB">
                <a:alpha val="100000"/>
              </a:srgbClr>
            </a:solidFill>
          </p:spPr>
          <p:txBody>
            <a:bodyPr/>
            <a:lstStyle/>
            <a:p/>
          </p:txBody>
        </p:sp>
        <p:sp>
          <p:nvSpPr>
            <p:cNvPr id="574" name="rc574"/>
            <p:cNvSpPr/>
            <p:nvPr/>
          </p:nvSpPr>
          <p:spPr>
            <a:xfrm>
              <a:off x="4603300" y="4617062"/>
              <a:ext cx="66833" cy="74125"/>
            </a:xfrm>
            <a:prstGeom prst="rect">
              <a:avLst/>
            </a:prstGeom>
            <a:solidFill>
              <a:srgbClr val="1CABE2">
                <a:alpha val="100000"/>
              </a:srgbClr>
            </a:solidFill>
          </p:spPr>
          <p:txBody>
            <a:bodyPr/>
            <a:lstStyle/>
            <a:p/>
          </p:txBody>
        </p:sp>
        <p:sp>
          <p:nvSpPr>
            <p:cNvPr id="575" name="rc575"/>
            <p:cNvSpPr/>
            <p:nvPr/>
          </p:nvSpPr>
          <p:spPr>
            <a:xfrm>
              <a:off x="4677560" y="4691287"/>
              <a:ext cx="66833" cy="556526"/>
            </a:xfrm>
            <a:prstGeom prst="rect">
              <a:avLst/>
            </a:prstGeom>
            <a:solidFill>
              <a:srgbClr val="80BD41">
                <a:alpha val="100000"/>
              </a:srgbClr>
            </a:solidFill>
          </p:spPr>
          <p:txBody>
            <a:bodyPr/>
            <a:lstStyle/>
            <a:p/>
          </p:txBody>
        </p:sp>
        <p:sp>
          <p:nvSpPr>
            <p:cNvPr id="576" name="rc576"/>
            <p:cNvSpPr/>
            <p:nvPr/>
          </p:nvSpPr>
          <p:spPr>
            <a:xfrm>
              <a:off x="4677560" y="4356437"/>
              <a:ext cx="66833" cy="258135"/>
            </a:xfrm>
            <a:prstGeom prst="rect">
              <a:avLst/>
            </a:prstGeom>
            <a:solidFill>
              <a:srgbClr val="0058AB">
                <a:alpha val="100000"/>
              </a:srgbClr>
            </a:solidFill>
          </p:spPr>
          <p:txBody>
            <a:bodyPr/>
            <a:lstStyle/>
            <a:p/>
          </p:txBody>
        </p:sp>
        <p:sp>
          <p:nvSpPr>
            <p:cNvPr id="577" name="rc577"/>
            <p:cNvSpPr/>
            <p:nvPr/>
          </p:nvSpPr>
          <p:spPr>
            <a:xfrm>
              <a:off x="4677560" y="4614572"/>
              <a:ext cx="66833" cy="76715"/>
            </a:xfrm>
            <a:prstGeom prst="rect">
              <a:avLst/>
            </a:prstGeom>
            <a:solidFill>
              <a:srgbClr val="1CABE2">
                <a:alpha val="100000"/>
              </a:srgbClr>
            </a:solidFill>
          </p:spPr>
          <p:txBody>
            <a:bodyPr/>
            <a:lstStyle/>
            <a:p/>
          </p:txBody>
        </p:sp>
        <p:sp>
          <p:nvSpPr>
            <p:cNvPr id="578" name="rc578"/>
            <p:cNvSpPr/>
            <p:nvPr/>
          </p:nvSpPr>
          <p:spPr>
            <a:xfrm>
              <a:off x="4751820" y="4688297"/>
              <a:ext cx="66833" cy="559516"/>
            </a:xfrm>
            <a:prstGeom prst="rect">
              <a:avLst/>
            </a:prstGeom>
            <a:solidFill>
              <a:srgbClr val="80BD41">
                <a:alpha val="100000"/>
              </a:srgbClr>
            </a:solidFill>
          </p:spPr>
          <p:txBody>
            <a:bodyPr/>
            <a:lstStyle/>
            <a:p/>
          </p:txBody>
        </p:sp>
        <p:sp>
          <p:nvSpPr>
            <p:cNvPr id="579" name="rc579"/>
            <p:cNvSpPr/>
            <p:nvPr/>
          </p:nvSpPr>
          <p:spPr>
            <a:xfrm>
              <a:off x="4751820" y="4341940"/>
              <a:ext cx="66833" cy="280122"/>
            </a:xfrm>
            <a:prstGeom prst="rect">
              <a:avLst/>
            </a:prstGeom>
            <a:solidFill>
              <a:srgbClr val="0058AB">
                <a:alpha val="100000"/>
              </a:srgbClr>
            </a:solidFill>
          </p:spPr>
          <p:txBody>
            <a:bodyPr/>
            <a:lstStyle/>
            <a:p/>
          </p:txBody>
        </p:sp>
        <p:sp>
          <p:nvSpPr>
            <p:cNvPr id="580" name="rc580"/>
            <p:cNvSpPr/>
            <p:nvPr/>
          </p:nvSpPr>
          <p:spPr>
            <a:xfrm>
              <a:off x="4751820" y="4622063"/>
              <a:ext cx="66833" cy="66234"/>
            </a:xfrm>
            <a:prstGeom prst="rect">
              <a:avLst/>
            </a:prstGeom>
            <a:solidFill>
              <a:srgbClr val="1CABE2">
                <a:alpha val="100000"/>
              </a:srgbClr>
            </a:solidFill>
          </p:spPr>
          <p:txBody>
            <a:bodyPr/>
            <a:lstStyle/>
            <a:p/>
          </p:txBody>
        </p:sp>
        <p:sp>
          <p:nvSpPr>
            <p:cNvPr id="581" name="rc581"/>
            <p:cNvSpPr/>
            <p:nvPr/>
          </p:nvSpPr>
          <p:spPr>
            <a:xfrm>
              <a:off x="4826080" y="4672179"/>
              <a:ext cx="66833" cy="575634"/>
            </a:xfrm>
            <a:prstGeom prst="rect">
              <a:avLst/>
            </a:prstGeom>
            <a:solidFill>
              <a:srgbClr val="80BD41">
                <a:alpha val="100000"/>
              </a:srgbClr>
            </a:solidFill>
          </p:spPr>
          <p:txBody>
            <a:bodyPr/>
            <a:lstStyle/>
            <a:p/>
          </p:txBody>
        </p:sp>
        <p:sp>
          <p:nvSpPr>
            <p:cNvPr id="582" name="rc582"/>
            <p:cNvSpPr/>
            <p:nvPr/>
          </p:nvSpPr>
          <p:spPr>
            <a:xfrm>
              <a:off x="4826080" y="4327091"/>
              <a:ext cx="66833" cy="272944"/>
            </a:xfrm>
            <a:prstGeom prst="rect">
              <a:avLst/>
            </a:prstGeom>
            <a:solidFill>
              <a:srgbClr val="0058AB">
                <a:alpha val="100000"/>
              </a:srgbClr>
            </a:solidFill>
          </p:spPr>
          <p:txBody>
            <a:bodyPr/>
            <a:lstStyle/>
            <a:p/>
          </p:txBody>
        </p:sp>
        <p:sp>
          <p:nvSpPr>
            <p:cNvPr id="583" name="rc583"/>
            <p:cNvSpPr/>
            <p:nvPr/>
          </p:nvSpPr>
          <p:spPr>
            <a:xfrm>
              <a:off x="4826080" y="4600035"/>
              <a:ext cx="66833" cy="72143"/>
            </a:xfrm>
            <a:prstGeom prst="rect">
              <a:avLst/>
            </a:prstGeom>
            <a:solidFill>
              <a:srgbClr val="1CABE2">
                <a:alpha val="100000"/>
              </a:srgbClr>
            </a:solidFill>
          </p:spPr>
          <p:txBody>
            <a:bodyPr/>
            <a:lstStyle/>
            <a:p/>
          </p:txBody>
        </p:sp>
        <p:sp>
          <p:nvSpPr>
            <p:cNvPr id="584" name="rc584"/>
            <p:cNvSpPr/>
            <p:nvPr/>
          </p:nvSpPr>
          <p:spPr>
            <a:xfrm>
              <a:off x="4900340" y="4669791"/>
              <a:ext cx="66833" cy="578022"/>
            </a:xfrm>
            <a:prstGeom prst="rect">
              <a:avLst/>
            </a:prstGeom>
            <a:solidFill>
              <a:srgbClr val="80BD41">
                <a:alpha val="100000"/>
              </a:srgbClr>
            </a:solidFill>
          </p:spPr>
          <p:txBody>
            <a:bodyPr/>
            <a:lstStyle/>
            <a:p/>
          </p:txBody>
        </p:sp>
        <p:sp>
          <p:nvSpPr>
            <p:cNvPr id="585" name="rc585"/>
            <p:cNvSpPr/>
            <p:nvPr/>
          </p:nvSpPr>
          <p:spPr>
            <a:xfrm>
              <a:off x="4900340" y="4315651"/>
              <a:ext cx="66833" cy="271375"/>
            </a:xfrm>
            <a:prstGeom prst="rect">
              <a:avLst/>
            </a:prstGeom>
            <a:solidFill>
              <a:srgbClr val="0058AB">
                <a:alpha val="100000"/>
              </a:srgbClr>
            </a:solidFill>
          </p:spPr>
          <p:txBody>
            <a:bodyPr/>
            <a:lstStyle/>
            <a:p/>
          </p:txBody>
        </p:sp>
        <p:sp>
          <p:nvSpPr>
            <p:cNvPr id="586" name="rc586"/>
            <p:cNvSpPr/>
            <p:nvPr/>
          </p:nvSpPr>
          <p:spPr>
            <a:xfrm>
              <a:off x="4900340" y="4587026"/>
              <a:ext cx="66833" cy="82764"/>
            </a:xfrm>
            <a:prstGeom prst="rect">
              <a:avLst/>
            </a:prstGeom>
            <a:solidFill>
              <a:srgbClr val="1CABE2">
                <a:alpha val="100000"/>
              </a:srgbClr>
            </a:solidFill>
          </p:spPr>
          <p:txBody>
            <a:bodyPr/>
            <a:lstStyle/>
            <a:p/>
          </p:txBody>
        </p:sp>
        <p:sp>
          <p:nvSpPr>
            <p:cNvPr id="587" name="rc587"/>
            <p:cNvSpPr/>
            <p:nvPr/>
          </p:nvSpPr>
          <p:spPr>
            <a:xfrm>
              <a:off x="4974600" y="4617504"/>
              <a:ext cx="66833" cy="630309"/>
            </a:xfrm>
            <a:prstGeom prst="rect">
              <a:avLst/>
            </a:prstGeom>
            <a:solidFill>
              <a:srgbClr val="80BD41">
                <a:alpha val="100000"/>
              </a:srgbClr>
            </a:solidFill>
          </p:spPr>
          <p:txBody>
            <a:bodyPr/>
            <a:lstStyle/>
            <a:p/>
          </p:txBody>
        </p:sp>
        <p:sp>
          <p:nvSpPr>
            <p:cNvPr id="588" name="rc588"/>
            <p:cNvSpPr/>
            <p:nvPr/>
          </p:nvSpPr>
          <p:spPr>
            <a:xfrm>
              <a:off x="4974600" y="4307495"/>
              <a:ext cx="66833" cy="226098"/>
            </a:xfrm>
            <a:prstGeom prst="rect">
              <a:avLst/>
            </a:prstGeom>
            <a:solidFill>
              <a:srgbClr val="0058AB">
                <a:alpha val="100000"/>
              </a:srgbClr>
            </a:solidFill>
          </p:spPr>
          <p:txBody>
            <a:bodyPr/>
            <a:lstStyle/>
            <a:p/>
          </p:txBody>
        </p:sp>
        <p:sp>
          <p:nvSpPr>
            <p:cNvPr id="589" name="rc589"/>
            <p:cNvSpPr/>
            <p:nvPr/>
          </p:nvSpPr>
          <p:spPr>
            <a:xfrm>
              <a:off x="4974600" y="4533593"/>
              <a:ext cx="66833" cy="83910"/>
            </a:xfrm>
            <a:prstGeom prst="rect">
              <a:avLst/>
            </a:prstGeom>
            <a:solidFill>
              <a:srgbClr val="1CABE2">
                <a:alpha val="100000"/>
              </a:srgbClr>
            </a:solidFill>
          </p:spPr>
          <p:txBody>
            <a:bodyPr/>
            <a:lstStyle/>
            <a:p/>
          </p:txBody>
        </p:sp>
        <p:sp>
          <p:nvSpPr>
            <p:cNvPr id="590" name="rc590"/>
            <p:cNvSpPr/>
            <p:nvPr/>
          </p:nvSpPr>
          <p:spPr>
            <a:xfrm>
              <a:off x="5048860" y="4599535"/>
              <a:ext cx="66833" cy="648278"/>
            </a:xfrm>
            <a:prstGeom prst="rect">
              <a:avLst/>
            </a:prstGeom>
            <a:solidFill>
              <a:srgbClr val="80BD41">
                <a:alpha val="100000"/>
              </a:srgbClr>
            </a:solidFill>
          </p:spPr>
          <p:txBody>
            <a:bodyPr/>
            <a:lstStyle/>
            <a:p/>
          </p:txBody>
        </p:sp>
        <p:sp>
          <p:nvSpPr>
            <p:cNvPr id="591" name="rc591"/>
            <p:cNvSpPr/>
            <p:nvPr/>
          </p:nvSpPr>
          <p:spPr>
            <a:xfrm>
              <a:off x="5048860" y="4298307"/>
              <a:ext cx="66833" cy="215641"/>
            </a:xfrm>
            <a:prstGeom prst="rect">
              <a:avLst/>
            </a:prstGeom>
            <a:solidFill>
              <a:srgbClr val="0058AB">
                <a:alpha val="100000"/>
              </a:srgbClr>
            </a:solidFill>
          </p:spPr>
          <p:txBody>
            <a:bodyPr/>
            <a:lstStyle/>
            <a:p/>
          </p:txBody>
        </p:sp>
        <p:sp>
          <p:nvSpPr>
            <p:cNvPr id="592" name="rc592"/>
            <p:cNvSpPr/>
            <p:nvPr/>
          </p:nvSpPr>
          <p:spPr>
            <a:xfrm>
              <a:off x="5048860" y="4513948"/>
              <a:ext cx="66833" cy="85587"/>
            </a:xfrm>
            <a:prstGeom prst="rect">
              <a:avLst/>
            </a:prstGeom>
            <a:solidFill>
              <a:srgbClr val="1CABE2">
                <a:alpha val="100000"/>
              </a:srgbClr>
            </a:solidFill>
          </p:spPr>
          <p:txBody>
            <a:bodyPr/>
            <a:lstStyle/>
            <a:p/>
          </p:txBody>
        </p:sp>
        <p:sp>
          <p:nvSpPr>
            <p:cNvPr id="593" name="rc593"/>
            <p:cNvSpPr/>
            <p:nvPr/>
          </p:nvSpPr>
          <p:spPr>
            <a:xfrm>
              <a:off x="5123120" y="4577638"/>
              <a:ext cx="66833" cy="670175"/>
            </a:xfrm>
            <a:prstGeom prst="rect">
              <a:avLst/>
            </a:prstGeom>
            <a:solidFill>
              <a:srgbClr val="80BD41">
                <a:alpha val="100000"/>
              </a:srgbClr>
            </a:solidFill>
          </p:spPr>
          <p:txBody>
            <a:bodyPr/>
            <a:lstStyle/>
            <a:p/>
          </p:txBody>
        </p:sp>
        <p:sp>
          <p:nvSpPr>
            <p:cNvPr id="594" name="rc594"/>
            <p:cNvSpPr/>
            <p:nvPr/>
          </p:nvSpPr>
          <p:spPr>
            <a:xfrm>
              <a:off x="5123120" y="4291422"/>
              <a:ext cx="66833" cy="204375"/>
            </a:xfrm>
            <a:prstGeom prst="rect">
              <a:avLst/>
            </a:prstGeom>
            <a:solidFill>
              <a:srgbClr val="0058AB">
                <a:alpha val="100000"/>
              </a:srgbClr>
            </a:solidFill>
          </p:spPr>
          <p:txBody>
            <a:bodyPr/>
            <a:lstStyle/>
            <a:p/>
          </p:txBody>
        </p:sp>
        <p:sp>
          <p:nvSpPr>
            <p:cNvPr id="595" name="rc595"/>
            <p:cNvSpPr/>
            <p:nvPr/>
          </p:nvSpPr>
          <p:spPr>
            <a:xfrm>
              <a:off x="5123120" y="4495797"/>
              <a:ext cx="66833" cy="81840"/>
            </a:xfrm>
            <a:prstGeom prst="rect">
              <a:avLst/>
            </a:prstGeom>
            <a:solidFill>
              <a:srgbClr val="1CABE2">
                <a:alpha val="100000"/>
              </a:srgbClr>
            </a:solidFill>
          </p:spPr>
          <p:txBody>
            <a:bodyPr/>
            <a:lstStyle/>
            <a:p/>
          </p:txBody>
        </p:sp>
        <p:sp>
          <p:nvSpPr>
            <p:cNvPr id="596" name="rc596"/>
            <p:cNvSpPr/>
            <p:nvPr/>
          </p:nvSpPr>
          <p:spPr>
            <a:xfrm>
              <a:off x="5197380" y="4553107"/>
              <a:ext cx="66833" cy="694706"/>
            </a:xfrm>
            <a:prstGeom prst="rect">
              <a:avLst/>
            </a:prstGeom>
            <a:solidFill>
              <a:srgbClr val="80BD41">
                <a:alpha val="100000"/>
              </a:srgbClr>
            </a:solidFill>
          </p:spPr>
          <p:txBody>
            <a:bodyPr/>
            <a:lstStyle/>
            <a:p/>
          </p:txBody>
        </p:sp>
        <p:sp>
          <p:nvSpPr>
            <p:cNvPr id="597" name="rc597"/>
            <p:cNvSpPr/>
            <p:nvPr/>
          </p:nvSpPr>
          <p:spPr>
            <a:xfrm>
              <a:off x="5197380" y="4286498"/>
              <a:ext cx="66833" cy="191151"/>
            </a:xfrm>
            <a:prstGeom prst="rect">
              <a:avLst/>
            </a:prstGeom>
            <a:solidFill>
              <a:srgbClr val="0058AB">
                <a:alpha val="100000"/>
              </a:srgbClr>
            </a:solidFill>
          </p:spPr>
          <p:txBody>
            <a:bodyPr/>
            <a:lstStyle/>
            <a:p/>
          </p:txBody>
        </p:sp>
        <p:sp>
          <p:nvSpPr>
            <p:cNvPr id="598" name="rc598"/>
            <p:cNvSpPr/>
            <p:nvPr/>
          </p:nvSpPr>
          <p:spPr>
            <a:xfrm>
              <a:off x="5197380" y="4477650"/>
              <a:ext cx="66833" cy="75457"/>
            </a:xfrm>
            <a:prstGeom prst="rect">
              <a:avLst/>
            </a:prstGeom>
            <a:solidFill>
              <a:srgbClr val="1CABE2">
                <a:alpha val="100000"/>
              </a:srgbClr>
            </a:solidFill>
          </p:spPr>
          <p:txBody>
            <a:bodyPr/>
            <a:lstStyle/>
            <a:p/>
          </p:txBody>
        </p:sp>
        <p:sp>
          <p:nvSpPr>
            <p:cNvPr id="599" name="rc599"/>
            <p:cNvSpPr/>
            <p:nvPr/>
          </p:nvSpPr>
          <p:spPr>
            <a:xfrm>
              <a:off x="5271639" y="4576797"/>
              <a:ext cx="66833" cy="671016"/>
            </a:xfrm>
            <a:prstGeom prst="rect">
              <a:avLst/>
            </a:prstGeom>
            <a:solidFill>
              <a:srgbClr val="80BD41">
                <a:alpha val="100000"/>
              </a:srgbClr>
            </a:solidFill>
          </p:spPr>
          <p:txBody>
            <a:bodyPr/>
            <a:lstStyle/>
            <a:p/>
          </p:txBody>
        </p:sp>
        <p:sp>
          <p:nvSpPr>
            <p:cNvPr id="600" name="rc600"/>
            <p:cNvSpPr/>
            <p:nvPr/>
          </p:nvSpPr>
          <p:spPr>
            <a:xfrm>
              <a:off x="5271639" y="4279066"/>
              <a:ext cx="66833" cy="207918"/>
            </a:xfrm>
            <a:prstGeom prst="rect">
              <a:avLst/>
            </a:prstGeom>
            <a:solidFill>
              <a:srgbClr val="0058AB">
                <a:alpha val="100000"/>
              </a:srgbClr>
            </a:solidFill>
          </p:spPr>
          <p:txBody>
            <a:bodyPr/>
            <a:lstStyle/>
            <a:p/>
          </p:txBody>
        </p:sp>
        <p:sp>
          <p:nvSpPr>
            <p:cNvPr id="601" name="rc601"/>
            <p:cNvSpPr/>
            <p:nvPr/>
          </p:nvSpPr>
          <p:spPr>
            <a:xfrm>
              <a:off x="5271639" y="4486985"/>
              <a:ext cx="66833" cy="89811"/>
            </a:xfrm>
            <a:prstGeom prst="rect">
              <a:avLst/>
            </a:prstGeom>
            <a:solidFill>
              <a:srgbClr val="1CABE2">
                <a:alpha val="100000"/>
              </a:srgbClr>
            </a:solidFill>
          </p:spPr>
          <p:txBody>
            <a:bodyPr/>
            <a:lstStyle/>
            <a:p/>
          </p:txBody>
        </p:sp>
        <p:sp>
          <p:nvSpPr>
            <p:cNvPr id="602" name="rc602"/>
            <p:cNvSpPr/>
            <p:nvPr/>
          </p:nvSpPr>
          <p:spPr>
            <a:xfrm>
              <a:off x="5345899" y="4607553"/>
              <a:ext cx="66833" cy="640260"/>
            </a:xfrm>
            <a:prstGeom prst="rect">
              <a:avLst/>
            </a:prstGeom>
            <a:solidFill>
              <a:srgbClr val="80BD41">
                <a:alpha val="100000"/>
              </a:srgbClr>
            </a:solidFill>
          </p:spPr>
          <p:txBody>
            <a:bodyPr/>
            <a:lstStyle/>
            <a:p/>
          </p:txBody>
        </p:sp>
        <p:sp>
          <p:nvSpPr>
            <p:cNvPr id="603" name="rc603"/>
            <p:cNvSpPr/>
            <p:nvPr/>
          </p:nvSpPr>
          <p:spPr>
            <a:xfrm>
              <a:off x="5345899" y="4261872"/>
              <a:ext cx="66833" cy="252662"/>
            </a:xfrm>
            <a:prstGeom prst="rect">
              <a:avLst/>
            </a:prstGeom>
            <a:solidFill>
              <a:srgbClr val="0058AB">
                <a:alpha val="100000"/>
              </a:srgbClr>
            </a:solidFill>
          </p:spPr>
          <p:txBody>
            <a:bodyPr/>
            <a:lstStyle/>
            <a:p/>
          </p:txBody>
        </p:sp>
        <p:sp>
          <p:nvSpPr>
            <p:cNvPr id="604" name="rc604"/>
            <p:cNvSpPr/>
            <p:nvPr/>
          </p:nvSpPr>
          <p:spPr>
            <a:xfrm>
              <a:off x="5345899" y="4514534"/>
              <a:ext cx="66833" cy="93018"/>
            </a:xfrm>
            <a:prstGeom prst="rect">
              <a:avLst/>
            </a:prstGeom>
            <a:solidFill>
              <a:srgbClr val="1CABE2">
                <a:alpha val="100000"/>
              </a:srgbClr>
            </a:solidFill>
          </p:spPr>
          <p:txBody>
            <a:bodyPr/>
            <a:lstStyle/>
            <a:p/>
          </p:txBody>
        </p:sp>
        <p:sp>
          <p:nvSpPr>
            <p:cNvPr id="605" name="rc605"/>
            <p:cNvSpPr/>
            <p:nvPr/>
          </p:nvSpPr>
          <p:spPr>
            <a:xfrm>
              <a:off x="5420159" y="4573807"/>
              <a:ext cx="66833" cy="674006"/>
            </a:xfrm>
            <a:prstGeom prst="rect">
              <a:avLst/>
            </a:prstGeom>
            <a:solidFill>
              <a:srgbClr val="80BD41">
                <a:alpha val="100000"/>
              </a:srgbClr>
            </a:solidFill>
          </p:spPr>
          <p:txBody>
            <a:bodyPr/>
            <a:lstStyle/>
            <a:p/>
          </p:txBody>
        </p:sp>
        <p:sp>
          <p:nvSpPr>
            <p:cNvPr id="606" name="rc606"/>
            <p:cNvSpPr/>
            <p:nvPr/>
          </p:nvSpPr>
          <p:spPr>
            <a:xfrm>
              <a:off x="5420159" y="4246371"/>
              <a:ext cx="66833" cy="230701"/>
            </a:xfrm>
            <a:prstGeom prst="rect">
              <a:avLst/>
            </a:prstGeom>
            <a:solidFill>
              <a:srgbClr val="0058AB">
                <a:alpha val="100000"/>
              </a:srgbClr>
            </a:solidFill>
          </p:spPr>
          <p:txBody>
            <a:bodyPr/>
            <a:lstStyle/>
            <a:p/>
          </p:txBody>
        </p:sp>
        <p:sp>
          <p:nvSpPr>
            <p:cNvPr id="607" name="rc607"/>
            <p:cNvSpPr/>
            <p:nvPr/>
          </p:nvSpPr>
          <p:spPr>
            <a:xfrm>
              <a:off x="5420159" y="4477072"/>
              <a:ext cx="66833" cy="96734"/>
            </a:xfrm>
            <a:prstGeom prst="rect">
              <a:avLst/>
            </a:prstGeom>
            <a:solidFill>
              <a:srgbClr val="1CABE2">
                <a:alpha val="100000"/>
              </a:srgbClr>
            </a:solidFill>
          </p:spPr>
          <p:txBody>
            <a:bodyPr/>
            <a:lstStyle/>
            <a:p/>
          </p:txBody>
        </p:sp>
        <p:sp>
          <p:nvSpPr>
            <p:cNvPr id="608" name="rc608"/>
            <p:cNvSpPr/>
            <p:nvPr/>
          </p:nvSpPr>
          <p:spPr>
            <a:xfrm>
              <a:off x="5494419" y="4538461"/>
              <a:ext cx="66833" cy="709352"/>
            </a:xfrm>
            <a:prstGeom prst="rect">
              <a:avLst/>
            </a:prstGeom>
            <a:solidFill>
              <a:srgbClr val="80BD41">
                <a:alpha val="100000"/>
              </a:srgbClr>
            </a:solidFill>
          </p:spPr>
          <p:txBody>
            <a:bodyPr/>
            <a:lstStyle/>
            <a:p/>
          </p:txBody>
        </p:sp>
        <p:sp>
          <p:nvSpPr>
            <p:cNvPr id="609" name="rc609"/>
            <p:cNvSpPr/>
            <p:nvPr/>
          </p:nvSpPr>
          <p:spPr>
            <a:xfrm>
              <a:off x="5494419" y="4227281"/>
              <a:ext cx="66833" cy="205927"/>
            </a:xfrm>
            <a:prstGeom prst="rect">
              <a:avLst/>
            </a:prstGeom>
            <a:solidFill>
              <a:srgbClr val="0058AB">
                <a:alpha val="100000"/>
              </a:srgbClr>
            </a:solidFill>
          </p:spPr>
          <p:txBody>
            <a:bodyPr/>
            <a:lstStyle/>
            <a:p/>
          </p:txBody>
        </p:sp>
        <p:sp>
          <p:nvSpPr>
            <p:cNvPr id="610" name="rc610"/>
            <p:cNvSpPr/>
            <p:nvPr/>
          </p:nvSpPr>
          <p:spPr>
            <a:xfrm>
              <a:off x="5494419" y="4433208"/>
              <a:ext cx="66833" cy="105253"/>
            </a:xfrm>
            <a:prstGeom prst="rect">
              <a:avLst/>
            </a:prstGeom>
            <a:solidFill>
              <a:srgbClr val="1CABE2">
                <a:alpha val="100000"/>
              </a:srgbClr>
            </a:solidFill>
          </p:spPr>
          <p:txBody>
            <a:bodyPr/>
            <a:lstStyle/>
            <a:p/>
          </p:txBody>
        </p:sp>
        <p:sp>
          <p:nvSpPr>
            <p:cNvPr id="611" name="rc611"/>
            <p:cNvSpPr/>
            <p:nvPr/>
          </p:nvSpPr>
          <p:spPr>
            <a:xfrm>
              <a:off x="5568679" y="4513649"/>
              <a:ext cx="66833" cy="734164"/>
            </a:xfrm>
            <a:prstGeom prst="rect">
              <a:avLst/>
            </a:prstGeom>
            <a:solidFill>
              <a:srgbClr val="80BD41">
                <a:alpha val="100000"/>
              </a:srgbClr>
            </a:solidFill>
          </p:spPr>
          <p:txBody>
            <a:bodyPr/>
            <a:lstStyle/>
            <a:p/>
          </p:txBody>
        </p:sp>
        <p:sp>
          <p:nvSpPr>
            <p:cNvPr id="612" name="rc612"/>
            <p:cNvSpPr/>
            <p:nvPr/>
          </p:nvSpPr>
          <p:spPr>
            <a:xfrm>
              <a:off x="5568679" y="4211230"/>
              <a:ext cx="66833" cy="199118"/>
            </a:xfrm>
            <a:prstGeom prst="rect">
              <a:avLst/>
            </a:prstGeom>
            <a:solidFill>
              <a:srgbClr val="0058AB">
                <a:alpha val="100000"/>
              </a:srgbClr>
            </a:solidFill>
          </p:spPr>
          <p:txBody>
            <a:bodyPr/>
            <a:lstStyle/>
            <a:p/>
          </p:txBody>
        </p:sp>
        <p:sp>
          <p:nvSpPr>
            <p:cNvPr id="613" name="rc613"/>
            <p:cNvSpPr/>
            <p:nvPr/>
          </p:nvSpPr>
          <p:spPr>
            <a:xfrm>
              <a:off x="5568679" y="4410349"/>
              <a:ext cx="66833" cy="103299"/>
            </a:xfrm>
            <a:prstGeom prst="rect">
              <a:avLst/>
            </a:prstGeom>
            <a:solidFill>
              <a:srgbClr val="1CABE2">
                <a:alpha val="100000"/>
              </a:srgbClr>
            </a:solidFill>
          </p:spPr>
          <p:txBody>
            <a:bodyPr/>
            <a:lstStyle/>
            <a:p/>
          </p:txBody>
        </p:sp>
        <p:sp>
          <p:nvSpPr>
            <p:cNvPr id="614" name="rc614"/>
            <p:cNvSpPr/>
            <p:nvPr/>
          </p:nvSpPr>
          <p:spPr>
            <a:xfrm>
              <a:off x="5642939" y="4497514"/>
              <a:ext cx="66833" cy="750299"/>
            </a:xfrm>
            <a:prstGeom prst="rect">
              <a:avLst/>
            </a:prstGeom>
            <a:solidFill>
              <a:srgbClr val="80BD41">
                <a:alpha val="100000"/>
              </a:srgbClr>
            </a:solidFill>
          </p:spPr>
          <p:txBody>
            <a:bodyPr/>
            <a:lstStyle/>
            <a:p/>
          </p:txBody>
        </p:sp>
        <p:sp>
          <p:nvSpPr>
            <p:cNvPr id="615" name="rc615"/>
            <p:cNvSpPr/>
            <p:nvPr/>
          </p:nvSpPr>
          <p:spPr>
            <a:xfrm>
              <a:off x="5642939" y="4196349"/>
              <a:ext cx="66833" cy="199831"/>
            </a:xfrm>
            <a:prstGeom prst="rect">
              <a:avLst/>
            </a:prstGeom>
            <a:solidFill>
              <a:srgbClr val="0058AB">
                <a:alpha val="100000"/>
              </a:srgbClr>
            </a:solidFill>
          </p:spPr>
          <p:txBody>
            <a:bodyPr/>
            <a:lstStyle/>
            <a:p/>
          </p:txBody>
        </p:sp>
        <p:sp>
          <p:nvSpPr>
            <p:cNvPr id="616" name="rc616"/>
            <p:cNvSpPr/>
            <p:nvPr/>
          </p:nvSpPr>
          <p:spPr>
            <a:xfrm>
              <a:off x="5642939" y="4396180"/>
              <a:ext cx="66833" cy="101333"/>
            </a:xfrm>
            <a:prstGeom prst="rect">
              <a:avLst/>
            </a:prstGeom>
            <a:solidFill>
              <a:srgbClr val="1CABE2">
                <a:alpha val="100000"/>
              </a:srgbClr>
            </a:solidFill>
          </p:spPr>
          <p:txBody>
            <a:bodyPr/>
            <a:lstStyle/>
            <a:p/>
          </p:txBody>
        </p:sp>
        <p:sp>
          <p:nvSpPr>
            <p:cNvPr id="617" name="rc617"/>
            <p:cNvSpPr/>
            <p:nvPr/>
          </p:nvSpPr>
          <p:spPr>
            <a:xfrm>
              <a:off x="5717199" y="4183739"/>
              <a:ext cx="66833" cy="172424"/>
            </a:xfrm>
            <a:prstGeom prst="rect">
              <a:avLst/>
            </a:prstGeom>
            <a:solidFill>
              <a:srgbClr val="F26A21">
                <a:alpha val="100000"/>
              </a:srgbClr>
            </a:solidFill>
          </p:spPr>
          <p:txBody>
            <a:bodyPr/>
            <a:lstStyle/>
            <a:p/>
          </p:txBody>
        </p:sp>
        <p:sp>
          <p:nvSpPr>
            <p:cNvPr id="618" name="rc618"/>
            <p:cNvSpPr/>
            <p:nvPr/>
          </p:nvSpPr>
          <p:spPr>
            <a:xfrm>
              <a:off x="5717199" y="4356164"/>
              <a:ext cx="66833" cy="891649"/>
            </a:xfrm>
            <a:prstGeom prst="rect">
              <a:avLst/>
            </a:prstGeom>
            <a:solidFill>
              <a:srgbClr val="FFC20E">
                <a:alpha val="100000"/>
              </a:srgbClr>
            </a:solidFill>
          </p:spPr>
          <p:txBody>
            <a:bodyPr/>
            <a:lstStyle/>
            <a:p/>
          </p:txBody>
        </p:sp>
        <p:sp>
          <p:nvSpPr>
            <p:cNvPr id="619" name="rc619"/>
            <p:cNvSpPr/>
            <p:nvPr/>
          </p:nvSpPr>
          <p:spPr>
            <a:xfrm>
              <a:off x="5791459" y="4171533"/>
              <a:ext cx="66833" cy="148777"/>
            </a:xfrm>
            <a:prstGeom prst="rect">
              <a:avLst/>
            </a:prstGeom>
            <a:solidFill>
              <a:srgbClr val="F26A21">
                <a:alpha val="100000"/>
              </a:srgbClr>
            </a:solidFill>
          </p:spPr>
          <p:txBody>
            <a:bodyPr/>
            <a:lstStyle/>
            <a:p/>
          </p:txBody>
        </p:sp>
        <p:sp>
          <p:nvSpPr>
            <p:cNvPr id="620" name="rc620"/>
            <p:cNvSpPr/>
            <p:nvPr/>
          </p:nvSpPr>
          <p:spPr>
            <a:xfrm>
              <a:off x="5791459" y="4320311"/>
              <a:ext cx="66833" cy="927502"/>
            </a:xfrm>
            <a:prstGeom prst="rect">
              <a:avLst/>
            </a:prstGeom>
            <a:solidFill>
              <a:srgbClr val="FFC20E">
                <a:alpha val="100000"/>
              </a:srgbClr>
            </a:solidFill>
          </p:spPr>
          <p:txBody>
            <a:bodyPr/>
            <a:lstStyle/>
            <a:p/>
          </p:txBody>
        </p:sp>
        <p:sp>
          <p:nvSpPr>
            <p:cNvPr id="621" name="rc621"/>
            <p:cNvSpPr/>
            <p:nvPr/>
          </p:nvSpPr>
          <p:spPr>
            <a:xfrm>
              <a:off x="5865719" y="4158296"/>
              <a:ext cx="66833" cy="128373"/>
            </a:xfrm>
            <a:prstGeom prst="rect">
              <a:avLst/>
            </a:prstGeom>
            <a:solidFill>
              <a:srgbClr val="F26A21">
                <a:alpha val="100000"/>
              </a:srgbClr>
            </a:solidFill>
          </p:spPr>
          <p:txBody>
            <a:bodyPr/>
            <a:lstStyle/>
            <a:p/>
          </p:txBody>
        </p:sp>
        <p:sp>
          <p:nvSpPr>
            <p:cNvPr id="622" name="rc622"/>
            <p:cNvSpPr/>
            <p:nvPr/>
          </p:nvSpPr>
          <p:spPr>
            <a:xfrm>
              <a:off x="5865719" y="4286669"/>
              <a:ext cx="66833" cy="961144"/>
            </a:xfrm>
            <a:prstGeom prst="rect">
              <a:avLst/>
            </a:prstGeom>
            <a:solidFill>
              <a:srgbClr val="FFC20E">
                <a:alpha val="100000"/>
              </a:srgbClr>
            </a:solidFill>
          </p:spPr>
          <p:txBody>
            <a:bodyPr/>
            <a:lstStyle/>
            <a:p/>
          </p:txBody>
        </p:sp>
        <p:sp>
          <p:nvSpPr>
            <p:cNvPr id="623" name="rc623"/>
            <p:cNvSpPr/>
            <p:nvPr/>
          </p:nvSpPr>
          <p:spPr>
            <a:xfrm>
              <a:off x="5939979" y="4145040"/>
              <a:ext cx="66833" cy="110767"/>
            </a:xfrm>
            <a:prstGeom prst="rect">
              <a:avLst/>
            </a:prstGeom>
            <a:solidFill>
              <a:srgbClr val="F26A21">
                <a:alpha val="100000"/>
              </a:srgbClr>
            </a:solidFill>
          </p:spPr>
          <p:txBody>
            <a:bodyPr/>
            <a:lstStyle/>
            <a:p/>
          </p:txBody>
        </p:sp>
        <p:sp>
          <p:nvSpPr>
            <p:cNvPr id="624" name="rc624"/>
            <p:cNvSpPr/>
            <p:nvPr/>
          </p:nvSpPr>
          <p:spPr>
            <a:xfrm>
              <a:off x="5939979" y="4255807"/>
              <a:ext cx="66833" cy="992006"/>
            </a:xfrm>
            <a:prstGeom prst="rect">
              <a:avLst/>
            </a:prstGeom>
            <a:solidFill>
              <a:srgbClr val="FFC20E">
                <a:alpha val="100000"/>
              </a:srgbClr>
            </a:solidFill>
          </p:spPr>
          <p:txBody>
            <a:bodyPr/>
            <a:lstStyle/>
            <a:p/>
          </p:txBody>
        </p:sp>
        <p:sp>
          <p:nvSpPr>
            <p:cNvPr id="625" name="rc625"/>
            <p:cNvSpPr/>
            <p:nvPr/>
          </p:nvSpPr>
          <p:spPr>
            <a:xfrm>
              <a:off x="6014239" y="4133070"/>
              <a:ext cx="66833" cy="95575"/>
            </a:xfrm>
            <a:prstGeom prst="rect">
              <a:avLst/>
            </a:prstGeom>
            <a:solidFill>
              <a:srgbClr val="F26A21">
                <a:alpha val="100000"/>
              </a:srgbClr>
            </a:solidFill>
          </p:spPr>
          <p:txBody>
            <a:bodyPr/>
            <a:lstStyle/>
            <a:p/>
          </p:txBody>
        </p:sp>
        <p:sp>
          <p:nvSpPr>
            <p:cNvPr id="626" name="rc626"/>
            <p:cNvSpPr/>
            <p:nvPr/>
          </p:nvSpPr>
          <p:spPr>
            <a:xfrm>
              <a:off x="6014239" y="4228646"/>
              <a:ext cx="66833" cy="1019167"/>
            </a:xfrm>
            <a:prstGeom prst="rect">
              <a:avLst/>
            </a:prstGeom>
            <a:solidFill>
              <a:srgbClr val="FFC20E">
                <a:alpha val="100000"/>
              </a:srgbClr>
            </a:solidFill>
          </p:spPr>
          <p:txBody>
            <a:bodyPr/>
            <a:lstStyle/>
            <a:p/>
          </p:txBody>
        </p:sp>
        <p:sp>
          <p:nvSpPr>
            <p:cNvPr id="627" name="pl627"/>
            <p:cNvSpPr/>
            <p:nvPr/>
          </p:nvSpPr>
          <p:spPr>
            <a:xfrm>
              <a:off x="6550314" y="2084006"/>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28" name="pl628"/>
            <p:cNvSpPr/>
            <p:nvPr/>
          </p:nvSpPr>
          <p:spPr>
            <a:xfrm>
              <a:off x="6550314" y="179902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29" name="pl629"/>
            <p:cNvSpPr/>
            <p:nvPr/>
          </p:nvSpPr>
          <p:spPr>
            <a:xfrm>
              <a:off x="6550314" y="151405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30" name="pl630"/>
            <p:cNvSpPr/>
            <p:nvPr/>
          </p:nvSpPr>
          <p:spPr>
            <a:xfrm>
              <a:off x="6550314" y="122907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31" name="pl631"/>
            <p:cNvSpPr/>
            <p:nvPr/>
          </p:nvSpPr>
          <p:spPr>
            <a:xfrm>
              <a:off x="6550314" y="222649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632" name="pl632"/>
            <p:cNvSpPr/>
            <p:nvPr/>
          </p:nvSpPr>
          <p:spPr>
            <a:xfrm>
              <a:off x="6550314" y="194151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633" name="pl633"/>
            <p:cNvSpPr/>
            <p:nvPr/>
          </p:nvSpPr>
          <p:spPr>
            <a:xfrm>
              <a:off x="6550314" y="165653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634" name="pl634"/>
            <p:cNvSpPr/>
            <p:nvPr/>
          </p:nvSpPr>
          <p:spPr>
            <a:xfrm>
              <a:off x="6550314" y="137156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635" name="pl635"/>
            <p:cNvSpPr/>
            <p:nvPr/>
          </p:nvSpPr>
          <p:spPr>
            <a:xfrm>
              <a:off x="6550314" y="1086583"/>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636" name="pl636"/>
            <p:cNvSpPr/>
            <p:nvPr/>
          </p:nvSpPr>
          <p:spPr>
            <a:xfrm>
              <a:off x="6698463"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7069763"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38" name="pl638"/>
            <p:cNvSpPr/>
            <p:nvPr/>
          </p:nvSpPr>
          <p:spPr>
            <a:xfrm>
              <a:off x="7441063"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39" name="pl639"/>
            <p:cNvSpPr/>
            <p:nvPr/>
          </p:nvSpPr>
          <p:spPr>
            <a:xfrm>
              <a:off x="7812362"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40" name="pl640"/>
            <p:cNvSpPr/>
            <p:nvPr/>
          </p:nvSpPr>
          <p:spPr>
            <a:xfrm>
              <a:off x="8183662"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41" name="pl641"/>
            <p:cNvSpPr/>
            <p:nvPr/>
          </p:nvSpPr>
          <p:spPr>
            <a:xfrm>
              <a:off x="8554962"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42" name="pl642"/>
            <p:cNvSpPr/>
            <p:nvPr/>
          </p:nvSpPr>
          <p:spPr>
            <a:xfrm>
              <a:off x="8926262" y="1056015"/>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643" name="rc643"/>
            <p:cNvSpPr/>
            <p:nvPr/>
          </p:nvSpPr>
          <p:spPr>
            <a:xfrm>
              <a:off x="6665046" y="1818190"/>
              <a:ext cx="66833" cy="408305"/>
            </a:xfrm>
            <a:prstGeom prst="rect">
              <a:avLst/>
            </a:prstGeom>
            <a:solidFill>
              <a:srgbClr val="80BD41">
                <a:alpha val="100000"/>
              </a:srgbClr>
            </a:solidFill>
          </p:spPr>
          <p:txBody>
            <a:bodyPr/>
            <a:lstStyle/>
            <a:p/>
          </p:txBody>
        </p:sp>
        <p:sp>
          <p:nvSpPr>
            <p:cNvPr id="644" name="rc644"/>
            <p:cNvSpPr/>
            <p:nvPr/>
          </p:nvSpPr>
          <p:spPr>
            <a:xfrm>
              <a:off x="6665046" y="1535854"/>
              <a:ext cx="66833" cy="184262"/>
            </a:xfrm>
            <a:prstGeom prst="rect">
              <a:avLst/>
            </a:prstGeom>
            <a:solidFill>
              <a:srgbClr val="0058AB">
                <a:alpha val="100000"/>
              </a:srgbClr>
            </a:solidFill>
          </p:spPr>
          <p:txBody>
            <a:bodyPr/>
            <a:lstStyle/>
            <a:p/>
          </p:txBody>
        </p:sp>
        <p:sp>
          <p:nvSpPr>
            <p:cNvPr id="645" name="rc645"/>
            <p:cNvSpPr/>
            <p:nvPr/>
          </p:nvSpPr>
          <p:spPr>
            <a:xfrm>
              <a:off x="6665046" y="1720116"/>
              <a:ext cx="66833" cy="98074"/>
            </a:xfrm>
            <a:prstGeom prst="rect">
              <a:avLst/>
            </a:prstGeom>
            <a:solidFill>
              <a:srgbClr val="1CABE2">
                <a:alpha val="100000"/>
              </a:srgbClr>
            </a:solidFill>
          </p:spPr>
          <p:txBody>
            <a:bodyPr/>
            <a:lstStyle/>
            <a:p/>
          </p:txBody>
        </p:sp>
        <p:sp>
          <p:nvSpPr>
            <p:cNvPr id="646" name="rc646"/>
            <p:cNvSpPr/>
            <p:nvPr/>
          </p:nvSpPr>
          <p:spPr>
            <a:xfrm>
              <a:off x="6739306" y="1793088"/>
              <a:ext cx="66833" cy="433406"/>
            </a:xfrm>
            <a:prstGeom prst="rect">
              <a:avLst/>
            </a:prstGeom>
            <a:solidFill>
              <a:srgbClr val="80BD41">
                <a:alpha val="100000"/>
              </a:srgbClr>
            </a:solidFill>
          </p:spPr>
          <p:txBody>
            <a:bodyPr/>
            <a:lstStyle/>
            <a:p/>
          </p:txBody>
        </p:sp>
        <p:sp>
          <p:nvSpPr>
            <p:cNvPr id="647" name="rc647"/>
            <p:cNvSpPr/>
            <p:nvPr/>
          </p:nvSpPr>
          <p:spPr>
            <a:xfrm>
              <a:off x="6739306" y="1521790"/>
              <a:ext cx="66833" cy="177140"/>
            </a:xfrm>
            <a:prstGeom prst="rect">
              <a:avLst/>
            </a:prstGeom>
            <a:solidFill>
              <a:srgbClr val="0058AB">
                <a:alpha val="100000"/>
              </a:srgbClr>
            </a:solidFill>
          </p:spPr>
          <p:txBody>
            <a:bodyPr/>
            <a:lstStyle/>
            <a:p/>
          </p:txBody>
        </p:sp>
        <p:sp>
          <p:nvSpPr>
            <p:cNvPr id="648" name="rc648"/>
            <p:cNvSpPr/>
            <p:nvPr/>
          </p:nvSpPr>
          <p:spPr>
            <a:xfrm>
              <a:off x="6739306" y="1698931"/>
              <a:ext cx="66833" cy="94157"/>
            </a:xfrm>
            <a:prstGeom prst="rect">
              <a:avLst/>
            </a:prstGeom>
            <a:solidFill>
              <a:srgbClr val="1CABE2">
                <a:alpha val="100000"/>
              </a:srgbClr>
            </a:solidFill>
          </p:spPr>
          <p:txBody>
            <a:bodyPr/>
            <a:lstStyle/>
            <a:p/>
          </p:txBody>
        </p:sp>
        <p:sp>
          <p:nvSpPr>
            <p:cNvPr id="649" name="rc649"/>
            <p:cNvSpPr/>
            <p:nvPr/>
          </p:nvSpPr>
          <p:spPr>
            <a:xfrm>
              <a:off x="6813566" y="1774381"/>
              <a:ext cx="66833" cy="452114"/>
            </a:xfrm>
            <a:prstGeom prst="rect">
              <a:avLst/>
            </a:prstGeom>
            <a:solidFill>
              <a:srgbClr val="80BD41">
                <a:alpha val="100000"/>
              </a:srgbClr>
            </a:solidFill>
          </p:spPr>
          <p:txBody>
            <a:bodyPr/>
            <a:lstStyle/>
            <a:p/>
          </p:txBody>
        </p:sp>
        <p:sp>
          <p:nvSpPr>
            <p:cNvPr id="650" name="rc650"/>
            <p:cNvSpPr/>
            <p:nvPr/>
          </p:nvSpPr>
          <p:spPr>
            <a:xfrm>
              <a:off x="6813566" y="1508309"/>
              <a:ext cx="66833" cy="165223"/>
            </a:xfrm>
            <a:prstGeom prst="rect">
              <a:avLst/>
            </a:prstGeom>
            <a:solidFill>
              <a:srgbClr val="0058AB">
                <a:alpha val="100000"/>
              </a:srgbClr>
            </a:solidFill>
          </p:spPr>
          <p:txBody>
            <a:bodyPr/>
            <a:lstStyle/>
            <a:p/>
          </p:txBody>
        </p:sp>
        <p:sp>
          <p:nvSpPr>
            <p:cNvPr id="651" name="rc651"/>
            <p:cNvSpPr/>
            <p:nvPr/>
          </p:nvSpPr>
          <p:spPr>
            <a:xfrm>
              <a:off x="6813566" y="1673532"/>
              <a:ext cx="66833" cy="100848"/>
            </a:xfrm>
            <a:prstGeom prst="rect">
              <a:avLst/>
            </a:prstGeom>
            <a:solidFill>
              <a:srgbClr val="1CABE2">
                <a:alpha val="100000"/>
              </a:srgbClr>
            </a:solidFill>
          </p:spPr>
          <p:txBody>
            <a:bodyPr/>
            <a:lstStyle/>
            <a:p/>
          </p:txBody>
        </p:sp>
        <p:sp>
          <p:nvSpPr>
            <p:cNvPr id="652" name="rc652"/>
            <p:cNvSpPr/>
            <p:nvPr/>
          </p:nvSpPr>
          <p:spPr>
            <a:xfrm>
              <a:off x="6887826" y="1751054"/>
              <a:ext cx="66833" cy="475441"/>
            </a:xfrm>
            <a:prstGeom prst="rect">
              <a:avLst/>
            </a:prstGeom>
            <a:solidFill>
              <a:srgbClr val="80BD41">
                <a:alpha val="100000"/>
              </a:srgbClr>
            </a:solidFill>
          </p:spPr>
          <p:txBody>
            <a:bodyPr/>
            <a:lstStyle/>
            <a:p/>
          </p:txBody>
        </p:sp>
        <p:sp>
          <p:nvSpPr>
            <p:cNvPr id="653" name="rc653"/>
            <p:cNvSpPr/>
            <p:nvPr/>
          </p:nvSpPr>
          <p:spPr>
            <a:xfrm>
              <a:off x="6887826" y="1492568"/>
              <a:ext cx="66833" cy="155535"/>
            </a:xfrm>
            <a:prstGeom prst="rect">
              <a:avLst/>
            </a:prstGeom>
            <a:solidFill>
              <a:srgbClr val="0058AB">
                <a:alpha val="100000"/>
              </a:srgbClr>
            </a:solidFill>
          </p:spPr>
          <p:txBody>
            <a:bodyPr/>
            <a:lstStyle/>
            <a:p/>
          </p:txBody>
        </p:sp>
        <p:sp>
          <p:nvSpPr>
            <p:cNvPr id="654" name="rc654"/>
            <p:cNvSpPr/>
            <p:nvPr/>
          </p:nvSpPr>
          <p:spPr>
            <a:xfrm>
              <a:off x="6887826" y="1648104"/>
              <a:ext cx="66833" cy="102949"/>
            </a:xfrm>
            <a:prstGeom prst="rect">
              <a:avLst/>
            </a:prstGeom>
            <a:solidFill>
              <a:srgbClr val="1CABE2">
                <a:alpha val="100000"/>
              </a:srgbClr>
            </a:solidFill>
          </p:spPr>
          <p:txBody>
            <a:bodyPr/>
            <a:lstStyle/>
            <a:p/>
          </p:txBody>
        </p:sp>
        <p:sp>
          <p:nvSpPr>
            <p:cNvPr id="655" name="rc655"/>
            <p:cNvSpPr/>
            <p:nvPr/>
          </p:nvSpPr>
          <p:spPr>
            <a:xfrm>
              <a:off x="6962086" y="1727896"/>
              <a:ext cx="66833" cy="498599"/>
            </a:xfrm>
            <a:prstGeom prst="rect">
              <a:avLst/>
            </a:prstGeom>
            <a:solidFill>
              <a:srgbClr val="80BD41">
                <a:alpha val="100000"/>
              </a:srgbClr>
            </a:solidFill>
          </p:spPr>
          <p:txBody>
            <a:bodyPr/>
            <a:lstStyle/>
            <a:p/>
          </p:txBody>
        </p:sp>
        <p:sp>
          <p:nvSpPr>
            <p:cNvPr id="656" name="rc656"/>
            <p:cNvSpPr/>
            <p:nvPr/>
          </p:nvSpPr>
          <p:spPr>
            <a:xfrm>
              <a:off x="6962086" y="1473098"/>
              <a:ext cx="66833" cy="153017"/>
            </a:xfrm>
            <a:prstGeom prst="rect">
              <a:avLst/>
            </a:prstGeom>
            <a:solidFill>
              <a:srgbClr val="0058AB">
                <a:alpha val="100000"/>
              </a:srgbClr>
            </a:solidFill>
          </p:spPr>
          <p:txBody>
            <a:bodyPr/>
            <a:lstStyle/>
            <a:p/>
          </p:txBody>
        </p:sp>
        <p:sp>
          <p:nvSpPr>
            <p:cNvPr id="657" name="rc657"/>
            <p:cNvSpPr/>
            <p:nvPr/>
          </p:nvSpPr>
          <p:spPr>
            <a:xfrm>
              <a:off x="6962086" y="1626116"/>
              <a:ext cx="66833" cy="101779"/>
            </a:xfrm>
            <a:prstGeom prst="rect">
              <a:avLst/>
            </a:prstGeom>
            <a:solidFill>
              <a:srgbClr val="1CABE2">
                <a:alpha val="100000"/>
              </a:srgbClr>
            </a:solidFill>
          </p:spPr>
          <p:txBody>
            <a:bodyPr/>
            <a:lstStyle/>
            <a:p/>
          </p:txBody>
        </p:sp>
        <p:sp>
          <p:nvSpPr>
            <p:cNvPr id="658" name="rc658"/>
            <p:cNvSpPr/>
            <p:nvPr/>
          </p:nvSpPr>
          <p:spPr>
            <a:xfrm>
              <a:off x="7036346" y="1698465"/>
              <a:ext cx="66833" cy="528030"/>
            </a:xfrm>
            <a:prstGeom prst="rect">
              <a:avLst/>
            </a:prstGeom>
            <a:solidFill>
              <a:srgbClr val="80BD41">
                <a:alpha val="100000"/>
              </a:srgbClr>
            </a:solidFill>
          </p:spPr>
          <p:txBody>
            <a:bodyPr/>
            <a:lstStyle/>
            <a:p/>
          </p:txBody>
        </p:sp>
        <p:sp>
          <p:nvSpPr>
            <p:cNvPr id="659" name="rc659"/>
            <p:cNvSpPr/>
            <p:nvPr/>
          </p:nvSpPr>
          <p:spPr>
            <a:xfrm>
              <a:off x="7036346" y="1455060"/>
              <a:ext cx="66833" cy="156559"/>
            </a:xfrm>
            <a:prstGeom prst="rect">
              <a:avLst/>
            </a:prstGeom>
            <a:solidFill>
              <a:srgbClr val="0058AB">
                <a:alpha val="100000"/>
              </a:srgbClr>
            </a:solidFill>
          </p:spPr>
          <p:txBody>
            <a:bodyPr/>
            <a:lstStyle/>
            <a:p/>
          </p:txBody>
        </p:sp>
        <p:sp>
          <p:nvSpPr>
            <p:cNvPr id="660" name="rc660"/>
            <p:cNvSpPr/>
            <p:nvPr/>
          </p:nvSpPr>
          <p:spPr>
            <a:xfrm>
              <a:off x="7036346" y="1611620"/>
              <a:ext cx="66833" cy="86845"/>
            </a:xfrm>
            <a:prstGeom prst="rect">
              <a:avLst/>
            </a:prstGeom>
            <a:solidFill>
              <a:srgbClr val="1CABE2">
                <a:alpha val="100000"/>
              </a:srgbClr>
            </a:solidFill>
          </p:spPr>
          <p:txBody>
            <a:bodyPr/>
            <a:lstStyle/>
            <a:p/>
          </p:txBody>
        </p:sp>
        <p:sp>
          <p:nvSpPr>
            <p:cNvPr id="661" name="rc661"/>
            <p:cNvSpPr/>
            <p:nvPr/>
          </p:nvSpPr>
          <p:spPr>
            <a:xfrm>
              <a:off x="7110606" y="1678488"/>
              <a:ext cx="66833" cy="548007"/>
            </a:xfrm>
            <a:prstGeom prst="rect">
              <a:avLst/>
            </a:prstGeom>
            <a:solidFill>
              <a:srgbClr val="80BD41">
                <a:alpha val="100000"/>
              </a:srgbClr>
            </a:solidFill>
          </p:spPr>
          <p:txBody>
            <a:bodyPr/>
            <a:lstStyle/>
            <a:p/>
          </p:txBody>
        </p:sp>
        <p:sp>
          <p:nvSpPr>
            <p:cNvPr id="662" name="rc662"/>
            <p:cNvSpPr/>
            <p:nvPr/>
          </p:nvSpPr>
          <p:spPr>
            <a:xfrm>
              <a:off x="7110606" y="1440170"/>
              <a:ext cx="66833" cy="144719"/>
            </a:xfrm>
            <a:prstGeom prst="rect">
              <a:avLst/>
            </a:prstGeom>
            <a:solidFill>
              <a:srgbClr val="0058AB">
                <a:alpha val="100000"/>
              </a:srgbClr>
            </a:solidFill>
          </p:spPr>
          <p:txBody>
            <a:bodyPr/>
            <a:lstStyle/>
            <a:p/>
          </p:txBody>
        </p:sp>
        <p:sp>
          <p:nvSpPr>
            <p:cNvPr id="663" name="rc663"/>
            <p:cNvSpPr/>
            <p:nvPr/>
          </p:nvSpPr>
          <p:spPr>
            <a:xfrm>
              <a:off x="7110606" y="1584889"/>
              <a:ext cx="66833" cy="93598"/>
            </a:xfrm>
            <a:prstGeom prst="rect">
              <a:avLst/>
            </a:prstGeom>
            <a:solidFill>
              <a:srgbClr val="1CABE2">
                <a:alpha val="100000"/>
              </a:srgbClr>
            </a:solidFill>
          </p:spPr>
          <p:txBody>
            <a:bodyPr/>
            <a:lstStyle/>
            <a:p/>
          </p:txBody>
        </p:sp>
        <p:sp>
          <p:nvSpPr>
            <p:cNvPr id="664" name="rc664"/>
            <p:cNvSpPr/>
            <p:nvPr/>
          </p:nvSpPr>
          <p:spPr>
            <a:xfrm>
              <a:off x="7184866" y="1660411"/>
              <a:ext cx="66833" cy="566084"/>
            </a:xfrm>
            <a:prstGeom prst="rect">
              <a:avLst/>
            </a:prstGeom>
            <a:solidFill>
              <a:srgbClr val="80BD41">
                <a:alpha val="100000"/>
              </a:srgbClr>
            </a:solidFill>
          </p:spPr>
          <p:txBody>
            <a:bodyPr/>
            <a:lstStyle/>
            <a:p/>
          </p:txBody>
        </p:sp>
        <p:sp>
          <p:nvSpPr>
            <p:cNvPr id="665" name="rc665"/>
            <p:cNvSpPr/>
            <p:nvPr/>
          </p:nvSpPr>
          <p:spPr>
            <a:xfrm>
              <a:off x="7184866" y="1426450"/>
              <a:ext cx="66833" cy="134407"/>
            </a:xfrm>
            <a:prstGeom prst="rect">
              <a:avLst/>
            </a:prstGeom>
            <a:solidFill>
              <a:srgbClr val="0058AB">
                <a:alpha val="100000"/>
              </a:srgbClr>
            </a:solidFill>
          </p:spPr>
          <p:txBody>
            <a:bodyPr/>
            <a:lstStyle/>
            <a:p/>
          </p:txBody>
        </p:sp>
        <p:sp>
          <p:nvSpPr>
            <p:cNvPr id="666" name="rc666"/>
            <p:cNvSpPr/>
            <p:nvPr/>
          </p:nvSpPr>
          <p:spPr>
            <a:xfrm>
              <a:off x="7184866" y="1560858"/>
              <a:ext cx="66833" cy="99552"/>
            </a:xfrm>
            <a:prstGeom prst="rect">
              <a:avLst/>
            </a:prstGeom>
            <a:solidFill>
              <a:srgbClr val="1CABE2">
                <a:alpha val="100000"/>
              </a:srgbClr>
            </a:solidFill>
          </p:spPr>
          <p:txBody>
            <a:bodyPr/>
            <a:lstStyle/>
            <a:p/>
          </p:txBody>
        </p:sp>
        <p:sp>
          <p:nvSpPr>
            <p:cNvPr id="667" name="rc667"/>
            <p:cNvSpPr/>
            <p:nvPr/>
          </p:nvSpPr>
          <p:spPr>
            <a:xfrm>
              <a:off x="7259126" y="1637056"/>
              <a:ext cx="66833" cy="589439"/>
            </a:xfrm>
            <a:prstGeom prst="rect">
              <a:avLst/>
            </a:prstGeom>
            <a:solidFill>
              <a:srgbClr val="80BD41">
                <a:alpha val="100000"/>
              </a:srgbClr>
            </a:solidFill>
          </p:spPr>
          <p:txBody>
            <a:bodyPr/>
            <a:lstStyle/>
            <a:p/>
          </p:txBody>
        </p:sp>
        <p:sp>
          <p:nvSpPr>
            <p:cNvPr id="668" name="rc668"/>
            <p:cNvSpPr/>
            <p:nvPr/>
          </p:nvSpPr>
          <p:spPr>
            <a:xfrm>
              <a:off x="7259126" y="1408674"/>
              <a:ext cx="66833" cy="142385"/>
            </a:xfrm>
            <a:prstGeom prst="rect">
              <a:avLst/>
            </a:prstGeom>
            <a:solidFill>
              <a:srgbClr val="0058AB">
                <a:alpha val="100000"/>
              </a:srgbClr>
            </a:solidFill>
          </p:spPr>
          <p:txBody>
            <a:bodyPr/>
            <a:lstStyle/>
            <a:p/>
          </p:txBody>
        </p:sp>
        <p:sp>
          <p:nvSpPr>
            <p:cNvPr id="669" name="rc669"/>
            <p:cNvSpPr/>
            <p:nvPr/>
          </p:nvSpPr>
          <p:spPr>
            <a:xfrm>
              <a:off x="7259126" y="1551060"/>
              <a:ext cx="66833" cy="85996"/>
            </a:xfrm>
            <a:prstGeom prst="rect">
              <a:avLst/>
            </a:prstGeom>
            <a:solidFill>
              <a:srgbClr val="1CABE2">
                <a:alpha val="100000"/>
              </a:srgbClr>
            </a:solidFill>
          </p:spPr>
          <p:txBody>
            <a:bodyPr/>
            <a:lstStyle/>
            <a:p/>
          </p:txBody>
        </p:sp>
        <p:sp>
          <p:nvSpPr>
            <p:cNvPr id="670" name="rc670"/>
            <p:cNvSpPr/>
            <p:nvPr/>
          </p:nvSpPr>
          <p:spPr>
            <a:xfrm>
              <a:off x="7333386" y="1611973"/>
              <a:ext cx="66833" cy="614522"/>
            </a:xfrm>
            <a:prstGeom prst="rect">
              <a:avLst/>
            </a:prstGeom>
            <a:solidFill>
              <a:srgbClr val="80BD41">
                <a:alpha val="100000"/>
              </a:srgbClr>
            </a:solidFill>
          </p:spPr>
          <p:txBody>
            <a:bodyPr/>
            <a:lstStyle/>
            <a:p/>
          </p:txBody>
        </p:sp>
        <p:sp>
          <p:nvSpPr>
            <p:cNvPr id="671" name="rc671"/>
            <p:cNvSpPr/>
            <p:nvPr/>
          </p:nvSpPr>
          <p:spPr>
            <a:xfrm>
              <a:off x="7333386" y="1399399"/>
              <a:ext cx="66833" cy="133067"/>
            </a:xfrm>
            <a:prstGeom prst="rect">
              <a:avLst/>
            </a:prstGeom>
            <a:solidFill>
              <a:srgbClr val="0058AB">
                <a:alpha val="100000"/>
              </a:srgbClr>
            </a:solidFill>
          </p:spPr>
          <p:txBody>
            <a:bodyPr/>
            <a:lstStyle/>
            <a:p/>
          </p:txBody>
        </p:sp>
        <p:sp>
          <p:nvSpPr>
            <p:cNvPr id="672" name="rc672"/>
            <p:cNvSpPr/>
            <p:nvPr/>
          </p:nvSpPr>
          <p:spPr>
            <a:xfrm>
              <a:off x="7333386" y="1532466"/>
              <a:ext cx="66833" cy="79507"/>
            </a:xfrm>
            <a:prstGeom prst="rect">
              <a:avLst/>
            </a:prstGeom>
            <a:solidFill>
              <a:srgbClr val="1CABE2">
                <a:alpha val="100000"/>
              </a:srgbClr>
            </a:solidFill>
          </p:spPr>
          <p:txBody>
            <a:bodyPr/>
            <a:lstStyle/>
            <a:p/>
          </p:txBody>
        </p:sp>
        <p:sp>
          <p:nvSpPr>
            <p:cNvPr id="673" name="rc673"/>
            <p:cNvSpPr/>
            <p:nvPr/>
          </p:nvSpPr>
          <p:spPr>
            <a:xfrm>
              <a:off x="7407646" y="1592997"/>
              <a:ext cx="66833" cy="633498"/>
            </a:xfrm>
            <a:prstGeom prst="rect">
              <a:avLst/>
            </a:prstGeom>
            <a:solidFill>
              <a:srgbClr val="80BD41">
                <a:alpha val="100000"/>
              </a:srgbClr>
            </a:solidFill>
          </p:spPr>
          <p:txBody>
            <a:bodyPr/>
            <a:lstStyle/>
            <a:p/>
          </p:txBody>
        </p:sp>
        <p:sp>
          <p:nvSpPr>
            <p:cNvPr id="674" name="rc674"/>
            <p:cNvSpPr/>
            <p:nvPr/>
          </p:nvSpPr>
          <p:spPr>
            <a:xfrm>
              <a:off x="7407646" y="1389018"/>
              <a:ext cx="66833" cy="125580"/>
            </a:xfrm>
            <a:prstGeom prst="rect">
              <a:avLst/>
            </a:prstGeom>
            <a:solidFill>
              <a:srgbClr val="0058AB">
                <a:alpha val="100000"/>
              </a:srgbClr>
            </a:solidFill>
          </p:spPr>
          <p:txBody>
            <a:bodyPr/>
            <a:lstStyle/>
            <a:p/>
          </p:txBody>
        </p:sp>
        <p:sp>
          <p:nvSpPr>
            <p:cNvPr id="675" name="rc675"/>
            <p:cNvSpPr/>
            <p:nvPr/>
          </p:nvSpPr>
          <p:spPr>
            <a:xfrm>
              <a:off x="7407646" y="1514599"/>
              <a:ext cx="66833" cy="78397"/>
            </a:xfrm>
            <a:prstGeom prst="rect">
              <a:avLst/>
            </a:prstGeom>
            <a:solidFill>
              <a:srgbClr val="1CABE2">
                <a:alpha val="100000"/>
              </a:srgbClr>
            </a:solidFill>
          </p:spPr>
          <p:txBody>
            <a:bodyPr/>
            <a:lstStyle/>
            <a:p/>
          </p:txBody>
        </p:sp>
        <p:sp>
          <p:nvSpPr>
            <p:cNvPr id="676" name="rc676"/>
            <p:cNvSpPr/>
            <p:nvPr/>
          </p:nvSpPr>
          <p:spPr>
            <a:xfrm>
              <a:off x="7481906" y="1558172"/>
              <a:ext cx="66833" cy="668323"/>
            </a:xfrm>
            <a:prstGeom prst="rect">
              <a:avLst/>
            </a:prstGeom>
            <a:solidFill>
              <a:srgbClr val="80BD41">
                <a:alpha val="100000"/>
              </a:srgbClr>
            </a:solidFill>
          </p:spPr>
          <p:txBody>
            <a:bodyPr/>
            <a:lstStyle/>
            <a:p/>
          </p:txBody>
        </p:sp>
        <p:sp>
          <p:nvSpPr>
            <p:cNvPr id="677" name="rc677"/>
            <p:cNvSpPr/>
            <p:nvPr/>
          </p:nvSpPr>
          <p:spPr>
            <a:xfrm>
              <a:off x="7481906" y="1359961"/>
              <a:ext cx="66833" cy="120023"/>
            </a:xfrm>
            <a:prstGeom prst="rect">
              <a:avLst/>
            </a:prstGeom>
            <a:solidFill>
              <a:srgbClr val="0058AB">
                <a:alpha val="100000"/>
              </a:srgbClr>
            </a:solidFill>
          </p:spPr>
          <p:txBody>
            <a:bodyPr/>
            <a:lstStyle/>
            <a:p/>
          </p:txBody>
        </p:sp>
        <p:sp>
          <p:nvSpPr>
            <p:cNvPr id="678" name="rc678"/>
            <p:cNvSpPr/>
            <p:nvPr/>
          </p:nvSpPr>
          <p:spPr>
            <a:xfrm>
              <a:off x="7481906" y="1479984"/>
              <a:ext cx="66833" cy="78187"/>
            </a:xfrm>
            <a:prstGeom prst="rect">
              <a:avLst/>
            </a:prstGeom>
            <a:solidFill>
              <a:srgbClr val="1CABE2">
                <a:alpha val="100000"/>
              </a:srgbClr>
            </a:solidFill>
          </p:spPr>
          <p:txBody>
            <a:bodyPr/>
            <a:lstStyle/>
            <a:p/>
          </p:txBody>
        </p:sp>
        <p:sp>
          <p:nvSpPr>
            <p:cNvPr id="679" name="rc679"/>
            <p:cNvSpPr/>
            <p:nvPr/>
          </p:nvSpPr>
          <p:spPr>
            <a:xfrm>
              <a:off x="7556166" y="1558683"/>
              <a:ext cx="66833" cy="667812"/>
            </a:xfrm>
            <a:prstGeom prst="rect">
              <a:avLst/>
            </a:prstGeom>
            <a:solidFill>
              <a:srgbClr val="80BD41">
                <a:alpha val="100000"/>
              </a:srgbClr>
            </a:solidFill>
          </p:spPr>
          <p:txBody>
            <a:bodyPr/>
            <a:lstStyle/>
            <a:p/>
          </p:txBody>
        </p:sp>
        <p:sp>
          <p:nvSpPr>
            <p:cNvPr id="680" name="rc680"/>
            <p:cNvSpPr/>
            <p:nvPr/>
          </p:nvSpPr>
          <p:spPr>
            <a:xfrm>
              <a:off x="7556166" y="1349266"/>
              <a:ext cx="66833" cy="135869"/>
            </a:xfrm>
            <a:prstGeom prst="rect">
              <a:avLst/>
            </a:prstGeom>
            <a:solidFill>
              <a:srgbClr val="0058AB">
                <a:alpha val="100000"/>
              </a:srgbClr>
            </a:solidFill>
          </p:spPr>
          <p:txBody>
            <a:bodyPr/>
            <a:lstStyle/>
            <a:p/>
          </p:txBody>
        </p:sp>
        <p:sp>
          <p:nvSpPr>
            <p:cNvPr id="681" name="rc681"/>
            <p:cNvSpPr/>
            <p:nvPr/>
          </p:nvSpPr>
          <p:spPr>
            <a:xfrm>
              <a:off x="7556166" y="1485136"/>
              <a:ext cx="66833" cy="73547"/>
            </a:xfrm>
            <a:prstGeom prst="rect">
              <a:avLst/>
            </a:prstGeom>
            <a:solidFill>
              <a:srgbClr val="1CABE2">
                <a:alpha val="100000"/>
              </a:srgbClr>
            </a:solidFill>
          </p:spPr>
          <p:txBody>
            <a:bodyPr/>
            <a:lstStyle/>
            <a:p/>
          </p:txBody>
        </p:sp>
        <p:sp>
          <p:nvSpPr>
            <p:cNvPr id="682" name="rc682"/>
            <p:cNvSpPr/>
            <p:nvPr/>
          </p:nvSpPr>
          <p:spPr>
            <a:xfrm>
              <a:off x="7630426" y="1554042"/>
              <a:ext cx="66833" cy="672452"/>
            </a:xfrm>
            <a:prstGeom prst="rect">
              <a:avLst/>
            </a:prstGeom>
            <a:solidFill>
              <a:srgbClr val="80BD41">
                <a:alpha val="100000"/>
              </a:srgbClr>
            </a:solidFill>
          </p:spPr>
          <p:txBody>
            <a:bodyPr/>
            <a:lstStyle/>
            <a:p/>
          </p:txBody>
        </p:sp>
        <p:sp>
          <p:nvSpPr>
            <p:cNvPr id="683" name="rc683"/>
            <p:cNvSpPr/>
            <p:nvPr/>
          </p:nvSpPr>
          <p:spPr>
            <a:xfrm>
              <a:off x="7630426" y="1338732"/>
              <a:ext cx="66833" cy="151587"/>
            </a:xfrm>
            <a:prstGeom prst="rect">
              <a:avLst/>
            </a:prstGeom>
            <a:solidFill>
              <a:srgbClr val="0058AB">
                <a:alpha val="100000"/>
              </a:srgbClr>
            </a:solidFill>
          </p:spPr>
          <p:txBody>
            <a:bodyPr/>
            <a:lstStyle/>
            <a:p/>
          </p:txBody>
        </p:sp>
        <p:sp>
          <p:nvSpPr>
            <p:cNvPr id="684" name="rc684"/>
            <p:cNvSpPr/>
            <p:nvPr/>
          </p:nvSpPr>
          <p:spPr>
            <a:xfrm>
              <a:off x="7630426" y="1490320"/>
              <a:ext cx="66833" cy="63722"/>
            </a:xfrm>
            <a:prstGeom prst="rect">
              <a:avLst/>
            </a:prstGeom>
            <a:solidFill>
              <a:srgbClr val="1CABE2">
                <a:alpha val="100000"/>
              </a:srgbClr>
            </a:solidFill>
          </p:spPr>
          <p:txBody>
            <a:bodyPr/>
            <a:lstStyle/>
            <a:p/>
          </p:txBody>
        </p:sp>
        <p:sp>
          <p:nvSpPr>
            <p:cNvPr id="685" name="rc685"/>
            <p:cNvSpPr/>
            <p:nvPr/>
          </p:nvSpPr>
          <p:spPr>
            <a:xfrm>
              <a:off x="7704686" y="1525139"/>
              <a:ext cx="66833" cy="701356"/>
            </a:xfrm>
            <a:prstGeom prst="rect">
              <a:avLst/>
            </a:prstGeom>
            <a:solidFill>
              <a:srgbClr val="80BD41">
                <a:alpha val="100000"/>
              </a:srgbClr>
            </a:solidFill>
          </p:spPr>
          <p:txBody>
            <a:bodyPr/>
            <a:lstStyle/>
            <a:p/>
          </p:txBody>
        </p:sp>
        <p:sp>
          <p:nvSpPr>
            <p:cNvPr id="686" name="rc686"/>
            <p:cNvSpPr/>
            <p:nvPr/>
          </p:nvSpPr>
          <p:spPr>
            <a:xfrm>
              <a:off x="7704686" y="1326607"/>
              <a:ext cx="66833" cy="131337"/>
            </a:xfrm>
            <a:prstGeom prst="rect">
              <a:avLst/>
            </a:prstGeom>
            <a:solidFill>
              <a:srgbClr val="0058AB">
                <a:alpha val="100000"/>
              </a:srgbClr>
            </a:solidFill>
          </p:spPr>
          <p:txBody>
            <a:bodyPr/>
            <a:lstStyle/>
            <a:p/>
          </p:txBody>
        </p:sp>
        <p:sp>
          <p:nvSpPr>
            <p:cNvPr id="687" name="rc687"/>
            <p:cNvSpPr/>
            <p:nvPr/>
          </p:nvSpPr>
          <p:spPr>
            <a:xfrm>
              <a:off x="7704686" y="1457944"/>
              <a:ext cx="66833" cy="67194"/>
            </a:xfrm>
            <a:prstGeom prst="rect">
              <a:avLst/>
            </a:prstGeom>
            <a:solidFill>
              <a:srgbClr val="1CABE2">
                <a:alpha val="100000"/>
              </a:srgbClr>
            </a:solidFill>
          </p:spPr>
          <p:txBody>
            <a:bodyPr/>
            <a:lstStyle/>
            <a:p/>
          </p:txBody>
        </p:sp>
        <p:sp>
          <p:nvSpPr>
            <p:cNvPr id="688" name="rc688"/>
            <p:cNvSpPr/>
            <p:nvPr/>
          </p:nvSpPr>
          <p:spPr>
            <a:xfrm>
              <a:off x="7778945" y="1520484"/>
              <a:ext cx="66833" cy="706011"/>
            </a:xfrm>
            <a:prstGeom prst="rect">
              <a:avLst/>
            </a:prstGeom>
            <a:solidFill>
              <a:srgbClr val="80BD41">
                <a:alpha val="100000"/>
              </a:srgbClr>
            </a:solidFill>
          </p:spPr>
          <p:txBody>
            <a:bodyPr/>
            <a:lstStyle/>
            <a:p/>
          </p:txBody>
        </p:sp>
        <p:sp>
          <p:nvSpPr>
            <p:cNvPr id="689" name="rc689"/>
            <p:cNvSpPr/>
            <p:nvPr/>
          </p:nvSpPr>
          <p:spPr>
            <a:xfrm>
              <a:off x="7778945" y="1317805"/>
              <a:ext cx="66833" cy="136234"/>
            </a:xfrm>
            <a:prstGeom prst="rect">
              <a:avLst/>
            </a:prstGeom>
            <a:solidFill>
              <a:srgbClr val="0058AB">
                <a:alpha val="100000"/>
              </a:srgbClr>
            </a:solidFill>
          </p:spPr>
          <p:txBody>
            <a:bodyPr/>
            <a:lstStyle/>
            <a:p/>
          </p:txBody>
        </p:sp>
        <p:sp>
          <p:nvSpPr>
            <p:cNvPr id="690" name="rc690"/>
            <p:cNvSpPr/>
            <p:nvPr/>
          </p:nvSpPr>
          <p:spPr>
            <a:xfrm>
              <a:off x="7778945" y="1454039"/>
              <a:ext cx="66833" cy="66445"/>
            </a:xfrm>
            <a:prstGeom prst="rect">
              <a:avLst/>
            </a:prstGeom>
            <a:solidFill>
              <a:srgbClr val="1CABE2">
                <a:alpha val="100000"/>
              </a:srgbClr>
            </a:solidFill>
          </p:spPr>
          <p:txBody>
            <a:bodyPr/>
            <a:lstStyle/>
            <a:p/>
          </p:txBody>
        </p:sp>
        <p:sp>
          <p:nvSpPr>
            <p:cNvPr id="691" name="rc691"/>
            <p:cNvSpPr/>
            <p:nvPr/>
          </p:nvSpPr>
          <p:spPr>
            <a:xfrm>
              <a:off x="7853205" y="1505067"/>
              <a:ext cx="66833" cy="721428"/>
            </a:xfrm>
            <a:prstGeom prst="rect">
              <a:avLst/>
            </a:prstGeom>
            <a:solidFill>
              <a:srgbClr val="80BD41">
                <a:alpha val="100000"/>
              </a:srgbClr>
            </a:solidFill>
          </p:spPr>
          <p:txBody>
            <a:bodyPr/>
            <a:lstStyle/>
            <a:p/>
          </p:txBody>
        </p:sp>
        <p:sp>
          <p:nvSpPr>
            <p:cNvPr id="692" name="rc692"/>
            <p:cNvSpPr/>
            <p:nvPr/>
          </p:nvSpPr>
          <p:spPr>
            <a:xfrm>
              <a:off x="7853205" y="1305726"/>
              <a:ext cx="66833" cy="142338"/>
            </a:xfrm>
            <a:prstGeom prst="rect">
              <a:avLst/>
            </a:prstGeom>
            <a:solidFill>
              <a:srgbClr val="0058AB">
                <a:alpha val="100000"/>
              </a:srgbClr>
            </a:solidFill>
          </p:spPr>
          <p:txBody>
            <a:bodyPr/>
            <a:lstStyle/>
            <a:p/>
          </p:txBody>
        </p:sp>
        <p:sp>
          <p:nvSpPr>
            <p:cNvPr id="693" name="rc693"/>
            <p:cNvSpPr/>
            <p:nvPr/>
          </p:nvSpPr>
          <p:spPr>
            <a:xfrm>
              <a:off x="7853205" y="1448064"/>
              <a:ext cx="66833" cy="57002"/>
            </a:xfrm>
            <a:prstGeom prst="rect">
              <a:avLst/>
            </a:prstGeom>
            <a:solidFill>
              <a:srgbClr val="1CABE2">
                <a:alpha val="100000"/>
              </a:srgbClr>
            </a:solidFill>
          </p:spPr>
          <p:txBody>
            <a:bodyPr/>
            <a:lstStyle/>
            <a:p/>
          </p:txBody>
        </p:sp>
        <p:sp>
          <p:nvSpPr>
            <p:cNvPr id="694" name="rc694"/>
            <p:cNvSpPr/>
            <p:nvPr/>
          </p:nvSpPr>
          <p:spPr>
            <a:xfrm>
              <a:off x="7927465" y="1499952"/>
              <a:ext cx="66833" cy="726543"/>
            </a:xfrm>
            <a:prstGeom prst="rect">
              <a:avLst/>
            </a:prstGeom>
            <a:solidFill>
              <a:srgbClr val="80BD41">
                <a:alpha val="100000"/>
              </a:srgbClr>
            </a:solidFill>
          </p:spPr>
          <p:txBody>
            <a:bodyPr/>
            <a:lstStyle/>
            <a:p/>
          </p:txBody>
        </p:sp>
        <p:sp>
          <p:nvSpPr>
            <p:cNvPr id="695" name="rc695"/>
            <p:cNvSpPr/>
            <p:nvPr/>
          </p:nvSpPr>
          <p:spPr>
            <a:xfrm>
              <a:off x="7927465" y="1291527"/>
              <a:ext cx="66833" cy="153392"/>
            </a:xfrm>
            <a:prstGeom prst="rect">
              <a:avLst/>
            </a:prstGeom>
            <a:solidFill>
              <a:srgbClr val="0058AB">
                <a:alpha val="100000"/>
              </a:srgbClr>
            </a:solidFill>
          </p:spPr>
          <p:txBody>
            <a:bodyPr/>
            <a:lstStyle/>
            <a:p/>
          </p:txBody>
        </p:sp>
        <p:sp>
          <p:nvSpPr>
            <p:cNvPr id="696" name="rc696"/>
            <p:cNvSpPr/>
            <p:nvPr/>
          </p:nvSpPr>
          <p:spPr>
            <a:xfrm>
              <a:off x="7927465" y="1444919"/>
              <a:ext cx="66833" cy="55032"/>
            </a:xfrm>
            <a:prstGeom prst="rect">
              <a:avLst/>
            </a:prstGeom>
            <a:solidFill>
              <a:srgbClr val="1CABE2">
                <a:alpha val="100000"/>
              </a:srgbClr>
            </a:solidFill>
          </p:spPr>
          <p:txBody>
            <a:bodyPr/>
            <a:lstStyle/>
            <a:p/>
          </p:txBody>
        </p:sp>
        <p:sp>
          <p:nvSpPr>
            <p:cNvPr id="697" name="rc697"/>
            <p:cNvSpPr/>
            <p:nvPr/>
          </p:nvSpPr>
          <p:spPr>
            <a:xfrm>
              <a:off x="8001725" y="1463279"/>
              <a:ext cx="66833" cy="763216"/>
            </a:xfrm>
            <a:prstGeom prst="rect">
              <a:avLst/>
            </a:prstGeom>
            <a:solidFill>
              <a:srgbClr val="80BD41">
                <a:alpha val="100000"/>
              </a:srgbClr>
            </a:solidFill>
          </p:spPr>
          <p:txBody>
            <a:bodyPr/>
            <a:lstStyle/>
            <a:p/>
          </p:txBody>
        </p:sp>
        <p:sp>
          <p:nvSpPr>
            <p:cNvPr id="698" name="rc698"/>
            <p:cNvSpPr/>
            <p:nvPr/>
          </p:nvSpPr>
          <p:spPr>
            <a:xfrm>
              <a:off x="8001725" y="1273693"/>
              <a:ext cx="66833" cy="142296"/>
            </a:xfrm>
            <a:prstGeom prst="rect">
              <a:avLst/>
            </a:prstGeom>
            <a:solidFill>
              <a:srgbClr val="0058AB">
                <a:alpha val="100000"/>
              </a:srgbClr>
            </a:solidFill>
          </p:spPr>
          <p:txBody>
            <a:bodyPr/>
            <a:lstStyle/>
            <a:p/>
          </p:txBody>
        </p:sp>
        <p:sp>
          <p:nvSpPr>
            <p:cNvPr id="699" name="rc699"/>
            <p:cNvSpPr/>
            <p:nvPr/>
          </p:nvSpPr>
          <p:spPr>
            <a:xfrm>
              <a:off x="8001725" y="1415989"/>
              <a:ext cx="66833" cy="47290"/>
            </a:xfrm>
            <a:prstGeom prst="rect">
              <a:avLst/>
            </a:prstGeom>
            <a:solidFill>
              <a:srgbClr val="1CABE2">
                <a:alpha val="100000"/>
              </a:srgbClr>
            </a:solidFill>
          </p:spPr>
          <p:txBody>
            <a:bodyPr/>
            <a:lstStyle/>
            <a:p/>
          </p:txBody>
        </p:sp>
        <p:sp>
          <p:nvSpPr>
            <p:cNvPr id="700" name="rc700"/>
            <p:cNvSpPr/>
            <p:nvPr/>
          </p:nvSpPr>
          <p:spPr>
            <a:xfrm>
              <a:off x="8075985" y="1439945"/>
              <a:ext cx="66833" cy="786550"/>
            </a:xfrm>
            <a:prstGeom prst="rect">
              <a:avLst/>
            </a:prstGeom>
            <a:solidFill>
              <a:srgbClr val="80BD41">
                <a:alpha val="100000"/>
              </a:srgbClr>
            </a:solidFill>
          </p:spPr>
          <p:txBody>
            <a:bodyPr/>
            <a:lstStyle/>
            <a:p/>
          </p:txBody>
        </p:sp>
        <p:sp>
          <p:nvSpPr>
            <p:cNvPr id="701" name="rc701"/>
            <p:cNvSpPr/>
            <p:nvPr/>
          </p:nvSpPr>
          <p:spPr>
            <a:xfrm>
              <a:off x="8075985" y="1254591"/>
              <a:ext cx="66833" cy="140286"/>
            </a:xfrm>
            <a:prstGeom prst="rect">
              <a:avLst/>
            </a:prstGeom>
            <a:solidFill>
              <a:srgbClr val="0058AB">
                <a:alpha val="100000"/>
              </a:srgbClr>
            </a:solidFill>
          </p:spPr>
          <p:txBody>
            <a:bodyPr/>
            <a:lstStyle/>
            <a:p/>
          </p:txBody>
        </p:sp>
        <p:sp>
          <p:nvSpPr>
            <p:cNvPr id="702" name="rc702"/>
            <p:cNvSpPr/>
            <p:nvPr/>
          </p:nvSpPr>
          <p:spPr>
            <a:xfrm>
              <a:off x="8075985" y="1394878"/>
              <a:ext cx="66833" cy="45067"/>
            </a:xfrm>
            <a:prstGeom prst="rect">
              <a:avLst/>
            </a:prstGeom>
            <a:solidFill>
              <a:srgbClr val="1CABE2">
                <a:alpha val="100000"/>
              </a:srgbClr>
            </a:solidFill>
          </p:spPr>
          <p:txBody>
            <a:bodyPr/>
            <a:lstStyle/>
            <a:p/>
          </p:txBody>
        </p:sp>
        <p:sp>
          <p:nvSpPr>
            <p:cNvPr id="703" name="rc703"/>
            <p:cNvSpPr/>
            <p:nvPr/>
          </p:nvSpPr>
          <p:spPr>
            <a:xfrm>
              <a:off x="8150245" y="1447171"/>
              <a:ext cx="66833" cy="779324"/>
            </a:xfrm>
            <a:prstGeom prst="rect">
              <a:avLst/>
            </a:prstGeom>
            <a:solidFill>
              <a:srgbClr val="80BD41">
                <a:alpha val="100000"/>
              </a:srgbClr>
            </a:solidFill>
          </p:spPr>
          <p:txBody>
            <a:bodyPr/>
            <a:lstStyle/>
            <a:p/>
          </p:txBody>
        </p:sp>
        <p:sp>
          <p:nvSpPr>
            <p:cNvPr id="704" name="rc704"/>
            <p:cNvSpPr/>
            <p:nvPr/>
          </p:nvSpPr>
          <p:spPr>
            <a:xfrm>
              <a:off x="8150245" y="1237480"/>
              <a:ext cx="66833" cy="154585"/>
            </a:xfrm>
            <a:prstGeom prst="rect">
              <a:avLst/>
            </a:prstGeom>
            <a:solidFill>
              <a:srgbClr val="0058AB">
                <a:alpha val="100000"/>
              </a:srgbClr>
            </a:solidFill>
          </p:spPr>
          <p:txBody>
            <a:bodyPr/>
            <a:lstStyle/>
            <a:p/>
          </p:txBody>
        </p:sp>
        <p:sp>
          <p:nvSpPr>
            <p:cNvPr id="705" name="rc705"/>
            <p:cNvSpPr/>
            <p:nvPr/>
          </p:nvSpPr>
          <p:spPr>
            <a:xfrm>
              <a:off x="8150245" y="1392066"/>
              <a:ext cx="66833" cy="55104"/>
            </a:xfrm>
            <a:prstGeom prst="rect">
              <a:avLst/>
            </a:prstGeom>
            <a:solidFill>
              <a:srgbClr val="1CABE2">
                <a:alpha val="100000"/>
              </a:srgbClr>
            </a:solidFill>
          </p:spPr>
          <p:txBody>
            <a:bodyPr/>
            <a:lstStyle/>
            <a:p/>
          </p:txBody>
        </p:sp>
        <p:sp>
          <p:nvSpPr>
            <p:cNvPr id="706" name="rc706"/>
            <p:cNvSpPr/>
            <p:nvPr/>
          </p:nvSpPr>
          <p:spPr>
            <a:xfrm>
              <a:off x="8224505" y="1455658"/>
              <a:ext cx="66833" cy="770836"/>
            </a:xfrm>
            <a:prstGeom prst="rect">
              <a:avLst/>
            </a:prstGeom>
            <a:solidFill>
              <a:srgbClr val="80BD41">
                <a:alpha val="100000"/>
              </a:srgbClr>
            </a:solidFill>
          </p:spPr>
          <p:txBody>
            <a:bodyPr/>
            <a:lstStyle/>
            <a:p/>
          </p:txBody>
        </p:sp>
        <p:sp>
          <p:nvSpPr>
            <p:cNvPr id="707" name="rc707"/>
            <p:cNvSpPr/>
            <p:nvPr/>
          </p:nvSpPr>
          <p:spPr>
            <a:xfrm>
              <a:off x="8224505" y="1221940"/>
              <a:ext cx="66833" cy="167802"/>
            </a:xfrm>
            <a:prstGeom prst="rect">
              <a:avLst/>
            </a:prstGeom>
            <a:solidFill>
              <a:srgbClr val="0058AB">
                <a:alpha val="100000"/>
              </a:srgbClr>
            </a:solidFill>
          </p:spPr>
          <p:txBody>
            <a:bodyPr/>
            <a:lstStyle/>
            <a:p/>
          </p:txBody>
        </p:sp>
        <p:sp>
          <p:nvSpPr>
            <p:cNvPr id="708" name="rc708"/>
            <p:cNvSpPr/>
            <p:nvPr/>
          </p:nvSpPr>
          <p:spPr>
            <a:xfrm>
              <a:off x="8224505" y="1389743"/>
              <a:ext cx="66833" cy="65915"/>
            </a:xfrm>
            <a:prstGeom prst="rect">
              <a:avLst/>
            </a:prstGeom>
            <a:solidFill>
              <a:srgbClr val="1CABE2">
                <a:alpha val="100000"/>
              </a:srgbClr>
            </a:solidFill>
          </p:spPr>
          <p:txBody>
            <a:bodyPr/>
            <a:lstStyle/>
            <a:p/>
          </p:txBody>
        </p:sp>
        <p:sp>
          <p:nvSpPr>
            <p:cNvPr id="709" name="rc709"/>
            <p:cNvSpPr/>
            <p:nvPr/>
          </p:nvSpPr>
          <p:spPr>
            <a:xfrm>
              <a:off x="8298765" y="1441965"/>
              <a:ext cx="66833" cy="784530"/>
            </a:xfrm>
            <a:prstGeom prst="rect">
              <a:avLst/>
            </a:prstGeom>
            <a:solidFill>
              <a:srgbClr val="80BD41">
                <a:alpha val="100000"/>
              </a:srgbClr>
            </a:solidFill>
          </p:spPr>
          <p:txBody>
            <a:bodyPr/>
            <a:lstStyle/>
            <a:p/>
          </p:txBody>
        </p:sp>
        <p:sp>
          <p:nvSpPr>
            <p:cNvPr id="710" name="rc710"/>
            <p:cNvSpPr/>
            <p:nvPr/>
          </p:nvSpPr>
          <p:spPr>
            <a:xfrm>
              <a:off x="8298765" y="1208658"/>
              <a:ext cx="66833" cy="162189"/>
            </a:xfrm>
            <a:prstGeom prst="rect">
              <a:avLst/>
            </a:prstGeom>
            <a:solidFill>
              <a:srgbClr val="0058AB">
                <a:alpha val="100000"/>
              </a:srgbClr>
            </a:solidFill>
          </p:spPr>
          <p:txBody>
            <a:bodyPr/>
            <a:lstStyle/>
            <a:p/>
          </p:txBody>
        </p:sp>
        <p:sp>
          <p:nvSpPr>
            <p:cNvPr id="711" name="rc711"/>
            <p:cNvSpPr/>
            <p:nvPr/>
          </p:nvSpPr>
          <p:spPr>
            <a:xfrm>
              <a:off x="8298765" y="1370847"/>
              <a:ext cx="66833" cy="71118"/>
            </a:xfrm>
            <a:prstGeom prst="rect">
              <a:avLst/>
            </a:prstGeom>
            <a:solidFill>
              <a:srgbClr val="1CABE2">
                <a:alpha val="100000"/>
              </a:srgbClr>
            </a:solidFill>
          </p:spPr>
          <p:txBody>
            <a:bodyPr/>
            <a:lstStyle/>
            <a:p/>
          </p:txBody>
        </p:sp>
        <p:sp>
          <p:nvSpPr>
            <p:cNvPr id="712" name="rc712"/>
            <p:cNvSpPr/>
            <p:nvPr/>
          </p:nvSpPr>
          <p:spPr>
            <a:xfrm>
              <a:off x="8373025" y="1408552"/>
              <a:ext cx="66833" cy="817943"/>
            </a:xfrm>
            <a:prstGeom prst="rect">
              <a:avLst/>
            </a:prstGeom>
            <a:solidFill>
              <a:srgbClr val="80BD41">
                <a:alpha val="100000"/>
              </a:srgbClr>
            </a:solidFill>
          </p:spPr>
          <p:txBody>
            <a:bodyPr/>
            <a:lstStyle/>
            <a:p/>
          </p:txBody>
        </p:sp>
        <p:sp>
          <p:nvSpPr>
            <p:cNvPr id="713" name="rc713"/>
            <p:cNvSpPr/>
            <p:nvPr/>
          </p:nvSpPr>
          <p:spPr>
            <a:xfrm>
              <a:off x="8373025" y="1195555"/>
              <a:ext cx="66833" cy="147288"/>
            </a:xfrm>
            <a:prstGeom prst="rect">
              <a:avLst/>
            </a:prstGeom>
            <a:solidFill>
              <a:srgbClr val="0058AB">
                <a:alpha val="100000"/>
              </a:srgbClr>
            </a:solidFill>
          </p:spPr>
          <p:txBody>
            <a:bodyPr/>
            <a:lstStyle/>
            <a:p/>
          </p:txBody>
        </p:sp>
        <p:sp>
          <p:nvSpPr>
            <p:cNvPr id="714" name="rc714"/>
            <p:cNvSpPr/>
            <p:nvPr/>
          </p:nvSpPr>
          <p:spPr>
            <a:xfrm>
              <a:off x="8373025" y="1342844"/>
              <a:ext cx="66833" cy="65708"/>
            </a:xfrm>
            <a:prstGeom prst="rect">
              <a:avLst/>
            </a:prstGeom>
            <a:solidFill>
              <a:srgbClr val="1CABE2">
                <a:alpha val="100000"/>
              </a:srgbClr>
            </a:solidFill>
          </p:spPr>
          <p:txBody>
            <a:bodyPr/>
            <a:lstStyle/>
            <a:p/>
          </p:txBody>
        </p:sp>
        <p:sp>
          <p:nvSpPr>
            <p:cNvPr id="715" name="rc715"/>
            <p:cNvSpPr/>
            <p:nvPr/>
          </p:nvSpPr>
          <p:spPr>
            <a:xfrm>
              <a:off x="8447285" y="1401983"/>
              <a:ext cx="66833" cy="824512"/>
            </a:xfrm>
            <a:prstGeom prst="rect">
              <a:avLst/>
            </a:prstGeom>
            <a:solidFill>
              <a:srgbClr val="80BD41">
                <a:alpha val="100000"/>
              </a:srgbClr>
            </a:solidFill>
          </p:spPr>
          <p:txBody>
            <a:bodyPr/>
            <a:lstStyle/>
            <a:p/>
          </p:txBody>
        </p:sp>
        <p:sp>
          <p:nvSpPr>
            <p:cNvPr id="716" name="rc716"/>
            <p:cNvSpPr/>
            <p:nvPr/>
          </p:nvSpPr>
          <p:spPr>
            <a:xfrm>
              <a:off x="8447285" y="1180676"/>
              <a:ext cx="66833" cy="162777"/>
            </a:xfrm>
            <a:prstGeom prst="rect">
              <a:avLst/>
            </a:prstGeom>
            <a:solidFill>
              <a:srgbClr val="0058AB">
                <a:alpha val="100000"/>
              </a:srgbClr>
            </a:solidFill>
          </p:spPr>
          <p:txBody>
            <a:bodyPr/>
            <a:lstStyle/>
            <a:p/>
          </p:txBody>
        </p:sp>
        <p:sp>
          <p:nvSpPr>
            <p:cNvPr id="717" name="rc717"/>
            <p:cNvSpPr/>
            <p:nvPr/>
          </p:nvSpPr>
          <p:spPr>
            <a:xfrm>
              <a:off x="8447285" y="1343454"/>
              <a:ext cx="66833" cy="58528"/>
            </a:xfrm>
            <a:prstGeom prst="rect">
              <a:avLst/>
            </a:prstGeom>
            <a:solidFill>
              <a:srgbClr val="1CABE2">
                <a:alpha val="100000"/>
              </a:srgbClr>
            </a:solidFill>
          </p:spPr>
          <p:txBody>
            <a:bodyPr/>
            <a:lstStyle/>
            <a:p/>
          </p:txBody>
        </p:sp>
        <p:sp>
          <p:nvSpPr>
            <p:cNvPr id="718" name="rc718"/>
            <p:cNvSpPr/>
            <p:nvPr/>
          </p:nvSpPr>
          <p:spPr>
            <a:xfrm>
              <a:off x="8521545" y="1385515"/>
              <a:ext cx="66833" cy="840980"/>
            </a:xfrm>
            <a:prstGeom prst="rect">
              <a:avLst/>
            </a:prstGeom>
            <a:solidFill>
              <a:srgbClr val="80BD41">
                <a:alpha val="100000"/>
              </a:srgbClr>
            </a:solidFill>
          </p:spPr>
          <p:txBody>
            <a:bodyPr/>
            <a:lstStyle/>
            <a:p/>
          </p:txBody>
        </p:sp>
        <p:sp>
          <p:nvSpPr>
            <p:cNvPr id="719" name="rc719"/>
            <p:cNvSpPr/>
            <p:nvPr/>
          </p:nvSpPr>
          <p:spPr>
            <a:xfrm>
              <a:off x="8521545" y="1169504"/>
              <a:ext cx="66833" cy="159177"/>
            </a:xfrm>
            <a:prstGeom prst="rect">
              <a:avLst/>
            </a:prstGeom>
            <a:solidFill>
              <a:srgbClr val="0058AB">
                <a:alpha val="100000"/>
              </a:srgbClr>
            </a:solidFill>
          </p:spPr>
          <p:txBody>
            <a:bodyPr/>
            <a:lstStyle/>
            <a:p/>
          </p:txBody>
        </p:sp>
        <p:sp>
          <p:nvSpPr>
            <p:cNvPr id="720" name="rc720"/>
            <p:cNvSpPr/>
            <p:nvPr/>
          </p:nvSpPr>
          <p:spPr>
            <a:xfrm>
              <a:off x="8521545" y="1328681"/>
              <a:ext cx="66833" cy="56833"/>
            </a:xfrm>
            <a:prstGeom prst="rect">
              <a:avLst/>
            </a:prstGeom>
            <a:solidFill>
              <a:srgbClr val="1CABE2">
                <a:alpha val="100000"/>
              </a:srgbClr>
            </a:solidFill>
          </p:spPr>
          <p:txBody>
            <a:bodyPr/>
            <a:lstStyle/>
            <a:p/>
          </p:txBody>
        </p:sp>
        <p:sp>
          <p:nvSpPr>
            <p:cNvPr id="721" name="rc721"/>
            <p:cNvSpPr/>
            <p:nvPr/>
          </p:nvSpPr>
          <p:spPr>
            <a:xfrm>
              <a:off x="8595805" y="1156979"/>
              <a:ext cx="66833" cy="135114"/>
            </a:xfrm>
            <a:prstGeom prst="rect">
              <a:avLst/>
            </a:prstGeom>
            <a:solidFill>
              <a:srgbClr val="F26A21">
                <a:alpha val="100000"/>
              </a:srgbClr>
            </a:solidFill>
          </p:spPr>
          <p:txBody>
            <a:bodyPr/>
            <a:lstStyle/>
            <a:p/>
          </p:txBody>
        </p:sp>
        <p:sp>
          <p:nvSpPr>
            <p:cNvPr id="722" name="rc722"/>
            <p:cNvSpPr/>
            <p:nvPr/>
          </p:nvSpPr>
          <p:spPr>
            <a:xfrm>
              <a:off x="8595805" y="1292094"/>
              <a:ext cx="66833" cy="934401"/>
            </a:xfrm>
            <a:prstGeom prst="rect">
              <a:avLst/>
            </a:prstGeom>
            <a:solidFill>
              <a:srgbClr val="FFC20E">
                <a:alpha val="100000"/>
              </a:srgbClr>
            </a:solidFill>
          </p:spPr>
          <p:txBody>
            <a:bodyPr/>
            <a:lstStyle/>
            <a:p/>
          </p:txBody>
        </p:sp>
        <p:sp>
          <p:nvSpPr>
            <p:cNvPr id="723" name="rc723"/>
            <p:cNvSpPr/>
            <p:nvPr/>
          </p:nvSpPr>
          <p:spPr>
            <a:xfrm>
              <a:off x="8670065" y="1145249"/>
              <a:ext cx="66833" cy="114689"/>
            </a:xfrm>
            <a:prstGeom prst="rect">
              <a:avLst/>
            </a:prstGeom>
            <a:solidFill>
              <a:srgbClr val="F26A21">
                <a:alpha val="100000"/>
              </a:srgbClr>
            </a:solidFill>
          </p:spPr>
          <p:txBody>
            <a:bodyPr/>
            <a:lstStyle/>
            <a:p/>
          </p:txBody>
        </p:sp>
        <p:sp>
          <p:nvSpPr>
            <p:cNvPr id="724" name="rc724"/>
            <p:cNvSpPr/>
            <p:nvPr/>
          </p:nvSpPr>
          <p:spPr>
            <a:xfrm>
              <a:off x="8670065" y="1259938"/>
              <a:ext cx="66833" cy="966557"/>
            </a:xfrm>
            <a:prstGeom prst="rect">
              <a:avLst/>
            </a:prstGeom>
            <a:solidFill>
              <a:srgbClr val="FFC20E">
                <a:alpha val="100000"/>
              </a:srgbClr>
            </a:solidFill>
          </p:spPr>
          <p:txBody>
            <a:bodyPr/>
            <a:lstStyle/>
            <a:p/>
          </p:txBody>
        </p:sp>
        <p:sp>
          <p:nvSpPr>
            <p:cNvPr id="725" name="rc725"/>
            <p:cNvSpPr/>
            <p:nvPr/>
          </p:nvSpPr>
          <p:spPr>
            <a:xfrm>
              <a:off x="8744325" y="1133373"/>
              <a:ext cx="66833" cy="97351"/>
            </a:xfrm>
            <a:prstGeom prst="rect">
              <a:avLst/>
            </a:prstGeom>
            <a:solidFill>
              <a:srgbClr val="F26A21">
                <a:alpha val="100000"/>
              </a:srgbClr>
            </a:solidFill>
          </p:spPr>
          <p:txBody>
            <a:bodyPr/>
            <a:lstStyle/>
            <a:p/>
          </p:txBody>
        </p:sp>
        <p:sp>
          <p:nvSpPr>
            <p:cNvPr id="726" name="rc726"/>
            <p:cNvSpPr/>
            <p:nvPr/>
          </p:nvSpPr>
          <p:spPr>
            <a:xfrm>
              <a:off x="8744325" y="1230724"/>
              <a:ext cx="66833" cy="995771"/>
            </a:xfrm>
            <a:prstGeom prst="rect">
              <a:avLst/>
            </a:prstGeom>
            <a:solidFill>
              <a:srgbClr val="FFC20E">
                <a:alpha val="100000"/>
              </a:srgbClr>
            </a:solidFill>
          </p:spPr>
          <p:txBody>
            <a:bodyPr/>
            <a:lstStyle/>
            <a:p/>
          </p:txBody>
        </p:sp>
        <p:sp>
          <p:nvSpPr>
            <p:cNvPr id="727" name="rc727"/>
            <p:cNvSpPr/>
            <p:nvPr/>
          </p:nvSpPr>
          <p:spPr>
            <a:xfrm>
              <a:off x="8818585" y="1121914"/>
              <a:ext cx="66833" cy="82635"/>
            </a:xfrm>
            <a:prstGeom prst="rect">
              <a:avLst/>
            </a:prstGeom>
            <a:solidFill>
              <a:srgbClr val="F26A21">
                <a:alpha val="100000"/>
              </a:srgbClr>
            </a:solidFill>
          </p:spPr>
          <p:txBody>
            <a:bodyPr/>
            <a:lstStyle/>
            <a:p/>
          </p:txBody>
        </p:sp>
        <p:sp>
          <p:nvSpPr>
            <p:cNvPr id="728" name="rc728"/>
            <p:cNvSpPr/>
            <p:nvPr/>
          </p:nvSpPr>
          <p:spPr>
            <a:xfrm>
              <a:off x="8818585" y="1204550"/>
              <a:ext cx="66833" cy="1021945"/>
            </a:xfrm>
            <a:prstGeom prst="rect">
              <a:avLst/>
            </a:prstGeom>
            <a:solidFill>
              <a:srgbClr val="FFC20E">
                <a:alpha val="100000"/>
              </a:srgbClr>
            </a:solidFill>
          </p:spPr>
          <p:txBody>
            <a:bodyPr/>
            <a:lstStyle/>
            <a:p/>
          </p:txBody>
        </p:sp>
        <p:sp>
          <p:nvSpPr>
            <p:cNvPr id="729" name="rc729"/>
            <p:cNvSpPr/>
            <p:nvPr/>
          </p:nvSpPr>
          <p:spPr>
            <a:xfrm>
              <a:off x="8892845" y="1111752"/>
              <a:ext cx="66833" cy="70143"/>
            </a:xfrm>
            <a:prstGeom prst="rect">
              <a:avLst/>
            </a:prstGeom>
            <a:solidFill>
              <a:srgbClr val="F26A21">
                <a:alpha val="100000"/>
              </a:srgbClr>
            </a:solidFill>
          </p:spPr>
          <p:txBody>
            <a:bodyPr/>
            <a:lstStyle/>
            <a:p/>
          </p:txBody>
        </p:sp>
        <p:sp>
          <p:nvSpPr>
            <p:cNvPr id="730" name="rc730"/>
            <p:cNvSpPr/>
            <p:nvPr/>
          </p:nvSpPr>
          <p:spPr>
            <a:xfrm>
              <a:off x="8892845" y="1181895"/>
              <a:ext cx="66833" cy="1044599"/>
            </a:xfrm>
            <a:prstGeom prst="rect">
              <a:avLst/>
            </a:prstGeom>
            <a:solidFill>
              <a:srgbClr val="FFC20E">
                <a:alpha val="100000"/>
              </a:srgbClr>
            </a:solidFill>
          </p:spPr>
          <p:txBody>
            <a:bodyPr/>
            <a:lstStyle/>
            <a:p/>
          </p:txBody>
        </p:sp>
        <p:sp>
          <p:nvSpPr>
            <p:cNvPr id="731" name="pl731"/>
            <p:cNvSpPr/>
            <p:nvPr/>
          </p:nvSpPr>
          <p:spPr>
            <a:xfrm>
              <a:off x="6550314" y="353009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732" name="pl732"/>
            <p:cNvSpPr/>
            <p:nvPr/>
          </p:nvSpPr>
          <p:spPr>
            <a:xfrm>
              <a:off x="6550314" y="311596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733" name="pl733"/>
            <p:cNvSpPr/>
            <p:nvPr/>
          </p:nvSpPr>
          <p:spPr>
            <a:xfrm>
              <a:off x="6550314" y="2701834"/>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734" name="pl734"/>
            <p:cNvSpPr/>
            <p:nvPr/>
          </p:nvSpPr>
          <p:spPr>
            <a:xfrm>
              <a:off x="6550314" y="373715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735" name="pl735"/>
            <p:cNvSpPr/>
            <p:nvPr/>
          </p:nvSpPr>
          <p:spPr>
            <a:xfrm>
              <a:off x="6550314" y="3323026"/>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736" name="pl736"/>
            <p:cNvSpPr/>
            <p:nvPr/>
          </p:nvSpPr>
          <p:spPr>
            <a:xfrm>
              <a:off x="6550314" y="290889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737" name="pl737"/>
            <p:cNvSpPr/>
            <p:nvPr/>
          </p:nvSpPr>
          <p:spPr>
            <a:xfrm>
              <a:off x="6698463"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38" name="pl738"/>
            <p:cNvSpPr/>
            <p:nvPr/>
          </p:nvSpPr>
          <p:spPr>
            <a:xfrm>
              <a:off x="7069763"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39" name="pl739"/>
            <p:cNvSpPr/>
            <p:nvPr/>
          </p:nvSpPr>
          <p:spPr>
            <a:xfrm>
              <a:off x="7441063"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40" name="pl740"/>
            <p:cNvSpPr/>
            <p:nvPr/>
          </p:nvSpPr>
          <p:spPr>
            <a:xfrm>
              <a:off x="7812362"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41" name="pl741"/>
            <p:cNvSpPr/>
            <p:nvPr/>
          </p:nvSpPr>
          <p:spPr>
            <a:xfrm>
              <a:off x="8183662"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42" name="pl742"/>
            <p:cNvSpPr/>
            <p:nvPr/>
          </p:nvSpPr>
          <p:spPr>
            <a:xfrm>
              <a:off x="8554962"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43" name="pl743"/>
            <p:cNvSpPr/>
            <p:nvPr/>
          </p:nvSpPr>
          <p:spPr>
            <a:xfrm>
              <a:off x="8926262" y="2566674"/>
              <a:ext cx="0" cy="1226217"/>
            </a:xfrm>
            <a:custGeom>
              <a:avLst/>
              <a:pathLst>
                <a:path w="0" h="1226217">
                  <a:moveTo>
                    <a:pt x="0" y="1226217"/>
                  </a:moveTo>
                  <a:lnTo>
                    <a:pt x="0" y="0"/>
                  </a:lnTo>
                  <a:lnTo>
                    <a:pt x="0" y="0"/>
                  </a:lnTo>
                </a:path>
              </a:pathLst>
            </a:custGeom>
            <a:ln w="13550" cap="flat">
              <a:solidFill>
                <a:srgbClr val="EBEBEB">
                  <a:alpha val="100000"/>
                </a:srgbClr>
              </a:solidFill>
              <a:prstDash val="solid"/>
              <a:round/>
            </a:ln>
          </p:spPr>
          <p:txBody>
            <a:bodyPr/>
            <a:lstStyle/>
            <a:p/>
          </p:txBody>
        </p:sp>
        <p:sp>
          <p:nvSpPr>
            <p:cNvPr id="744" name="rc744"/>
            <p:cNvSpPr/>
            <p:nvPr/>
          </p:nvSpPr>
          <p:spPr>
            <a:xfrm>
              <a:off x="6665046" y="2765278"/>
              <a:ext cx="66833" cy="971876"/>
            </a:xfrm>
            <a:prstGeom prst="rect">
              <a:avLst/>
            </a:prstGeom>
            <a:solidFill>
              <a:srgbClr val="80BD41">
                <a:alpha val="100000"/>
              </a:srgbClr>
            </a:solidFill>
          </p:spPr>
          <p:txBody>
            <a:bodyPr/>
            <a:lstStyle/>
            <a:p/>
          </p:txBody>
        </p:sp>
        <p:sp>
          <p:nvSpPr>
            <p:cNvPr id="745" name="rc745"/>
            <p:cNvSpPr/>
            <p:nvPr/>
          </p:nvSpPr>
          <p:spPr>
            <a:xfrm>
              <a:off x="6665046" y="2692088"/>
              <a:ext cx="66833" cy="36279"/>
            </a:xfrm>
            <a:prstGeom prst="rect">
              <a:avLst/>
            </a:prstGeom>
            <a:solidFill>
              <a:srgbClr val="0058AB">
                <a:alpha val="100000"/>
              </a:srgbClr>
            </a:solidFill>
          </p:spPr>
          <p:txBody>
            <a:bodyPr/>
            <a:lstStyle/>
            <a:p/>
          </p:txBody>
        </p:sp>
        <p:sp>
          <p:nvSpPr>
            <p:cNvPr id="746" name="rc746"/>
            <p:cNvSpPr/>
            <p:nvPr/>
          </p:nvSpPr>
          <p:spPr>
            <a:xfrm>
              <a:off x="6665046" y="2728368"/>
              <a:ext cx="66833" cy="36909"/>
            </a:xfrm>
            <a:prstGeom prst="rect">
              <a:avLst/>
            </a:prstGeom>
            <a:solidFill>
              <a:srgbClr val="1CABE2">
                <a:alpha val="100000"/>
              </a:srgbClr>
            </a:solidFill>
          </p:spPr>
          <p:txBody>
            <a:bodyPr/>
            <a:lstStyle/>
            <a:p/>
          </p:txBody>
        </p:sp>
        <p:sp>
          <p:nvSpPr>
            <p:cNvPr id="747" name="rc747"/>
            <p:cNvSpPr/>
            <p:nvPr/>
          </p:nvSpPr>
          <p:spPr>
            <a:xfrm>
              <a:off x="6739306" y="2760713"/>
              <a:ext cx="66833" cy="976441"/>
            </a:xfrm>
            <a:prstGeom prst="rect">
              <a:avLst/>
            </a:prstGeom>
            <a:solidFill>
              <a:srgbClr val="80BD41">
                <a:alpha val="100000"/>
              </a:srgbClr>
            </a:solidFill>
          </p:spPr>
          <p:txBody>
            <a:bodyPr/>
            <a:lstStyle/>
            <a:p/>
          </p:txBody>
        </p:sp>
        <p:sp>
          <p:nvSpPr>
            <p:cNvPr id="748" name="rc748"/>
            <p:cNvSpPr/>
            <p:nvPr/>
          </p:nvSpPr>
          <p:spPr>
            <a:xfrm>
              <a:off x="6739306" y="2703429"/>
              <a:ext cx="66833" cy="33513"/>
            </a:xfrm>
            <a:prstGeom prst="rect">
              <a:avLst/>
            </a:prstGeom>
            <a:solidFill>
              <a:srgbClr val="0058AB">
                <a:alpha val="100000"/>
              </a:srgbClr>
            </a:solidFill>
          </p:spPr>
          <p:txBody>
            <a:bodyPr/>
            <a:lstStyle/>
            <a:p/>
          </p:txBody>
        </p:sp>
        <p:sp>
          <p:nvSpPr>
            <p:cNvPr id="749" name="rc749"/>
            <p:cNvSpPr/>
            <p:nvPr/>
          </p:nvSpPr>
          <p:spPr>
            <a:xfrm>
              <a:off x="6739306" y="2736943"/>
              <a:ext cx="66833" cy="23770"/>
            </a:xfrm>
            <a:prstGeom prst="rect">
              <a:avLst/>
            </a:prstGeom>
            <a:solidFill>
              <a:srgbClr val="1CABE2">
                <a:alpha val="100000"/>
              </a:srgbClr>
            </a:solidFill>
          </p:spPr>
          <p:txBody>
            <a:bodyPr/>
            <a:lstStyle/>
            <a:p/>
          </p:txBody>
        </p:sp>
        <p:sp>
          <p:nvSpPr>
            <p:cNvPr id="750" name="rc750"/>
            <p:cNvSpPr/>
            <p:nvPr/>
          </p:nvSpPr>
          <p:spPr>
            <a:xfrm>
              <a:off x="6813566" y="2758781"/>
              <a:ext cx="66833" cy="978373"/>
            </a:xfrm>
            <a:prstGeom prst="rect">
              <a:avLst/>
            </a:prstGeom>
            <a:solidFill>
              <a:srgbClr val="80BD41">
                <a:alpha val="100000"/>
              </a:srgbClr>
            </a:solidFill>
          </p:spPr>
          <p:txBody>
            <a:bodyPr/>
            <a:lstStyle/>
            <a:p/>
          </p:txBody>
        </p:sp>
        <p:sp>
          <p:nvSpPr>
            <p:cNvPr id="751" name="rc751"/>
            <p:cNvSpPr/>
            <p:nvPr/>
          </p:nvSpPr>
          <p:spPr>
            <a:xfrm>
              <a:off x="6813566" y="2704077"/>
              <a:ext cx="66833" cy="35789"/>
            </a:xfrm>
            <a:prstGeom prst="rect">
              <a:avLst/>
            </a:prstGeom>
            <a:solidFill>
              <a:srgbClr val="0058AB">
                <a:alpha val="100000"/>
              </a:srgbClr>
            </a:solidFill>
          </p:spPr>
          <p:txBody>
            <a:bodyPr/>
            <a:lstStyle/>
            <a:p/>
          </p:txBody>
        </p:sp>
        <p:sp>
          <p:nvSpPr>
            <p:cNvPr id="752" name="rc752"/>
            <p:cNvSpPr/>
            <p:nvPr/>
          </p:nvSpPr>
          <p:spPr>
            <a:xfrm>
              <a:off x="6813566" y="2739867"/>
              <a:ext cx="66833" cy="18914"/>
            </a:xfrm>
            <a:prstGeom prst="rect">
              <a:avLst/>
            </a:prstGeom>
            <a:solidFill>
              <a:srgbClr val="1CABE2">
                <a:alpha val="100000"/>
              </a:srgbClr>
            </a:solidFill>
          </p:spPr>
          <p:txBody>
            <a:bodyPr/>
            <a:lstStyle/>
            <a:p/>
          </p:txBody>
        </p:sp>
        <p:sp>
          <p:nvSpPr>
            <p:cNvPr id="753" name="rc753"/>
            <p:cNvSpPr/>
            <p:nvPr/>
          </p:nvSpPr>
          <p:spPr>
            <a:xfrm>
              <a:off x="6887826" y="2735244"/>
              <a:ext cx="66833" cy="1001909"/>
            </a:xfrm>
            <a:prstGeom prst="rect">
              <a:avLst/>
            </a:prstGeom>
            <a:solidFill>
              <a:srgbClr val="80BD41">
                <a:alpha val="100000"/>
              </a:srgbClr>
            </a:solidFill>
          </p:spPr>
          <p:txBody>
            <a:bodyPr/>
            <a:lstStyle/>
            <a:p/>
          </p:txBody>
        </p:sp>
        <p:sp>
          <p:nvSpPr>
            <p:cNvPr id="754" name="rc754"/>
            <p:cNvSpPr/>
            <p:nvPr/>
          </p:nvSpPr>
          <p:spPr>
            <a:xfrm>
              <a:off x="6887826" y="2691747"/>
              <a:ext cx="66833" cy="28240"/>
            </a:xfrm>
            <a:prstGeom prst="rect">
              <a:avLst/>
            </a:prstGeom>
            <a:solidFill>
              <a:srgbClr val="0058AB">
                <a:alpha val="100000"/>
              </a:srgbClr>
            </a:solidFill>
          </p:spPr>
          <p:txBody>
            <a:bodyPr/>
            <a:lstStyle/>
            <a:p/>
          </p:txBody>
        </p:sp>
        <p:sp>
          <p:nvSpPr>
            <p:cNvPr id="755" name="rc755"/>
            <p:cNvSpPr/>
            <p:nvPr/>
          </p:nvSpPr>
          <p:spPr>
            <a:xfrm>
              <a:off x="6887826" y="2719987"/>
              <a:ext cx="66833" cy="15257"/>
            </a:xfrm>
            <a:prstGeom prst="rect">
              <a:avLst/>
            </a:prstGeom>
            <a:solidFill>
              <a:srgbClr val="1CABE2">
                <a:alpha val="100000"/>
              </a:srgbClr>
            </a:solidFill>
          </p:spPr>
          <p:txBody>
            <a:bodyPr/>
            <a:lstStyle/>
            <a:p/>
          </p:txBody>
        </p:sp>
        <p:sp>
          <p:nvSpPr>
            <p:cNvPr id="756" name="rc756"/>
            <p:cNvSpPr/>
            <p:nvPr/>
          </p:nvSpPr>
          <p:spPr>
            <a:xfrm>
              <a:off x="6962086" y="2728364"/>
              <a:ext cx="66833" cy="1008790"/>
            </a:xfrm>
            <a:prstGeom prst="rect">
              <a:avLst/>
            </a:prstGeom>
            <a:solidFill>
              <a:srgbClr val="80BD41">
                <a:alpha val="100000"/>
              </a:srgbClr>
            </a:solidFill>
          </p:spPr>
          <p:txBody>
            <a:bodyPr/>
            <a:lstStyle/>
            <a:p/>
          </p:txBody>
        </p:sp>
        <p:sp>
          <p:nvSpPr>
            <p:cNvPr id="757" name="rc757"/>
            <p:cNvSpPr/>
            <p:nvPr/>
          </p:nvSpPr>
          <p:spPr>
            <a:xfrm>
              <a:off x="6962086" y="2683135"/>
              <a:ext cx="66833" cy="26435"/>
            </a:xfrm>
            <a:prstGeom prst="rect">
              <a:avLst/>
            </a:prstGeom>
            <a:solidFill>
              <a:srgbClr val="0058AB">
                <a:alpha val="100000"/>
              </a:srgbClr>
            </a:solidFill>
          </p:spPr>
          <p:txBody>
            <a:bodyPr/>
            <a:lstStyle/>
            <a:p/>
          </p:txBody>
        </p:sp>
        <p:sp>
          <p:nvSpPr>
            <p:cNvPr id="758" name="rc758"/>
            <p:cNvSpPr/>
            <p:nvPr/>
          </p:nvSpPr>
          <p:spPr>
            <a:xfrm>
              <a:off x="6962086" y="2709570"/>
              <a:ext cx="66833" cy="18793"/>
            </a:xfrm>
            <a:prstGeom prst="rect">
              <a:avLst/>
            </a:prstGeom>
            <a:solidFill>
              <a:srgbClr val="1CABE2">
                <a:alpha val="100000"/>
              </a:srgbClr>
            </a:solidFill>
          </p:spPr>
          <p:txBody>
            <a:bodyPr/>
            <a:lstStyle/>
            <a:p/>
          </p:txBody>
        </p:sp>
        <p:sp>
          <p:nvSpPr>
            <p:cNvPr id="759" name="rc759"/>
            <p:cNvSpPr/>
            <p:nvPr/>
          </p:nvSpPr>
          <p:spPr>
            <a:xfrm>
              <a:off x="7036346" y="2728499"/>
              <a:ext cx="66833" cy="1008655"/>
            </a:xfrm>
            <a:prstGeom prst="rect">
              <a:avLst/>
            </a:prstGeom>
            <a:solidFill>
              <a:srgbClr val="80BD41">
                <a:alpha val="100000"/>
              </a:srgbClr>
            </a:solidFill>
          </p:spPr>
          <p:txBody>
            <a:bodyPr/>
            <a:lstStyle/>
            <a:p/>
          </p:txBody>
        </p:sp>
        <p:sp>
          <p:nvSpPr>
            <p:cNvPr id="760" name="rc760"/>
            <p:cNvSpPr/>
            <p:nvPr/>
          </p:nvSpPr>
          <p:spPr>
            <a:xfrm>
              <a:off x="7036346" y="2686059"/>
              <a:ext cx="66833" cy="26067"/>
            </a:xfrm>
            <a:prstGeom prst="rect">
              <a:avLst/>
            </a:prstGeom>
            <a:solidFill>
              <a:srgbClr val="0058AB">
                <a:alpha val="100000"/>
              </a:srgbClr>
            </a:solidFill>
          </p:spPr>
          <p:txBody>
            <a:bodyPr/>
            <a:lstStyle/>
            <a:p/>
          </p:txBody>
        </p:sp>
        <p:sp>
          <p:nvSpPr>
            <p:cNvPr id="761" name="rc761"/>
            <p:cNvSpPr/>
            <p:nvPr/>
          </p:nvSpPr>
          <p:spPr>
            <a:xfrm>
              <a:off x="7036346" y="2712127"/>
              <a:ext cx="66833" cy="16371"/>
            </a:xfrm>
            <a:prstGeom prst="rect">
              <a:avLst/>
            </a:prstGeom>
            <a:solidFill>
              <a:srgbClr val="1CABE2">
                <a:alpha val="100000"/>
              </a:srgbClr>
            </a:solidFill>
          </p:spPr>
          <p:txBody>
            <a:bodyPr/>
            <a:lstStyle/>
            <a:p/>
          </p:txBody>
        </p:sp>
        <p:sp>
          <p:nvSpPr>
            <p:cNvPr id="762" name="rc762"/>
            <p:cNvSpPr/>
            <p:nvPr/>
          </p:nvSpPr>
          <p:spPr>
            <a:xfrm>
              <a:off x="7110606" y="2701383"/>
              <a:ext cx="66833" cy="1035771"/>
            </a:xfrm>
            <a:prstGeom prst="rect">
              <a:avLst/>
            </a:prstGeom>
            <a:solidFill>
              <a:srgbClr val="80BD41">
                <a:alpha val="100000"/>
              </a:srgbClr>
            </a:solidFill>
          </p:spPr>
          <p:txBody>
            <a:bodyPr/>
            <a:lstStyle/>
            <a:p/>
          </p:txBody>
        </p:sp>
        <p:sp>
          <p:nvSpPr>
            <p:cNvPr id="763" name="rc763"/>
            <p:cNvSpPr/>
            <p:nvPr/>
          </p:nvSpPr>
          <p:spPr>
            <a:xfrm>
              <a:off x="7110606" y="2662469"/>
              <a:ext cx="66833" cy="24854"/>
            </a:xfrm>
            <a:prstGeom prst="rect">
              <a:avLst/>
            </a:prstGeom>
            <a:solidFill>
              <a:srgbClr val="0058AB">
                <a:alpha val="100000"/>
              </a:srgbClr>
            </a:solidFill>
          </p:spPr>
          <p:txBody>
            <a:bodyPr/>
            <a:lstStyle/>
            <a:p/>
          </p:txBody>
        </p:sp>
        <p:sp>
          <p:nvSpPr>
            <p:cNvPr id="764" name="rc764"/>
            <p:cNvSpPr/>
            <p:nvPr/>
          </p:nvSpPr>
          <p:spPr>
            <a:xfrm>
              <a:off x="7110606" y="2687324"/>
              <a:ext cx="66833" cy="14059"/>
            </a:xfrm>
            <a:prstGeom prst="rect">
              <a:avLst/>
            </a:prstGeom>
            <a:solidFill>
              <a:srgbClr val="1CABE2">
                <a:alpha val="100000"/>
              </a:srgbClr>
            </a:solidFill>
          </p:spPr>
          <p:txBody>
            <a:bodyPr/>
            <a:lstStyle/>
            <a:p/>
          </p:txBody>
        </p:sp>
        <p:sp>
          <p:nvSpPr>
            <p:cNvPr id="765" name="rc765"/>
            <p:cNvSpPr/>
            <p:nvPr/>
          </p:nvSpPr>
          <p:spPr>
            <a:xfrm>
              <a:off x="7184866" y="2681523"/>
              <a:ext cx="66833" cy="1055631"/>
            </a:xfrm>
            <a:prstGeom prst="rect">
              <a:avLst/>
            </a:prstGeom>
            <a:solidFill>
              <a:srgbClr val="80BD41">
                <a:alpha val="100000"/>
              </a:srgbClr>
            </a:solidFill>
          </p:spPr>
          <p:txBody>
            <a:bodyPr/>
            <a:lstStyle/>
            <a:p/>
          </p:txBody>
        </p:sp>
        <p:sp>
          <p:nvSpPr>
            <p:cNvPr id="766" name="rc766"/>
            <p:cNvSpPr/>
            <p:nvPr/>
          </p:nvSpPr>
          <p:spPr>
            <a:xfrm>
              <a:off x="7184866" y="2638575"/>
              <a:ext cx="66833" cy="26677"/>
            </a:xfrm>
            <a:prstGeom prst="rect">
              <a:avLst/>
            </a:prstGeom>
            <a:solidFill>
              <a:srgbClr val="0058AB">
                <a:alpha val="100000"/>
              </a:srgbClr>
            </a:solidFill>
          </p:spPr>
          <p:txBody>
            <a:bodyPr/>
            <a:lstStyle/>
            <a:p/>
          </p:txBody>
        </p:sp>
        <p:sp>
          <p:nvSpPr>
            <p:cNvPr id="767" name="rc767"/>
            <p:cNvSpPr/>
            <p:nvPr/>
          </p:nvSpPr>
          <p:spPr>
            <a:xfrm>
              <a:off x="7184866" y="2665252"/>
              <a:ext cx="66833" cy="16271"/>
            </a:xfrm>
            <a:prstGeom prst="rect">
              <a:avLst/>
            </a:prstGeom>
            <a:solidFill>
              <a:srgbClr val="1CABE2">
                <a:alpha val="100000"/>
              </a:srgbClr>
            </a:solidFill>
          </p:spPr>
          <p:txBody>
            <a:bodyPr/>
            <a:lstStyle/>
            <a:p/>
          </p:txBody>
        </p:sp>
        <p:sp>
          <p:nvSpPr>
            <p:cNvPr id="768" name="rc768"/>
            <p:cNvSpPr/>
            <p:nvPr/>
          </p:nvSpPr>
          <p:spPr>
            <a:xfrm>
              <a:off x="7259126" y="2665190"/>
              <a:ext cx="66833" cy="1071964"/>
            </a:xfrm>
            <a:prstGeom prst="rect">
              <a:avLst/>
            </a:prstGeom>
            <a:solidFill>
              <a:srgbClr val="80BD41">
                <a:alpha val="100000"/>
              </a:srgbClr>
            </a:solidFill>
          </p:spPr>
          <p:txBody>
            <a:bodyPr/>
            <a:lstStyle/>
            <a:p/>
          </p:txBody>
        </p:sp>
        <p:sp>
          <p:nvSpPr>
            <p:cNvPr id="769" name="rc769"/>
            <p:cNvSpPr/>
            <p:nvPr/>
          </p:nvSpPr>
          <p:spPr>
            <a:xfrm>
              <a:off x="7259126" y="2622411"/>
              <a:ext cx="66833" cy="27887"/>
            </a:xfrm>
            <a:prstGeom prst="rect">
              <a:avLst/>
            </a:prstGeom>
            <a:solidFill>
              <a:srgbClr val="0058AB">
                <a:alpha val="100000"/>
              </a:srgbClr>
            </a:solidFill>
          </p:spPr>
          <p:txBody>
            <a:bodyPr/>
            <a:lstStyle/>
            <a:p/>
          </p:txBody>
        </p:sp>
        <p:sp>
          <p:nvSpPr>
            <p:cNvPr id="770" name="rc770"/>
            <p:cNvSpPr/>
            <p:nvPr/>
          </p:nvSpPr>
          <p:spPr>
            <a:xfrm>
              <a:off x="7259126" y="2650299"/>
              <a:ext cx="66833" cy="14891"/>
            </a:xfrm>
            <a:prstGeom prst="rect">
              <a:avLst/>
            </a:prstGeom>
            <a:solidFill>
              <a:srgbClr val="1CABE2">
                <a:alpha val="100000"/>
              </a:srgbClr>
            </a:solidFill>
          </p:spPr>
          <p:txBody>
            <a:bodyPr/>
            <a:lstStyle/>
            <a:p/>
          </p:txBody>
        </p:sp>
        <p:sp>
          <p:nvSpPr>
            <p:cNvPr id="771" name="rc771"/>
            <p:cNvSpPr/>
            <p:nvPr/>
          </p:nvSpPr>
          <p:spPr>
            <a:xfrm>
              <a:off x="7333386" y="2678244"/>
              <a:ext cx="66833" cy="1058910"/>
            </a:xfrm>
            <a:prstGeom prst="rect">
              <a:avLst/>
            </a:prstGeom>
            <a:solidFill>
              <a:srgbClr val="80BD41">
                <a:alpha val="100000"/>
              </a:srgbClr>
            </a:solidFill>
          </p:spPr>
          <p:txBody>
            <a:bodyPr/>
            <a:lstStyle/>
            <a:p/>
          </p:txBody>
        </p:sp>
        <p:sp>
          <p:nvSpPr>
            <p:cNvPr id="772" name="rc772"/>
            <p:cNvSpPr/>
            <p:nvPr/>
          </p:nvSpPr>
          <p:spPr>
            <a:xfrm>
              <a:off x="7333386" y="2631319"/>
              <a:ext cx="66833" cy="30493"/>
            </a:xfrm>
            <a:prstGeom prst="rect">
              <a:avLst/>
            </a:prstGeom>
            <a:solidFill>
              <a:srgbClr val="0058AB">
                <a:alpha val="100000"/>
              </a:srgbClr>
            </a:solidFill>
          </p:spPr>
          <p:txBody>
            <a:bodyPr/>
            <a:lstStyle/>
            <a:p/>
          </p:txBody>
        </p:sp>
        <p:sp>
          <p:nvSpPr>
            <p:cNvPr id="773" name="rc773"/>
            <p:cNvSpPr/>
            <p:nvPr/>
          </p:nvSpPr>
          <p:spPr>
            <a:xfrm>
              <a:off x="7333386" y="2661813"/>
              <a:ext cx="66833" cy="16430"/>
            </a:xfrm>
            <a:prstGeom prst="rect">
              <a:avLst/>
            </a:prstGeom>
            <a:solidFill>
              <a:srgbClr val="1CABE2">
                <a:alpha val="100000"/>
              </a:srgbClr>
            </a:solidFill>
          </p:spPr>
          <p:txBody>
            <a:bodyPr/>
            <a:lstStyle/>
            <a:p/>
          </p:txBody>
        </p:sp>
        <p:sp>
          <p:nvSpPr>
            <p:cNvPr id="774" name="rc774"/>
            <p:cNvSpPr/>
            <p:nvPr/>
          </p:nvSpPr>
          <p:spPr>
            <a:xfrm>
              <a:off x="7407646" y="2681664"/>
              <a:ext cx="66833" cy="1055490"/>
            </a:xfrm>
            <a:prstGeom prst="rect">
              <a:avLst/>
            </a:prstGeom>
            <a:solidFill>
              <a:srgbClr val="80BD41">
                <a:alpha val="100000"/>
              </a:srgbClr>
            </a:solidFill>
          </p:spPr>
          <p:txBody>
            <a:bodyPr/>
            <a:lstStyle/>
            <a:p/>
          </p:txBody>
        </p:sp>
        <p:sp>
          <p:nvSpPr>
            <p:cNvPr id="775" name="rc775"/>
            <p:cNvSpPr/>
            <p:nvPr/>
          </p:nvSpPr>
          <p:spPr>
            <a:xfrm>
              <a:off x="7407646" y="2634624"/>
              <a:ext cx="66833" cy="30890"/>
            </a:xfrm>
            <a:prstGeom prst="rect">
              <a:avLst/>
            </a:prstGeom>
            <a:solidFill>
              <a:srgbClr val="0058AB">
                <a:alpha val="100000"/>
              </a:srgbClr>
            </a:solidFill>
          </p:spPr>
          <p:txBody>
            <a:bodyPr/>
            <a:lstStyle/>
            <a:p/>
          </p:txBody>
        </p:sp>
        <p:sp>
          <p:nvSpPr>
            <p:cNvPr id="776" name="rc776"/>
            <p:cNvSpPr/>
            <p:nvPr/>
          </p:nvSpPr>
          <p:spPr>
            <a:xfrm>
              <a:off x="7407646" y="2665515"/>
              <a:ext cx="66833" cy="16149"/>
            </a:xfrm>
            <a:prstGeom prst="rect">
              <a:avLst/>
            </a:prstGeom>
            <a:solidFill>
              <a:srgbClr val="1CABE2">
                <a:alpha val="100000"/>
              </a:srgbClr>
            </a:solidFill>
          </p:spPr>
          <p:txBody>
            <a:bodyPr/>
            <a:lstStyle/>
            <a:p/>
          </p:txBody>
        </p:sp>
        <p:sp>
          <p:nvSpPr>
            <p:cNvPr id="777" name="rc777"/>
            <p:cNvSpPr/>
            <p:nvPr/>
          </p:nvSpPr>
          <p:spPr>
            <a:xfrm>
              <a:off x="7481906" y="2688011"/>
              <a:ext cx="66833" cy="1049143"/>
            </a:xfrm>
            <a:prstGeom prst="rect">
              <a:avLst/>
            </a:prstGeom>
            <a:solidFill>
              <a:srgbClr val="80BD41">
                <a:alpha val="100000"/>
              </a:srgbClr>
            </a:solidFill>
          </p:spPr>
          <p:txBody>
            <a:bodyPr/>
            <a:lstStyle/>
            <a:p/>
          </p:txBody>
        </p:sp>
        <p:sp>
          <p:nvSpPr>
            <p:cNvPr id="778" name="rc778"/>
            <p:cNvSpPr/>
            <p:nvPr/>
          </p:nvSpPr>
          <p:spPr>
            <a:xfrm>
              <a:off x="7481906" y="2646223"/>
              <a:ext cx="66833" cy="28826"/>
            </a:xfrm>
            <a:prstGeom prst="rect">
              <a:avLst/>
            </a:prstGeom>
            <a:solidFill>
              <a:srgbClr val="0058AB">
                <a:alpha val="100000"/>
              </a:srgbClr>
            </a:solidFill>
          </p:spPr>
          <p:txBody>
            <a:bodyPr/>
            <a:lstStyle/>
            <a:p/>
          </p:txBody>
        </p:sp>
        <p:sp>
          <p:nvSpPr>
            <p:cNvPr id="779" name="rc779"/>
            <p:cNvSpPr/>
            <p:nvPr/>
          </p:nvSpPr>
          <p:spPr>
            <a:xfrm>
              <a:off x="7481906" y="2675050"/>
              <a:ext cx="66833" cy="12960"/>
            </a:xfrm>
            <a:prstGeom prst="rect">
              <a:avLst/>
            </a:prstGeom>
            <a:solidFill>
              <a:srgbClr val="1CABE2">
                <a:alpha val="100000"/>
              </a:srgbClr>
            </a:solidFill>
          </p:spPr>
          <p:txBody>
            <a:bodyPr/>
            <a:lstStyle/>
            <a:p/>
          </p:txBody>
        </p:sp>
        <p:sp>
          <p:nvSpPr>
            <p:cNvPr id="780" name="rc780"/>
            <p:cNvSpPr/>
            <p:nvPr/>
          </p:nvSpPr>
          <p:spPr>
            <a:xfrm>
              <a:off x="7556166" y="2686946"/>
              <a:ext cx="66833" cy="1050208"/>
            </a:xfrm>
            <a:prstGeom prst="rect">
              <a:avLst/>
            </a:prstGeom>
            <a:solidFill>
              <a:srgbClr val="80BD41">
                <a:alpha val="100000"/>
              </a:srgbClr>
            </a:solidFill>
          </p:spPr>
          <p:txBody>
            <a:bodyPr/>
            <a:lstStyle/>
            <a:p/>
          </p:txBody>
        </p:sp>
        <p:sp>
          <p:nvSpPr>
            <p:cNvPr id="781" name="rc781"/>
            <p:cNvSpPr/>
            <p:nvPr/>
          </p:nvSpPr>
          <p:spPr>
            <a:xfrm>
              <a:off x="7556166" y="2640161"/>
              <a:ext cx="66833" cy="28829"/>
            </a:xfrm>
            <a:prstGeom prst="rect">
              <a:avLst/>
            </a:prstGeom>
            <a:solidFill>
              <a:srgbClr val="0058AB">
                <a:alpha val="100000"/>
              </a:srgbClr>
            </a:solidFill>
          </p:spPr>
          <p:txBody>
            <a:bodyPr/>
            <a:lstStyle/>
            <a:p/>
          </p:txBody>
        </p:sp>
        <p:sp>
          <p:nvSpPr>
            <p:cNvPr id="782" name="rc782"/>
            <p:cNvSpPr/>
            <p:nvPr/>
          </p:nvSpPr>
          <p:spPr>
            <a:xfrm>
              <a:off x="7556166" y="2668991"/>
              <a:ext cx="66833" cy="17955"/>
            </a:xfrm>
            <a:prstGeom prst="rect">
              <a:avLst/>
            </a:prstGeom>
            <a:solidFill>
              <a:srgbClr val="1CABE2">
                <a:alpha val="100000"/>
              </a:srgbClr>
            </a:solidFill>
          </p:spPr>
          <p:txBody>
            <a:bodyPr/>
            <a:lstStyle/>
            <a:p/>
          </p:txBody>
        </p:sp>
        <p:sp>
          <p:nvSpPr>
            <p:cNvPr id="783" name="rc783"/>
            <p:cNvSpPr/>
            <p:nvPr/>
          </p:nvSpPr>
          <p:spPr>
            <a:xfrm>
              <a:off x="7630426" y="2711556"/>
              <a:ext cx="66833" cy="1025598"/>
            </a:xfrm>
            <a:prstGeom prst="rect">
              <a:avLst/>
            </a:prstGeom>
            <a:solidFill>
              <a:srgbClr val="80BD41">
                <a:alpha val="100000"/>
              </a:srgbClr>
            </a:solidFill>
          </p:spPr>
          <p:txBody>
            <a:bodyPr/>
            <a:lstStyle/>
            <a:p/>
          </p:txBody>
        </p:sp>
        <p:sp>
          <p:nvSpPr>
            <p:cNvPr id="784" name="rc784"/>
            <p:cNvSpPr/>
            <p:nvPr/>
          </p:nvSpPr>
          <p:spPr>
            <a:xfrm>
              <a:off x="7630426" y="2655819"/>
              <a:ext cx="66833" cy="28037"/>
            </a:xfrm>
            <a:prstGeom prst="rect">
              <a:avLst/>
            </a:prstGeom>
            <a:solidFill>
              <a:srgbClr val="0058AB">
                <a:alpha val="100000"/>
              </a:srgbClr>
            </a:solidFill>
          </p:spPr>
          <p:txBody>
            <a:bodyPr/>
            <a:lstStyle/>
            <a:p/>
          </p:txBody>
        </p:sp>
        <p:sp>
          <p:nvSpPr>
            <p:cNvPr id="785" name="rc785"/>
            <p:cNvSpPr/>
            <p:nvPr/>
          </p:nvSpPr>
          <p:spPr>
            <a:xfrm>
              <a:off x="7630426" y="2683856"/>
              <a:ext cx="66833" cy="27699"/>
            </a:xfrm>
            <a:prstGeom prst="rect">
              <a:avLst/>
            </a:prstGeom>
            <a:solidFill>
              <a:srgbClr val="1CABE2">
                <a:alpha val="100000"/>
              </a:srgbClr>
            </a:solidFill>
          </p:spPr>
          <p:txBody>
            <a:bodyPr/>
            <a:lstStyle/>
            <a:p/>
          </p:txBody>
        </p:sp>
        <p:sp>
          <p:nvSpPr>
            <p:cNvPr id="786" name="rc786"/>
            <p:cNvSpPr/>
            <p:nvPr/>
          </p:nvSpPr>
          <p:spPr>
            <a:xfrm>
              <a:off x="7704686" y="2700958"/>
              <a:ext cx="66833" cy="1036196"/>
            </a:xfrm>
            <a:prstGeom prst="rect">
              <a:avLst/>
            </a:prstGeom>
            <a:solidFill>
              <a:srgbClr val="80BD41">
                <a:alpha val="100000"/>
              </a:srgbClr>
            </a:solidFill>
          </p:spPr>
          <p:txBody>
            <a:bodyPr/>
            <a:lstStyle/>
            <a:p/>
          </p:txBody>
        </p:sp>
        <p:sp>
          <p:nvSpPr>
            <p:cNvPr id="787" name="rc787"/>
            <p:cNvSpPr/>
            <p:nvPr/>
          </p:nvSpPr>
          <p:spPr>
            <a:xfrm>
              <a:off x="7704686" y="2650216"/>
              <a:ext cx="66833" cy="28457"/>
            </a:xfrm>
            <a:prstGeom prst="rect">
              <a:avLst/>
            </a:prstGeom>
            <a:solidFill>
              <a:srgbClr val="0058AB">
                <a:alpha val="100000"/>
              </a:srgbClr>
            </a:solidFill>
          </p:spPr>
          <p:txBody>
            <a:bodyPr/>
            <a:lstStyle/>
            <a:p/>
          </p:txBody>
        </p:sp>
        <p:sp>
          <p:nvSpPr>
            <p:cNvPr id="788" name="rc788"/>
            <p:cNvSpPr/>
            <p:nvPr/>
          </p:nvSpPr>
          <p:spPr>
            <a:xfrm>
              <a:off x="7704686" y="2678673"/>
              <a:ext cx="66833" cy="22285"/>
            </a:xfrm>
            <a:prstGeom prst="rect">
              <a:avLst/>
            </a:prstGeom>
            <a:solidFill>
              <a:srgbClr val="1CABE2">
                <a:alpha val="100000"/>
              </a:srgbClr>
            </a:solidFill>
          </p:spPr>
          <p:txBody>
            <a:bodyPr/>
            <a:lstStyle/>
            <a:p/>
          </p:txBody>
        </p:sp>
        <p:sp>
          <p:nvSpPr>
            <p:cNvPr id="789" name="rc789"/>
            <p:cNvSpPr/>
            <p:nvPr/>
          </p:nvSpPr>
          <p:spPr>
            <a:xfrm>
              <a:off x="7778945" y="2702115"/>
              <a:ext cx="66833" cy="1035039"/>
            </a:xfrm>
            <a:prstGeom prst="rect">
              <a:avLst/>
            </a:prstGeom>
            <a:solidFill>
              <a:srgbClr val="80BD41">
                <a:alpha val="100000"/>
              </a:srgbClr>
            </a:solidFill>
          </p:spPr>
          <p:txBody>
            <a:bodyPr/>
            <a:lstStyle/>
            <a:p/>
          </p:txBody>
        </p:sp>
        <p:sp>
          <p:nvSpPr>
            <p:cNvPr id="790" name="rc790"/>
            <p:cNvSpPr/>
            <p:nvPr/>
          </p:nvSpPr>
          <p:spPr>
            <a:xfrm>
              <a:off x="7778945" y="2652793"/>
              <a:ext cx="66833" cy="27854"/>
            </a:xfrm>
            <a:prstGeom prst="rect">
              <a:avLst/>
            </a:prstGeom>
            <a:solidFill>
              <a:srgbClr val="0058AB">
                <a:alpha val="100000"/>
              </a:srgbClr>
            </a:solidFill>
          </p:spPr>
          <p:txBody>
            <a:bodyPr/>
            <a:lstStyle/>
            <a:p/>
          </p:txBody>
        </p:sp>
        <p:sp>
          <p:nvSpPr>
            <p:cNvPr id="791" name="rc791"/>
            <p:cNvSpPr/>
            <p:nvPr/>
          </p:nvSpPr>
          <p:spPr>
            <a:xfrm>
              <a:off x="7778945" y="2680647"/>
              <a:ext cx="66833" cy="21467"/>
            </a:xfrm>
            <a:prstGeom prst="rect">
              <a:avLst/>
            </a:prstGeom>
            <a:solidFill>
              <a:srgbClr val="1CABE2">
                <a:alpha val="100000"/>
              </a:srgbClr>
            </a:solidFill>
          </p:spPr>
          <p:txBody>
            <a:bodyPr/>
            <a:lstStyle/>
            <a:p/>
          </p:txBody>
        </p:sp>
        <p:sp>
          <p:nvSpPr>
            <p:cNvPr id="792" name="rc792"/>
            <p:cNvSpPr/>
            <p:nvPr/>
          </p:nvSpPr>
          <p:spPr>
            <a:xfrm>
              <a:off x="7853205" y="2708853"/>
              <a:ext cx="66833" cy="1028301"/>
            </a:xfrm>
            <a:prstGeom prst="rect">
              <a:avLst/>
            </a:prstGeom>
            <a:solidFill>
              <a:srgbClr val="80BD41">
                <a:alpha val="100000"/>
              </a:srgbClr>
            </a:solidFill>
          </p:spPr>
          <p:txBody>
            <a:bodyPr/>
            <a:lstStyle/>
            <a:p/>
          </p:txBody>
        </p:sp>
        <p:sp>
          <p:nvSpPr>
            <p:cNvPr id="793" name="rc793"/>
            <p:cNvSpPr/>
            <p:nvPr/>
          </p:nvSpPr>
          <p:spPr>
            <a:xfrm>
              <a:off x="7853205" y="2659795"/>
              <a:ext cx="66833" cy="29512"/>
            </a:xfrm>
            <a:prstGeom prst="rect">
              <a:avLst/>
            </a:prstGeom>
            <a:solidFill>
              <a:srgbClr val="0058AB">
                <a:alpha val="100000"/>
              </a:srgbClr>
            </a:solidFill>
          </p:spPr>
          <p:txBody>
            <a:bodyPr/>
            <a:lstStyle/>
            <a:p/>
          </p:txBody>
        </p:sp>
        <p:sp>
          <p:nvSpPr>
            <p:cNvPr id="794" name="rc794"/>
            <p:cNvSpPr/>
            <p:nvPr/>
          </p:nvSpPr>
          <p:spPr>
            <a:xfrm>
              <a:off x="7853205" y="2689307"/>
              <a:ext cx="66833" cy="19545"/>
            </a:xfrm>
            <a:prstGeom prst="rect">
              <a:avLst/>
            </a:prstGeom>
            <a:solidFill>
              <a:srgbClr val="1CABE2">
                <a:alpha val="100000"/>
              </a:srgbClr>
            </a:solidFill>
          </p:spPr>
          <p:txBody>
            <a:bodyPr/>
            <a:lstStyle/>
            <a:p/>
          </p:txBody>
        </p:sp>
        <p:sp>
          <p:nvSpPr>
            <p:cNvPr id="795" name="rc795"/>
            <p:cNvSpPr/>
            <p:nvPr/>
          </p:nvSpPr>
          <p:spPr>
            <a:xfrm>
              <a:off x="7927465" y="2746546"/>
              <a:ext cx="66833" cy="990608"/>
            </a:xfrm>
            <a:prstGeom prst="rect">
              <a:avLst/>
            </a:prstGeom>
            <a:solidFill>
              <a:srgbClr val="80BD41">
                <a:alpha val="100000"/>
              </a:srgbClr>
            </a:solidFill>
          </p:spPr>
          <p:txBody>
            <a:bodyPr/>
            <a:lstStyle/>
            <a:p/>
          </p:txBody>
        </p:sp>
        <p:sp>
          <p:nvSpPr>
            <p:cNvPr id="796" name="rc796"/>
            <p:cNvSpPr/>
            <p:nvPr/>
          </p:nvSpPr>
          <p:spPr>
            <a:xfrm>
              <a:off x="7927465" y="2694469"/>
              <a:ext cx="66833" cy="29759"/>
            </a:xfrm>
            <a:prstGeom prst="rect">
              <a:avLst/>
            </a:prstGeom>
            <a:solidFill>
              <a:srgbClr val="0058AB">
                <a:alpha val="100000"/>
              </a:srgbClr>
            </a:solidFill>
          </p:spPr>
          <p:txBody>
            <a:bodyPr/>
            <a:lstStyle/>
            <a:p/>
          </p:txBody>
        </p:sp>
        <p:sp>
          <p:nvSpPr>
            <p:cNvPr id="797" name="rc797"/>
            <p:cNvSpPr/>
            <p:nvPr/>
          </p:nvSpPr>
          <p:spPr>
            <a:xfrm>
              <a:off x="7927465" y="2724229"/>
              <a:ext cx="66833" cy="22317"/>
            </a:xfrm>
            <a:prstGeom prst="rect">
              <a:avLst/>
            </a:prstGeom>
            <a:solidFill>
              <a:srgbClr val="1CABE2">
                <a:alpha val="100000"/>
              </a:srgbClr>
            </a:solidFill>
          </p:spPr>
          <p:txBody>
            <a:bodyPr/>
            <a:lstStyle/>
            <a:p/>
          </p:txBody>
        </p:sp>
        <p:sp>
          <p:nvSpPr>
            <p:cNvPr id="798" name="rc798"/>
            <p:cNvSpPr/>
            <p:nvPr/>
          </p:nvSpPr>
          <p:spPr>
            <a:xfrm>
              <a:off x="8001725" y="2770412"/>
              <a:ext cx="66833" cy="966742"/>
            </a:xfrm>
            <a:prstGeom prst="rect">
              <a:avLst/>
            </a:prstGeom>
            <a:solidFill>
              <a:srgbClr val="80BD41">
                <a:alpha val="100000"/>
              </a:srgbClr>
            </a:solidFill>
          </p:spPr>
          <p:txBody>
            <a:bodyPr/>
            <a:lstStyle/>
            <a:p/>
          </p:txBody>
        </p:sp>
        <p:sp>
          <p:nvSpPr>
            <p:cNvPr id="799" name="rc799"/>
            <p:cNvSpPr/>
            <p:nvPr/>
          </p:nvSpPr>
          <p:spPr>
            <a:xfrm>
              <a:off x="8001725" y="2718468"/>
              <a:ext cx="66833" cy="29464"/>
            </a:xfrm>
            <a:prstGeom prst="rect">
              <a:avLst/>
            </a:prstGeom>
            <a:solidFill>
              <a:srgbClr val="0058AB">
                <a:alpha val="100000"/>
              </a:srgbClr>
            </a:solidFill>
          </p:spPr>
          <p:txBody>
            <a:bodyPr/>
            <a:lstStyle/>
            <a:p/>
          </p:txBody>
        </p:sp>
        <p:sp>
          <p:nvSpPr>
            <p:cNvPr id="800" name="rc800"/>
            <p:cNvSpPr/>
            <p:nvPr/>
          </p:nvSpPr>
          <p:spPr>
            <a:xfrm>
              <a:off x="8001725" y="2747932"/>
              <a:ext cx="66833" cy="22479"/>
            </a:xfrm>
            <a:prstGeom prst="rect">
              <a:avLst/>
            </a:prstGeom>
            <a:solidFill>
              <a:srgbClr val="1CABE2">
                <a:alpha val="100000"/>
              </a:srgbClr>
            </a:solidFill>
          </p:spPr>
          <p:txBody>
            <a:bodyPr/>
            <a:lstStyle/>
            <a:p/>
          </p:txBody>
        </p:sp>
        <p:sp>
          <p:nvSpPr>
            <p:cNvPr id="801" name="rc801"/>
            <p:cNvSpPr/>
            <p:nvPr/>
          </p:nvSpPr>
          <p:spPr>
            <a:xfrm>
              <a:off x="8075985" y="2796675"/>
              <a:ext cx="66833" cy="940479"/>
            </a:xfrm>
            <a:prstGeom prst="rect">
              <a:avLst/>
            </a:prstGeom>
            <a:solidFill>
              <a:srgbClr val="80BD41">
                <a:alpha val="100000"/>
              </a:srgbClr>
            </a:solidFill>
          </p:spPr>
          <p:txBody>
            <a:bodyPr/>
            <a:lstStyle/>
            <a:p/>
          </p:txBody>
        </p:sp>
        <p:sp>
          <p:nvSpPr>
            <p:cNvPr id="802" name="rc802"/>
            <p:cNvSpPr/>
            <p:nvPr/>
          </p:nvSpPr>
          <p:spPr>
            <a:xfrm>
              <a:off x="8075985" y="2745552"/>
              <a:ext cx="66833" cy="30798"/>
            </a:xfrm>
            <a:prstGeom prst="rect">
              <a:avLst/>
            </a:prstGeom>
            <a:solidFill>
              <a:srgbClr val="0058AB">
                <a:alpha val="100000"/>
              </a:srgbClr>
            </a:solidFill>
          </p:spPr>
          <p:txBody>
            <a:bodyPr/>
            <a:lstStyle/>
            <a:p/>
          </p:txBody>
        </p:sp>
        <p:sp>
          <p:nvSpPr>
            <p:cNvPr id="803" name="rc803"/>
            <p:cNvSpPr/>
            <p:nvPr/>
          </p:nvSpPr>
          <p:spPr>
            <a:xfrm>
              <a:off x="8075985" y="2776351"/>
              <a:ext cx="66833" cy="20324"/>
            </a:xfrm>
            <a:prstGeom prst="rect">
              <a:avLst/>
            </a:prstGeom>
            <a:solidFill>
              <a:srgbClr val="1CABE2">
                <a:alpha val="100000"/>
              </a:srgbClr>
            </a:solidFill>
          </p:spPr>
          <p:txBody>
            <a:bodyPr/>
            <a:lstStyle/>
            <a:p/>
          </p:txBody>
        </p:sp>
        <p:sp>
          <p:nvSpPr>
            <p:cNvPr id="804" name="rc804"/>
            <p:cNvSpPr/>
            <p:nvPr/>
          </p:nvSpPr>
          <p:spPr>
            <a:xfrm>
              <a:off x="8150245" y="2828864"/>
              <a:ext cx="66833" cy="908290"/>
            </a:xfrm>
            <a:prstGeom prst="rect">
              <a:avLst/>
            </a:prstGeom>
            <a:solidFill>
              <a:srgbClr val="80BD41">
                <a:alpha val="100000"/>
              </a:srgbClr>
            </a:solidFill>
          </p:spPr>
          <p:txBody>
            <a:bodyPr/>
            <a:lstStyle/>
            <a:p/>
          </p:txBody>
        </p:sp>
        <p:sp>
          <p:nvSpPr>
            <p:cNvPr id="805" name="rc805"/>
            <p:cNvSpPr/>
            <p:nvPr/>
          </p:nvSpPr>
          <p:spPr>
            <a:xfrm>
              <a:off x="8150245" y="2774483"/>
              <a:ext cx="66833" cy="31637"/>
            </a:xfrm>
            <a:prstGeom prst="rect">
              <a:avLst/>
            </a:prstGeom>
            <a:solidFill>
              <a:srgbClr val="0058AB">
                <a:alpha val="100000"/>
              </a:srgbClr>
            </a:solidFill>
          </p:spPr>
          <p:txBody>
            <a:bodyPr/>
            <a:lstStyle/>
            <a:p/>
          </p:txBody>
        </p:sp>
        <p:sp>
          <p:nvSpPr>
            <p:cNvPr id="806" name="rc806"/>
            <p:cNvSpPr/>
            <p:nvPr/>
          </p:nvSpPr>
          <p:spPr>
            <a:xfrm>
              <a:off x="8150245" y="2806120"/>
              <a:ext cx="66833" cy="22743"/>
            </a:xfrm>
            <a:prstGeom prst="rect">
              <a:avLst/>
            </a:prstGeom>
            <a:solidFill>
              <a:srgbClr val="1CABE2">
                <a:alpha val="100000"/>
              </a:srgbClr>
            </a:solidFill>
          </p:spPr>
          <p:txBody>
            <a:bodyPr/>
            <a:lstStyle/>
            <a:p/>
          </p:txBody>
        </p:sp>
        <p:sp>
          <p:nvSpPr>
            <p:cNvPr id="807" name="rc807"/>
            <p:cNvSpPr/>
            <p:nvPr/>
          </p:nvSpPr>
          <p:spPr>
            <a:xfrm>
              <a:off x="8224505" y="2822957"/>
              <a:ext cx="66833" cy="914197"/>
            </a:xfrm>
            <a:prstGeom prst="rect">
              <a:avLst/>
            </a:prstGeom>
            <a:solidFill>
              <a:srgbClr val="80BD41">
                <a:alpha val="100000"/>
              </a:srgbClr>
            </a:solidFill>
          </p:spPr>
          <p:txBody>
            <a:bodyPr/>
            <a:lstStyle/>
            <a:p/>
          </p:txBody>
        </p:sp>
        <p:sp>
          <p:nvSpPr>
            <p:cNvPr id="808" name="rc808"/>
            <p:cNvSpPr/>
            <p:nvPr/>
          </p:nvSpPr>
          <p:spPr>
            <a:xfrm>
              <a:off x="8224505" y="2773221"/>
              <a:ext cx="66833" cy="30428"/>
            </a:xfrm>
            <a:prstGeom prst="rect">
              <a:avLst/>
            </a:prstGeom>
            <a:solidFill>
              <a:srgbClr val="0058AB">
                <a:alpha val="100000"/>
              </a:srgbClr>
            </a:solidFill>
          </p:spPr>
          <p:txBody>
            <a:bodyPr/>
            <a:lstStyle/>
            <a:p/>
          </p:txBody>
        </p:sp>
        <p:sp>
          <p:nvSpPr>
            <p:cNvPr id="809" name="rc809"/>
            <p:cNvSpPr/>
            <p:nvPr/>
          </p:nvSpPr>
          <p:spPr>
            <a:xfrm>
              <a:off x="8224505" y="2803650"/>
              <a:ext cx="66833" cy="19307"/>
            </a:xfrm>
            <a:prstGeom prst="rect">
              <a:avLst/>
            </a:prstGeom>
            <a:solidFill>
              <a:srgbClr val="1CABE2">
                <a:alpha val="100000"/>
              </a:srgbClr>
            </a:solidFill>
          </p:spPr>
          <p:txBody>
            <a:bodyPr/>
            <a:lstStyle/>
            <a:p/>
          </p:txBody>
        </p:sp>
        <p:sp>
          <p:nvSpPr>
            <p:cNvPr id="810" name="rc810"/>
            <p:cNvSpPr/>
            <p:nvPr/>
          </p:nvSpPr>
          <p:spPr>
            <a:xfrm>
              <a:off x="8298765" y="2845644"/>
              <a:ext cx="66833" cy="891510"/>
            </a:xfrm>
            <a:prstGeom prst="rect">
              <a:avLst/>
            </a:prstGeom>
            <a:solidFill>
              <a:srgbClr val="80BD41">
                <a:alpha val="100000"/>
              </a:srgbClr>
            </a:solidFill>
          </p:spPr>
          <p:txBody>
            <a:bodyPr/>
            <a:lstStyle/>
            <a:p/>
          </p:txBody>
        </p:sp>
        <p:sp>
          <p:nvSpPr>
            <p:cNvPr id="811" name="rc811"/>
            <p:cNvSpPr/>
            <p:nvPr/>
          </p:nvSpPr>
          <p:spPr>
            <a:xfrm>
              <a:off x="8298765" y="2794477"/>
              <a:ext cx="66833" cy="27717"/>
            </a:xfrm>
            <a:prstGeom prst="rect">
              <a:avLst/>
            </a:prstGeom>
            <a:solidFill>
              <a:srgbClr val="0058AB">
                <a:alpha val="100000"/>
              </a:srgbClr>
            </a:solidFill>
          </p:spPr>
          <p:txBody>
            <a:bodyPr/>
            <a:lstStyle/>
            <a:p/>
          </p:txBody>
        </p:sp>
        <p:sp>
          <p:nvSpPr>
            <p:cNvPr id="812" name="rc812"/>
            <p:cNvSpPr/>
            <p:nvPr/>
          </p:nvSpPr>
          <p:spPr>
            <a:xfrm>
              <a:off x="8298765" y="2822195"/>
              <a:ext cx="66833" cy="23449"/>
            </a:xfrm>
            <a:prstGeom prst="rect">
              <a:avLst/>
            </a:prstGeom>
            <a:solidFill>
              <a:srgbClr val="1CABE2">
                <a:alpha val="100000"/>
              </a:srgbClr>
            </a:solidFill>
          </p:spPr>
          <p:txBody>
            <a:bodyPr/>
            <a:lstStyle/>
            <a:p/>
          </p:txBody>
        </p:sp>
        <p:sp>
          <p:nvSpPr>
            <p:cNvPr id="813" name="rc813"/>
            <p:cNvSpPr/>
            <p:nvPr/>
          </p:nvSpPr>
          <p:spPr>
            <a:xfrm>
              <a:off x="8373025" y="2869588"/>
              <a:ext cx="66833" cy="867566"/>
            </a:xfrm>
            <a:prstGeom prst="rect">
              <a:avLst/>
            </a:prstGeom>
            <a:solidFill>
              <a:srgbClr val="80BD41">
                <a:alpha val="100000"/>
              </a:srgbClr>
            </a:solidFill>
          </p:spPr>
          <p:txBody>
            <a:bodyPr/>
            <a:lstStyle/>
            <a:p/>
          </p:txBody>
        </p:sp>
        <p:sp>
          <p:nvSpPr>
            <p:cNvPr id="814" name="rc814"/>
            <p:cNvSpPr/>
            <p:nvPr/>
          </p:nvSpPr>
          <p:spPr>
            <a:xfrm>
              <a:off x="8373025" y="2818559"/>
              <a:ext cx="66833" cy="28666"/>
            </a:xfrm>
            <a:prstGeom prst="rect">
              <a:avLst/>
            </a:prstGeom>
            <a:solidFill>
              <a:srgbClr val="0058AB">
                <a:alpha val="100000"/>
              </a:srgbClr>
            </a:solidFill>
          </p:spPr>
          <p:txBody>
            <a:bodyPr/>
            <a:lstStyle/>
            <a:p/>
          </p:txBody>
        </p:sp>
        <p:sp>
          <p:nvSpPr>
            <p:cNvPr id="815" name="rc815"/>
            <p:cNvSpPr/>
            <p:nvPr/>
          </p:nvSpPr>
          <p:spPr>
            <a:xfrm>
              <a:off x="8373025" y="2847226"/>
              <a:ext cx="66833" cy="22362"/>
            </a:xfrm>
            <a:prstGeom prst="rect">
              <a:avLst/>
            </a:prstGeom>
            <a:solidFill>
              <a:srgbClr val="1CABE2">
                <a:alpha val="100000"/>
              </a:srgbClr>
            </a:solidFill>
          </p:spPr>
          <p:txBody>
            <a:bodyPr/>
            <a:lstStyle/>
            <a:p/>
          </p:txBody>
        </p:sp>
        <p:sp>
          <p:nvSpPr>
            <p:cNvPr id="816" name="rc816"/>
            <p:cNvSpPr/>
            <p:nvPr/>
          </p:nvSpPr>
          <p:spPr>
            <a:xfrm>
              <a:off x="8447285" y="2873081"/>
              <a:ext cx="66833" cy="864073"/>
            </a:xfrm>
            <a:prstGeom prst="rect">
              <a:avLst/>
            </a:prstGeom>
            <a:solidFill>
              <a:srgbClr val="80BD41">
                <a:alpha val="100000"/>
              </a:srgbClr>
            </a:solidFill>
          </p:spPr>
          <p:txBody>
            <a:bodyPr/>
            <a:lstStyle/>
            <a:p/>
          </p:txBody>
        </p:sp>
        <p:sp>
          <p:nvSpPr>
            <p:cNvPr id="817" name="rc817"/>
            <p:cNvSpPr/>
            <p:nvPr/>
          </p:nvSpPr>
          <p:spPr>
            <a:xfrm>
              <a:off x="8447285" y="2821893"/>
              <a:ext cx="66833" cy="28269"/>
            </a:xfrm>
            <a:prstGeom prst="rect">
              <a:avLst/>
            </a:prstGeom>
            <a:solidFill>
              <a:srgbClr val="0058AB">
                <a:alpha val="100000"/>
              </a:srgbClr>
            </a:solidFill>
          </p:spPr>
          <p:txBody>
            <a:bodyPr/>
            <a:lstStyle/>
            <a:p/>
          </p:txBody>
        </p:sp>
        <p:sp>
          <p:nvSpPr>
            <p:cNvPr id="818" name="rc818"/>
            <p:cNvSpPr/>
            <p:nvPr/>
          </p:nvSpPr>
          <p:spPr>
            <a:xfrm>
              <a:off x="8447285" y="2850162"/>
              <a:ext cx="66833" cy="22918"/>
            </a:xfrm>
            <a:prstGeom prst="rect">
              <a:avLst/>
            </a:prstGeom>
            <a:solidFill>
              <a:srgbClr val="1CABE2">
                <a:alpha val="100000"/>
              </a:srgbClr>
            </a:solidFill>
          </p:spPr>
          <p:txBody>
            <a:bodyPr/>
            <a:lstStyle/>
            <a:p/>
          </p:txBody>
        </p:sp>
        <p:sp>
          <p:nvSpPr>
            <p:cNvPr id="819" name="rc819"/>
            <p:cNvSpPr/>
            <p:nvPr/>
          </p:nvSpPr>
          <p:spPr>
            <a:xfrm>
              <a:off x="8521545" y="2882467"/>
              <a:ext cx="66833" cy="854687"/>
            </a:xfrm>
            <a:prstGeom prst="rect">
              <a:avLst/>
            </a:prstGeom>
            <a:solidFill>
              <a:srgbClr val="80BD41">
                <a:alpha val="100000"/>
              </a:srgbClr>
            </a:solidFill>
          </p:spPr>
          <p:txBody>
            <a:bodyPr/>
            <a:lstStyle/>
            <a:p/>
          </p:txBody>
        </p:sp>
        <p:sp>
          <p:nvSpPr>
            <p:cNvPr id="820" name="rc820"/>
            <p:cNvSpPr/>
            <p:nvPr/>
          </p:nvSpPr>
          <p:spPr>
            <a:xfrm>
              <a:off x="8521545" y="2826400"/>
              <a:ext cx="66833" cy="33308"/>
            </a:xfrm>
            <a:prstGeom prst="rect">
              <a:avLst/>
            </a:prstGeom>
            <a:solidFill>
              <a:srgbClr val="0058AB">
                <a:alpha val="100000"/>
              </a:srgbClr>
            </a:solidFill>
          </p:spPr>
          <p:txBody>
            <a:bodyPr/>
            <a:lstStyle/>
            <a:p/>
          </p:txBody>
        </p:sp>
        <p:sp>
          <p:nvSpPr>
            <p:cNvPr id="821" name="rc821"/>
            <p:cNvSpPr/>
            <p:nvPr/>
          </p:nvSpPr>
          <p:spPr>
            <a:xfrm>
              <a:off x="8521545" y="2859709"/>
              <a:ext cx="66833" cy="22757"/>
            </a:xfrm>
            <a:prstGeom prst="rect">
              <a:avLst/>
            </a:prstGeom>
            <a:solidFill>
              <a:srgbClr val="1CABE2">
                <a:alpha val="100000"/>
              </a:srgbClr>
            </a:solidFill>
          </p:spPr>
          <p:txBody>
            <a:bodyPr/>
            <a:lstStyle/>
            <a:p/>
          </p:txBody>
        </p:sp>
        <p:sp>
          <p:nvSpPr>
            <p:cNvPr id="822" name="rc822"/>
            <p:cNvSpPr/>
            <p:nvPr/>
          </p:nvSpPr>
          <p:spPr>
            <a:xfrm>
              <a:off x="8595805" y="2831911"/>
              <a:ext cx="66833" cy="28546"/>
            </a:xfrm>
            <a:prstGeom prst="rect">
              <a:avLst/>
            </a:prstGeom>
            <a:solidFill>
              <a:srgbClr val="F26A21">
                <a:alpha val="100000"/>
              </a:srgbClr>
            </a:solidFill>
          </p:spPr>
          <p:txBody>
            <a:bodyPr/>
            <a:lstStyle/>
            <a:p/>
          </p:txBody>
        </p:sp>
        <p:sp>
          <p:nvSpPr>
            <p:cNvPr id="823" name="rc823"/>
            <p:cNvSpPr/>
            <p:nvPr/>
          </p:nvSpPr>
          <p:spPr>
            <a:xfrm>
              <a:off x="8595805" y="2860457"/>
              <a:ext cx="66833" cy="876696"/>
            </a:xfrm>
            <a:prstGeom prst="rect">
              <a:avLst/>
            </a:prstGeom>
            <a:solidFill>
              <a:srgbClr val="FFC20E">
                <a:alpha val="100000"/>
              </a:srgbClr>
            </a:solidFill>
          </p:spPr>
          <p:txBody>
            <a:bodyPr/>
            <a:lstStyle/>
            <a:p/>
          </p:txBody>
        </p:sp>
        <p:sp>
          <p:nvSpPr>
            <p:cNvPr id="824" name="rc824"/>
            <p:cNvSpPr/>
            <p:nvPr/>
          </p:nvSpPr>
          <p:spPr>
            <a:xfrm>
              <a:off x="8670065" y="2834668"/>
              <a:ext cx="66833" cy="24464"/>
            </a:xfrm>
            <a:prstGeom prst="rect">
              <a:avLst/>
            </a:prstGeom>
            <a:solidFill>
              <a:srgbClr val="F26A21">
                <a:alpha val="100000"/>
              </a:srgbClr>
            </a:solidFill>
          </p:spPr>
          <p:txBody>
            <a:bodyPr/>
            <a:lstStyle/>
            <a:p/>
          </p:txBody>
        </p:sp>
        <p:sp>
          <p:nvSpPr>
            <p:cNvPr id="825" name="rc825"/>
            <p:cNvSpPr/>
            <p:nvPr/>
          </p:nvSpPr>
          <p:spPr>
            <a:xfrm>
              <a:off x="8670065" y="2859132"/>
              <a:ext cx="66833" cy="878021"/>
            </a:xfrm>
            <a:prstGeom prst="rect">
              <a:avLst/>
            </a:prstGeom>
            <a:solidFill>
              <a:srgbClr val="FFC20E">
                <a:alpha val="100000"/>
              </a:srgbClr>
            </a:solidFill>
          </p:spPr>
          <p:txBody>
            <a:bodyPr/>
            <a:lstStyle/>
            <a:p/>
          </p:txBody>
        </p:sp>
        <p:sp>
          <p:nvSpPr>
            <p:cNvPr id="826" name="rc826"/>
            <p:cNvSpPr/>
            <p:nvPr/>
          </p:nvSpPr>
          <p:spPr>
            <a:xfrm>
              <a:off x="8744325" y="2835727"/>
              <a:ext cx="66833" cy="20966"/>
            </a:xfrm>
            <a:prstGeom prst="rect">
              <a:avLst/>
            </a:prstGeom>
            <a:solidFill>
              <a:srgbClr val="F26A21">
                <a:alpha val="100000"/>
              </a:srgbClr>
            </a:solidFill>
          </p:spPr>
          <p:txBody>
            <a:bodyPr/>
            <a:lstStyle/>
            <a:p/>
          </p:txBody>
        </p:sp>
        <p:sp>
          <p:nvSpPr>
            <p:cNvPr id="827" name="rc827"/>
            <p:cNvSpPr/>
            <p:nvPr/>
          </p:nvSpPr>
          <p:spPr>
            <a:xfrm>
              <a:off x="8744325" y="2856693"/>
              <a:ext cx="66833" cy="880461"/>
            </a:xfrm>
            <a:prstGeom prst="rect">
              <a:avLst/>
            </a:prstGeom>
            <a:solidFill>
              <a:srgbClr val="FFC20E">
                <a:alpha val="100000"/>
              </a:srgbClr>
            </a:solidFill>
          </p:spPr>
          <p:txBody>
            <a:bodyPr/>
            <a:lstStyle/>
            <a:p/>
          </p:txBody>
        </p:sp>
        <p:sp>
          <p:nvSpPr>
            <p:cNvPr id="828" name="rc828"/>
            <p:cNvSpPr/>
            <p:nvPr/>
          </p:nvSpPr>
          <p:spPr>
            <a:xfrm>
              <a:off x="8818585" y="2836061"/>
              <a:ext cx="66833" cy="17968"/>
            </a:xfrm>
            <a:prstGeom prst="rect">
              <a:avLst/>
            </a:prstGeom>
            <a:solidFill>
              <a:srgbClr val="F26A21">
                <a:alpha val="100000"/>
              </a:srgbClr>
            </a:solidFill>
          </p:spPr>
          <p:txBody>
            <a:bodyPr/>
            <a:lstStyle/>
            <a:p/>
          </p:txBody>
        </p:sp>
        <p:sp>
          <p:nvSpPr>
            <p:cNvPr id="829" name="rc829"/>
            <p:cNvSpPr/>
            <p:nvPr/>
          </p:nvSpPr>
          <p:spPr>
            <a:xfrm>
              <a:off x="8818585" y="2854030"/>
              <a:ext cx="66833" cy="883124"/>
            </a:xfrm>
            <a:prstGeom prst="rect">
              <a:avLst/>
            </a:prstGeom>
            <a:solidFill>
              <a:srgbClr val="FFC20E">
                <a:alpha val="100000"/>
              </a:srgbClr>
            </a:solidFill>
          </p:spPr>
          <p:txBody>
            <a:bodyPr/>
            <a:lstStyle/>
            <a:p/>
          </p:txBody>
        </p:sp>
        <p:sp>
          <p:nvSpPr>
            <p:cNvPr id="830" name="rc830"/>
            <p:cNvSpPr/>
            <p:nvPr/>
          </p:nvSpPr>
          <p:spPr>
            <a:xfrm>
              <a:off x="8892845" y="2835237"/>
              <a:ext cx="66833" cy="15399"/>
            </a:xfrm>
            <a:prstGeom prst="rect">
              <a:avLst/>
            </a:prstGeom>
            <a:solidFill>
              <a:srgbClr val="F26A21">
                <a:alpha val="100000"/>
              </a:srgbClr>
            </a:solidFill>
          </p:spPr>
          <p:txBody>
            <a:bodyPr/>
            <a:lstStyle/>
            <a:p/>
          </p:txBody>
        </p:sp>
        <p:sp>
          <p:nvSpPr>
            <p:cNvPr id="831" name="rc831"/>
            <p:cNvSpPr/>
            <p:nvPr/>
          </p:nvSpPr>
          <p:spPr>
            <a:xfrm>
              <a:off x="8892845" y="2850636"/>
              <a:ext cx="66833" cy="886518"/>
            </a:xfrm>
            <a:prstGeom prst="rect">
              <a:avLst/>
            </a:prstGeom>
            <a:solidFill>
              <a:srgbClr val="FFC20E">
                <a:alpha val="100000"/>
              </a:srgbClr>
            </a:solidFill>
          </p:spPr>
          <p:txBody>
            <a:bodyPr/>
            <a:lstStyle/>
            <a:p/>
          </p:txBody>
        </p:sp>
        <p:sp>
          <p:nvSpPr>
            <p:cNvPr id="832" name="tx832"/>
            <p:cNvSpPr/>
            <p:nvPr/>
          </p:nvSpPr>
          <p:spPr>
            <a:xfrm>
              <a:off x="1896823" y="3929902"/>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a:t>
              </a:r>
            </a:p>
          </p:txBody>
        </p:sp>
        <p:sp>
          <p:nvSpPr>
            <p:cNvPr id="833" name="tx833"/>
            <p:cNvSpPr/>
            <p:nvPr/>
          </p:nvSpPr>
          <p:spPr>
            <a:xfrm>
              <a:off x="4763130" y="3929902"/>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a:t>
              </a:r>
            </a:p>
          </p:txBody>
        </p:sp>
        <p:sp>
          <p:nvSpPr>
            <p:cNvPr id="834" name="tx834"/>
            <p:cNvSpPr/>
            <p:nvPr/>
          </p:nvSpPr>
          <p:spPr>
            <a:xfrm>
              <a:off x="1906149" y="2419243"/>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a:t>
              </a:r>
            </a:p>
          </p:txBody>
        </p:sp>
        <p:sp>
          <p:nvSpPr>
            <p:cNvPr id="835" name="tx835"/>
            <p:cNvSpPr/>
            <p:nvPr/>
          </p:nvSpPr>
          <p:spPr>
            <a:xfrm>
              <a:off x="4772365" y="2419243"/>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a:t>
              </a:r>
            </a:p>
          </p:txBody>
        </p:sp>
        <p:sp>
          <p:nvSpPr>
            <p:cNvPr id="836" name="tx836"/>
            <p:cNvSpPr/>
            <p:nvPr/>
          </p:nvSpPr>
          <p:spPr>
            <a:xfrm>
              <a:off x="7405500" y="2419243"/>
              <a:ext cx="8137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a:t>
              </a:r>
            </a:p>
          </p:txBody>
        </p:sp>
        <p:sp>
          <p:nvSpPr>
            <p:cNvPr id="837" name="tx837"/>
            <p:cNvSpPr/>
            <p:nvPr/>
          </p:nvSpPr>
          <p:spPr>
            <a:xfrm>
              <a:off x="1903040" y="90858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a:t>
              </a:r>
            </a:p>
          </p:txBody>
        </p:sp>
        <p:sp>
          <p:nvSpPr>
            <p:cNvPr id="838" name="tx838"/>
            <p:cNvSpPr/>
            <p:nvPr/>
          </p:nvSpPr>
          <p:spPr>
            <a:xfrm>
              <a:off x="4778583" y="908584"/>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a:t>
              </a:r>
            </a:p>
          </p:txBody>
        </p:sp>
        <p:sp>
          <p:nvSpPr>
            <p:cNvPr id="839" name="tx839"/>
            <p:cNvSpPr/>
            <p:nvPr/>
          </p:nvSpPr>
          <p:spPr>
            <a:xfrm>
              <a:off x="7660252" y="90858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a:t>
              </a:r>
            </a:p>
          </p:txBody>
        </p:sp>
        <p:sp>
          <p:nvSpPr>
            <p:cNvPr id="840" name="tx840"/>
            <p:cNvSpPr/>
            <p:nvPr/>
          </p:nvSpPr>
          <p:spPr>
            <a:xfrm rot="-5400000">
              <a:off x="81415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841" name="tx841"/>
            <p:cNvSpPr/>
            <p:nvPr/>
          </p:nvSpPr>
          <p:spPr>
            <a:xfrm rot="-5400000">
              <a:off x="118545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842" name="tx842"/>
            <p:cNvSpPr/>
            <p:nvPr/>
          </p:nvSpPr>
          <p:spPr>
            <a:xfrm rot="-5400000">
              <a:off x="15567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843" name="tx843"/>
            <p:cNvSpPr/>
            <p:nvPr/>
          </p:nvSpPr>
          <p:spPr>
            <a:xfrm rot="-5400000">
              <a:off x="19280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844" name="tx844"/>
            <p:cNvSpPr/>
            <p:nvPr/>
          </p:nvSpPr>
          <p:spPr>
            <a:xfrm rot="-5400000">
              <a:off x="22993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845" name="tx845"/>
            <p:cNvSpPr/>
            <p:nvPr/>
          </p:nvSpPr>
          <p:spPr>
            <a:xfrm rot="-5400000">
              <a:off x="26706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846" name="tx846"/>
            <p:cNvSpPr/>
            <p:nvPr/>
          </p:nvSpPr>
          <p:spPr>
            <a:xfrm rot="-5400000">
              <a:off x="30419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847" name="tx847"/>
            <p:cNvSpPr/>
            <p:nvPr/>
          </p:nvSpPr>
          <p:spPr>
            <a:xfrm rot="-5400000">
              <a:off x="369275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848" name="tx848"/>
            <p:cNvSpPr/>
            <p:nvPr/>
          </p:nvSpPr>
          <p:spPr>
            <a:xfrm rot="-5400000">
              <a:off x="40640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849" name="tx849"/>
            <p:cNvSpPr/>
            <p:nvPr/>
          </p:nvSpPr>
          <p:spPr>
            <a:xfrm rot="-5400000">
              <a:off x="44353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850" name="tx850"/>
            <p:cNvSpPr/>
            <p:nvPr/>
          </p:nvSpPr>
          <p:spPr>
            <a:xfrm rot="-5400000">
              <a:off x="48066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851" name="tx851"/>
            <p:cNvSpPr/>
            <p:nvPr/>
          </p:nvSpPr>
          <p:spPr>
            <a:xfrm rot="-5400000">
              <a:off x="51779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852" name="tx852"/>
            <p:cNvSpPr/>
            <p:nvPr/>
          </p:nvSpPr>
          <p:spPr>
            <a:xfrm rot="-5400000">
              <a:off x="55492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853" name="tx853"/>
            <p:cNvSpPr/>
            <p:nvPr/>
          </p:nvSpPr>
          <p:spPr>
            <a:xfrm rot="-5400000">
              <a:off x="592055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854" name="tx854"/>
            <p:cNvSpPr/>
            <p:nvPr/>
          </p:nvSpPr>
          <p:spPr>
            <a:xfrm rot="-5400000">
              <a:off x="6571361"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855" name="tx855"/>
            <p:cNvSpPr/>
            <p:nvPr/>
          </p:nvSpPr>
          <p:spPr>
            <a:xfrm rot="-5400000">
              <a:off x="6942661"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856" name="tx856"/>
            <p:cNvSpPr/>
            <p:nvPr/>
          </p:nvSpPr>
          <p:spPr>
            <a:xfrm rot="-5400000">
              <a:off x="7313961"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857" name="tx857"/>
            <p:cNvSpPr/>
            <p:nvPr/>
          </p:nvSpPr>
          <p:spPr>
            <a:xfrm rot="-5400000">
              <a:off x="7685261"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858" name="tx858"/>
            <p:cNvSpPr/>
            <p:nvPr/>
          </p:nvSpPr>
          <p:spPr>
            <a:xfrm rot="-5400000">
              <a:off x="8056561"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859" name="tx859"/>
            <p:cNvSpPr/>
            <p:nvPr/>
          </p:nvSpPr>
          <p:spPr>
            <a:xfrm rot="-5400000">
              <a:off x="8427860"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860" name="tx860"/>
            <p:cNvSpPr/>
            <p:nvPr/>
          </p:nvSpPr>
          <p:spPr>
            <a:xfrm rot="-5400000">
              <a:off x="8799160" y="394170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861" name="tx861"/>
            <p:cNvSpPr/>
            <p:nvPr/>
          </p:nvSpPr>
          <p:spPr>
            <a:xfrm>
              <a:off x="6328945" y="218557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62" name="tx862"/>
            <p:cNvSpPr/>
            <p:nvPr/>
          </p:nvSpPr>
          <p:spPr>
            <a:xfrm>
              <a:off x="6328945" y="190059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863" name="tx863"/>
            <p:cNvSpPr/>
            <p:nvPr/>
          </p:nvSpPr>
          <p:spPr>
            <a:xfrm>
              <a:off x="6265394" y="161562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864" name="tx864"/>
            <p:cNvSpPr/>
            <p:nvPr/>
          </p:nvSpPr>
          <p:spPr>
            <a:xfrm>
              <a:off x="6265394" y="133064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865" name="tx865"/>
            <p:cNvSpPr/>
            <p:nvPr/>
          </p:nvSpPr>
          <p:spPr>
            <a:xfrm>
              <a:off x="6265394" y="1045663"/>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866" name="tx866"/>
            <p:cNvSpPr/>
            <p:nvPr/>
          </p:nvSpPr>
          <p:spPr>
            <a:xfrm>
              <a:off x="6328945" y="3696235"/>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67" name="tx867"/>
            <p:cNvSpPr/>
            <p:nvPr/>
          </p:nvSpPr>
          <p:spPr>
            <a:xfrm>
              <a:off x="6328945" y="3282107"/>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868" name="tx868"/>
            <p:cNvSpPr/>
            <p:nvPr/>
          </p:nvSpPr>
          <p:spPr>
            <a:xfrm>
              <a:off x="6265394" y="286797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869" name="tx869"/>
            <p:cNvSpPr/>
            <p:nvPr/>
          </p:nvSpPr>
          <p:spPr>
            <a:xfrm>
              <a:off x="3450339" y="218557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70" name="tx870"/>
            <p:cNvSpPr/>
            <p:nvPr/>
          </p:nvSpPr>
          <p:spPr>
            <a:xfrm>
              <a:off x="3450339" y="1941024"/>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1M</a:t>
              </a:r>
            </a:p>
          </p:txBody>
        </p:sp>
        <p:sp>
          <p:nvSpPr>
            <p:cNvPr id="871" name="tx871"/>
            <p:cNvSpPr/>
            <p:nvPr/>
          </p:nvSpPr>
          <p:spPr>
            <a:xfrm>
              <a:off x="3450339" y="16964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2M</a:t>
              </a:r>
            </a:p>
          </p:txBody>
        </p:sp>
        <p:sp>
          <p:nvSpPr>
            <p:cNvPr id="872" name="tx872"/>
            <p:cNvSpPr/>
            <p:nvPr/>
          </p:nvSpPr>
          <p:spPr>
            <a:xfrm>
              <a:off x="3450339" y="145192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3M</a:t>
              </a:r>
            </a:p>
          </p:txBody>
        </p:sp>
        <p:sp>
          <p:nvSpPr>
            <p:cNvPr id="873" name="tx873"/>
            <p:cNvSpPr/>
            <p:nvPr/>
          </p:nvSpPr>
          <p:spPr>
            <a:xfrm>
              <a:off x="3450339" y="1207369"/>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4M</a:t>
              </a:r>
            </a:p>
          </p:txBody>
        </p:sp>
        <p:sp>
          <p:nvSpPr>
            <p:cNvPr id="874" name="tx874"/>
            <p:cNvSpPr/>
            <p:nvPr/>
          </p:nvSpPr>
          <p:spPr>
            <a:xfrm>
              <a:off x="3450339" y="3696235"/>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75" name="tx875"/>
            <p:cNvSpPr/>
            <p:nvPr/>
          </p:nvSpPr>
          <p:spPr>
            <a:xfrm>
              <a:off x="3450339" y="341147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3M</a:t>
              </a:r>
            </a:p>
          </p:txBody>
        </p:sp>
        <p:sp>
          <p:nvSpPr>
            <p:cNvPr id="876" name="tx876"/>
            <p:cNvSpPr/>
            <p:nvPr/>
          </p:nvSpPr>
          <p:spPr>
            <a:xfrm>
              <a:off x="3450339" y="312670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6M</a:t>
              </a:r>
            </a:p>
          </p:txBody>
        </p:sp>
        <p:sp>
          <p:nvSpPr>
            <p:cNvPr id="877" name="tx877"/>
            <p:cNvSpPr/>
            <p:nvPr/>
          </p:nvSpPr>
          <p:spPr>
            <a:xfrm>
              <a:off x="3450339" y="2841944"/>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9M</a:t>
              </a:r>
            </a:p>
          </p:txBody>
        </p:sp>
        <p:sp>
          <p:nvSpPr>
            <p:cNvPr id="878" name="tx878"/>
            <p:cNvSpPr/>
            <p:nvPr/>
          </p:nvSpPr>
          <p:spPr>
            <a:xfrm>
              <a:off x="3386788" y="255718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12M</a:t>
              </a:r>
            </a:p>
          </p:txBody>
        </p:sp>
        <p:sp>
          <p:nvSpPr>
            <p:cNvPr id="879" name="tx879"/>
            <p:cNvSpPr/>
            <p:nvPr/>
          </p:nvSpPr>
          <p:spPr>
            <a:xfrm>
              <a:off x="3450339" y="5206894"/>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80" name="tx880"/>
            <p:cNvSpPr/>
            <p:nvPr/>
          </p:nvSpPr>
          <p:spPr>
            <a:xfrm>
              <a:off x="3450339" y="495746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881" name="tx881"/>
            <p:cNvSpPr/>
            <p:nvPr/>
          </p:nvSpPr>
          <p:spPr>
            <a:xfrm>
              <a:off x="3386788" y="470802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882" name="tx882"/>
            <p:cNvSpPr/>
            <p:nvPr/>
          </p:nvSpPr>
          <p:spPr>
            <a:xfrm>
              <a:off x="3386788" y="4458597"/>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883" name="tx883"/>
            <p:cNvSpPr/>
            <p:nvPr/>
          </p:nvSpPr>
          <p:spPr>
            <a:xfrm>
              <a:off x="3386788" y="420916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884" name="tx884"/>
            <p:cNvSpPr/>
            <p:nvPr/>
          </p:nvSpPr>
          <p:spPr>
            <a:xfrm>
              <a:off x="571733" y="218557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85" name="tx885"/>
            <p:cNvSpPr/>
            <p:nvPr/>
          </p:nvSpPr>
          <p:spPr>
            <a:xfrm>
              <a:off x="508182" y="183312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886" name="tx886"/>
            <p:cNvSpPr/>
            <p:nvPr/>
          </p:nvSpPr>
          <p:spPr>
            <a:xfrm>
              <a:off x="508182" y="148067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887" name="tx887"/>
            <p:cNvSpPr/>
            <p:nvPr/>
          </p:nvSpPr>
          <p:spPr>
            <a:xfrm>
              <a:off x="508182" y="112822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888" name="tx888"/>
            <p:cNvSpPr/>
            <p:nvPr/>
          </p:nvSpPr>
          <p:spPr>
            <a:xfrm>
              <a:off x="571733" y="3696235"/>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89" name="tx889"/>
            <p:cNvSpPr/>
            <p:nvPr/>
          </p:nvSpPr>
          <p:spPr>
            <a:xfrm>
              <a:off x="571733" y="339878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3M</a:t>
              </a:r>
            </a:p>
          </p:txBody>
        </p:sp>
        <p:sp>
          <p:nvSpPr>
            <p:cNvPr id="890" name="tx890"/>
            <p:cNvSpPr/>
            <p:nvPr/>
          </p:nvSpPr>
          <p:spPr>
            <a:xfrm>
              <a:off x="571733" y="310132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6M</a:t>
              </a:r>
            </a:p>
          </p:txBody>
        </p:sp>
        <p:sp>
          <p:nvSpPr>
            <p:cNvPr id="891" name="tx891"/>
            <p:cNvSpPr/>
            <p:nvPr/>
          </p:nvSpPr>
          <p:spPr>
            <a:xfrm>
              <a:off x="571733" y="2803875"/>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9M</a:t>
              </a:r>
            </a:p>
          </p:txBody>
        </p:sp>
        <p:sp>
          <p:nvSpPr>
            <p:cNvPr id="892" name="tx892"/>
            <p:cNvSpPr/>
            <p:nvPr/>
          </p:nvSpPr>
          <p:spPr>
            <a:xfrm>
              <a:off x="571733" y="5206894"/>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893" name="tx893"/>
            <p:cNvSpPr/>
            <p:nvPr/>
          </p:nvSpPr>
          <p:spPr>
            <a:xfrm>
              <a:off x="508182" y="492150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894" name="tx894"/>
            <p:cNvSpPr/>
            <p:nvPr/>
          </p:nvSpPr>
          <p:spPr>
            <a:xfrm>
              <a:off x="508182" y="463611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895" name="tx895"/>
            <p:cNvSpPr/>
            <p:nvPr/>
          </p:nvSpPr>
          <p:spPr>
            <a:xfrm>
              <a:off x="508182" y="435071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896" name="tx896"/>
            <p:cNvSpPr/>
            <p:nvPr/>
          </p:nvSpPr>
          <p:spPr>
            <a:xfrm>
              <a:off x="508182" y="406532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897" name="tx897"/>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898" name="rc898"/>
            <p:cNvSpPr/>
            <p:nvPr/>
          </p:nvSpPr>
          <p:spPr>
            <a:xfrm>
              <a:off x="1921656" y="6002425"/>
              <a:ext cx="201456" cy="201456"/>
            </a:xfrm>
            <a:prstGeom prst="rect">
              <a:avLst/>
            </a:prstGeom>
            <a:solidFill>
              <a:srgbClr val="80BD41">
                <a:alpha val="100000"/>
              </a:srgbClr>
            </a:solidFill>
          </p:spPr>
          <p:txBody>
            <a:bodyPr/>
            <a:lstStyle/>
            <a:p/>
          </p:txBody>
        </p:sp>
        <p:sp>
          <p:nvSpPr>
            <p:cNvPr id="899" name="rc899"/>
            <p:cNvSpPr/>
            <p:nvPr/>
          </p:nvSpPr>
          <p:spPr>
            <a:xfrm>
              <a:off x="2637363" y="6002425"/>
              <a:ext cx="201456" cy="201456"/>
            </a:xfrm>
            <a:prstGeom prst="rect">
              <a:avLst/>
            </a:prstGeom>
            <a:solidFill>
              <a:srgbClr val="1CABE2">
                <a:alpha val="100000"/>
              </a:srgbClr>
            </a:solidFill>
          </p:spPr>
          <p:txBody>
            <a:bodyPr/>
            <a:lstStyle/>
            <a:p/>
          </p:txBody>
        </p:sp>
        <p:sp>
          <p:nvSpPr>
            <p:cNvPr id="900" name="rc900"/>
            <p:cNvSpPr/>
            <p:nvPr/>
          </p:nvSpPr>
          <p:spPr>
            <a:xfrm>
              <a:off x="3710235" y="6002425"/>
              <a:ext cx="201456" cy="201456"/>
            </a:xfrm>
            <a:prstGeom prst="rect">
              <a:avLst/>
            </a:prstGeom>
            <a:solidFill>
              <a:srgbClr val="0058AB">
                <a:alpha val="100000"/>
              </a:srgbClr>
            </a:solidFill>
          </p:spPr>
          <p:txBody>
            <a:bodyPr/>
            <a:lstStyle/>
            <a:p/>
          </p:txBody>
        </p:sp>
        <p:sp>
          <p:nvSpPr>
            <p:cNvPr id="901" name="rc901"/>
            <p:cNvSpPr/>
            <p:nvPr/>
          </p:nvSpPr>
          <p:spPr>
            <a:xfrm>
              <a:off x="4705749" y="6002425"/>
              <a:ext cx="201456" cy="201456"/>
            </a:xfrm>
            <a:prstGeom prst="rect">
              <a:avLst/>
            </a:prstGeom>
            <a:solidFill>
              <a:srgbClr val="FFC20E">
                <a:alpha val="100000"/>
              </a:srgbClr>
            </a:solidFill>
          </p:spPr>
          <p:txBody>
            <a:bodyPr/>
            <a:lstStyle/>
            <a:p/>
          </p:txBody>
        </p:sp>
        <p:sp>
          <p:nvSpPr>
            <p:cNvPr id="902" name="rc902"/>
            <p:cNvSpPr/>
            <p:nvPr/>
          </p:nvSpPr>
          <p:spPr>
            <a:xfrm>
              <a:off x="6610542" y="6002425"/>
              <a:ext cx="201455" cy="201456"/>
            </a:xfrm>
            <a:prstGeom prst="rect">
              <a:avLst/>
            </a:prstGeom>
            <a:solidFill>
              <a:srgbClr val="F26A21">
                <a:alpha val="100000"/>
              </a:srgbClr>
            </a:solidFill>
          </p:spPr>
          <p:txBody>
            <a:bodyPr/>
            <a:lstStyle/>
            <a:p/>
          </p:txBody>
        </p:sp>
        <p:sp>
          <p:nvSpPr>
            <p:cNvPr id="903" name="tx903"/>
            <p:cNvSpPr/>
            <p:nvPr/>
          </p:nvSpPr>
          <p:spPr>
            <a:xfrm>
              <a:off x="2201701"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904" name="tx904"/>
            <p:cNvSpPr/>
            <p:nvPr/>
          </p:nvSpPr>
          <p:spPr>
            <a:xfrm>
              <a:off x="2917408"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905" name="tx905"/>
            <p:cNvSpPr/>
            <p:nvPr/>
          </p:nvSpPr>
          <p:spPr>
            <a:xfrm>
              <a:off x="3990280"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906" name="tx906"/>
            <p:cNvSpPr/>
            <p:nvPr/>
          </p:nvSpPr>
          <p:spPr>
            <a:xfrm>
              <a:off x="4985794"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907" name="tx907"/>
            <p:cNvSpPr/>
            <p:nvPr/>
          </p:nvSpPr>
          <p:spPr>
            <a:xfrm>
              <a:off x="6890587"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908" name="tx908"/>
            <p:cNvSpPr/>
            <p:nvPr/>
          </p:nvSpPr>
          <p:spPr>
            <a:xfrm>
              <a:off x="79310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909" name="tx909"/>
            <p:cNvSpPr/>
            <p:nvPr/>
          </p:nvSpPr>
          <p:spPr>
            <a:xfrm>
              <a:off x="79310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910" name="tx910"/>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911" name="tx911"/>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912" name="tx912"/>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9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(WCAR),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LACR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zero-dose numbers outperformed the annual milestones needed to reach the IA2030 goal in LACR. With sustained progress, they will be on track to achieve the IA2030 goal.</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33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6159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6598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85803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0562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5447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7518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304722"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800273" y="51700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839917" y="503593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899383" y="490177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018315" y="476762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057959" y="46334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097603" y="449930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137247" y="436514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216536" y="42309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216536" y="40968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216536" y="39626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216536" y="38285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216536" y="36943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236358" y="356018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256180" y="34260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256180" y="329186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256180" y="315770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256180" y="302354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256180" y="28893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276002" y="275522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295824" y="26210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295824" y="24869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295824" y="2352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295824" y="221858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295824" y="2084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295824" y="1950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295824"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tx38"/>
            <p:cNvSpPr/>
            <p:nvPr/>
          </p:nvSpPr>
          <p:spPr>
            <a:xfrm>
              <a:off x="441769"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9" name="tx39"/>
            <p:cNvSpPr/>
            <p:nvPr/>
          </p:nvSpPr>
          <p:spPr>
            <a:xfrm>
              <a:off x="937320" y="517959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0" name="tx40"/>
            <p:cNvSpPr/>
            <p:nvPr/>
          </p:nvSpPr>
          <p:spPr>
            <a:xfrm>
              <a:off x="976964" y="504543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1" name="tx41"/>
            <p:cNvSpPr/>
            <p:nvPr/>
          </p:nvSpPr>
          <p:spPr>
            <a:xfrm>
              <a:off x="1036430" y="491127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2" name="tx42"/>
            <p:cNvSpPr/>
            <p:nvPr/>
          </p:nvSpPr>
          <p:spPr>
            <a:xfrm>
              <a:off x="820439" y="477711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3" name="tx43"/>
            <p:cNvSpPr/>
            <p:nvPr/>
          </p:nvSpPr>
          <p:spPr>
            <a:xfrm>
              <a:off x="820398" y="464295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4" name="tx44"/>
            <p:cNvSpPr/>
            <p:nvPr/>
          </p:nvSpPr>
          <p:spPr>
            <a:xfrm>
              <a:off x="890857" y="450879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5" name="tx45"/>
            <p:cNvSpPr/>
            <p:nvPr/>
          </p:nvSpPr>
          <p:spPr>
            <a:xfrm>
              <a:off x="926021" y="437464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6" name="tx46"/>
            <p:cNvSpPr/>
            <p:nvPr/>
          </p:nvSpPr>
          <p:spPr>
            <a:xfrm>
              <a:off x="1045177" y="4240480"/>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7" name="tx47"/>
            <p:cNvSpPr/>
            <p:nvPr/>
          </p:nvSpPr>
          <p:spPr>
            <a:xfrm>
              <a:off x="983363" y="410632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8" name="tx48"/>
            <p:cNvSpPr/>
            <p:nvPr/>
          </p:nvSpPr>
          <p:spPr>
            <a:xfrm>
              <a:off x="987844" y="397216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9" name="tx49"/>
            <p:cNvSpPr/>
            <p:nvPr/>
          </p:nvSpPr>
          <p:spPr>
            <a:xfrm>
              <a:off x="983363" y="38380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50" name="tx50"/>
            <p:cNvSpPr/>
            <p:nvPr/>
          </p:nvSpPr>
          <p:spPr>
            <a:xfrm>
              <a:off x="1018659" y="370384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51" name="tx51"/>
            <p:cNvSpPr/>
            <p:nvPr/>
          </p:nvSpPr>
          <p:spPr>
            <a:xfrm>
              <a:off x="1016444" y="35696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52" name="tx52"/>
            <p:cNvSpPr/>
            <p:nvPr/>
          </p:nvSpPr>
          <p:spPr>
            <a:xfrm>
              <a:off x="1023008" y="34355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53" name="tx53"/>
            <p:cNvSpPr/>
            <p:nvPr/>
          </p:nvSpPr>
          <p:spPr>
            <a:xfrm>
              <a:off x="1062692" y="330136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54" name="tx54"/>
            <p:cNvSpPr/>
            <p:nvPr/>
          </p:nvSpPr>
          <p:spPr>
            <a:xfrm>
              <a:off x="1009840" y="316720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55" name="tx55"/>
            <p:cNvSpPr/>
            <p:nvPr/>
          </p:nvSpPr>
          <p:spPr>
            <a:xfrm>
              <a:off x="1028951" y="303304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56" name="tx56"/>
            <p:cNvSpPr/>
            <p:nvPr/>
          </p:nvSpPr>
          <p:spPr>
            <a:xfrm>
              <a:off x="1036266" y="289888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57" name="tx57"/>
            <p:cNvSpPr/>
            <p:nvPr/>
          </p:nvSpPr>
          <p:spPr>
            <a:xfrm>
              <a:off x="1047219" y="27647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8" name="tx58"/>
            <p:cNvSpPr/>
            <p:nvPr/>
          </p:nvSpPr>
          <p:spPr>
            <a:xfrm>
              <a:off x="1067041" y="26305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59" name="tx59"/>
            <p:cNvSpPr/>
            <p:nvPr/>
          </p:nvSpPr>
          <p:spPr>
            <a:xfrm>
              <a:off x="1062652" y="24964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60" name="tx60"/>
            <p:cNvSpPr/>
            <p:nvPr/>
          </p:nvSpPr>
          <p:spPr>
            <a:xfrm>
              <a:off x="1071430" y="23622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1" name="tx61"/>
            <p:cNvSpPr/>
            <p:nvPr/>
          </p:nvSpPr>
          <p:spPr>
            <a:xfrm>
              <a:off x="1068504" y="222808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62" name="tx62"/>
            <p:cNvSpPr/>
            <p:nvPr/>
          </p:nvSpPr>
          <p:spPr>
            <a:xfrm>
              <a:off x="1040706" y="2093925"/>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63" name="tx63"/>
            <p:cNvSpPr/>
            <p:nvPr/>
          </p:nvSpPr>
          <p:spPr>
            <a:xfrm>
              <a:off x="1075910" y="19597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4" name="tx64"/>
            <p:cNvSpPr/>
            <p:nvPr/>
          </p:nvSpPr>
          <p:spPr>
            <a:xfrm>
              <a:off x="1058262" y="1825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5" name="rc65"/>
            <p:cNvSpPr/>
            <p:nvPr/>
          </p:nvSpPr>
          <p:spPr>
            <a:xfrm>
              <a:off x="252469" y="1679636"/>
              <a:ext cx="1144722" cy="3836966"/>
            </a:xfrm>
            <a:prstGeom prst="rect">
              <a:avLst/>
            </a:prstGeom>
            <a:noFill/>
            <a:ln w="13550" cap="rnd">
              <a:solidFill>
                <a:srgbClr val="999999">
                  <a:alpha val="100000"/>
                </a:srgbClr>
              </a:solidFill>
              <a:prstDash val="solid"/>
              <a:round/>
            </a:ln>
          </p:spPr>
          <p:txBody>
            <a:bodyPr/>
            <a:lstStyle/>
            <a:p/>
          </p:txBody>
        </p:sp>
        <p:sp>
          <p:nvSpPr>
            <p:cNvPr id="66" name="pl66"/>
            <p:cNvSpPr/>
            <p:nvPr/>
          </p:nvSpPr>
          <p:spPr>
            <a:xfrm>
              <a:off x="14776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6759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87412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07234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27056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6878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369673"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73" name="pt73"/>
            <p:cNvSpPr/>
            <p:nvPr/>
          </p:nvSpPr>
          <p:spPr>
            <a:xfrm>
              <a:off x="1836186" y="530425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1856008" y="512985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173161" y="495544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192983" y="478103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232627" y="460662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232627"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311915" y="42578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331737" y="408340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371381" y="390899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371381" y="373459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3" name="pt83"/>
            <p:cNvSpPr/>
            <p:nvPr/>
          </p:nvSpPr>
          <p:spPr>
            <a:xfrm>
              <a:off x="2391203" y="35601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4" name="pt84"/>
            <p:cNvSpPr/>
            <p:nvPr/>
          </p:nvSpPr>
          <p:spPr>
            <a:xfrm>
              <a:off x="2411025" y="338577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5" name="pt85"/>
            <p:cNvSpPr/>
            <p:nvPr/>
          </p:nvSpPr>
          <p:spPr>
            <a:xfrm>
              <a:off x="2430847" y="321136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pt86"/>
            <p:cNvSpPr/>
            <p:nvPr/>
          </p:nvSpPr>
          <p:spPr>
            <a:xfrm>
              <a:off x="2470491" y="303696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pt87"/>
            <p:cNvSpPr/>
            <p:nvPr/>
          </p:nvSpPr>
          <p:spPr>
            <a:xfrm>
              <a:off x="2470491" y="28625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pt88"/>
            <p:cNvSpPr/>
            <p:nvPr/>
          </p:nvSpPr>
          <p:spPr>
            <a:xfrm>
              <a:off x="2490313" y="268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2490313"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pt90"/>
            <p:cNvSpPr/>
            <p:nvPr/>
          </p:nvSpPr>
          <p:spPr>
            <a:xfrm>
              <a:off x="2490313"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2490313"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2510135"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510135"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tx94"/>
            <p:cNvSpPr/>
            <p:nvPr/>
          </p:nvSpPr>
          <p:spPr>
            <a:xfrm>
              <a:off x="1973233" y="531375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95" name="tx95"/>
            <p:cNvSpPr/>
            <p:nvPr/>
          </p:nvSpPr>
          <p:spPr>
            <a:xfrm>
              <a:off x="1993055" y="513935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96" name="tx96"/>
            <p:cNvSpPr/>
            <p:nvPr/>
          </p:nvSpPr>
          <p:spPr>
            <a:xfrm>
              <a:off x="1935599" y="49649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97" name="tx97"/>
            <p:cNvSpPr/>
            <p:nvPr/>
          </p:nvSpPr>
          <p:spPr>
            <a:xfrm>
              <a:off x="1999495" y="479053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98" name="tx98"/>
            <p:cNvSpPr/>
            <p:nvPr/>
          </p:nvSpPr>
          <p:spPr>
            <a:xfrm>
              <a:off x="2008324" y="461612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99" name="tx99"/>
            <p:cNvSpPr/>
            <p:nvPr/>
          </p:nvSpPr>
          <p:spPr>
            <a:xfrm>
              <a:off x="1995065" y="44417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00" name="tx100"/>
            <p:cNvSpPr/>
            <p:nvPr/>
          </p:nvSpPr>
          <p:spPr>
            <a:xfrm>
              <a:off x="2074354" y="42673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01" name="tx101"/>
            <p:cNvSpPr/>
            <p:nvPr/>
          </p:nvSpPr>
          <p:spPr>
            <a:xfrm>
              <a:off x="2129471" y="409290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2" name="tx102"/>
            <p:cNvSpPr/>
            <p:nvPr/>
          </p:nvSpPr>
          <p:spPr>
            <a:xfrm>
              <a:off x="2133820" y="39184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03" name="tx103"/>
            <p:cNvSpPr/>
            <p:nvPr/>
          </p:nvSpPr>
          <p:spPr>
            <a:xfrm>
              <a:off x="2146987" y="37440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04" name="tx104"/>
            <p:cNvSpPr/>
            <p:nvPr/>
          </p:nvSpPr>
          <p:spPr>
            <a:xfrm>
              <a:off x="2163883" y="35696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05" name="tx105"/>
            <p:cNvSpPr/>
            <p:nvPr/>
          </p:nvSpPr>
          <p:spPr>
            <a:xfrm>
              <a:off x="2186722" y="339527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06" name="tx106"/>
            <p:cNvSpPr/>
            <p:nvPr/>
          </p:nvSpPr>
          <p:spPr>
            <a:xfrm>
              <a:off x="2202064" y="32208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07" name="tx107"/>
            <p:cNvSpPr/>
            <p:nvPr/>
          </p:nvSpPr>
          <p:spPr>
            <a:xfrm>
              <a:off x="2237319" y="304645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08" name="tx108"/>
            <p:cNvSpPr/>
            <p:nvPr/>
          </p:nvSpPr>
          <p:spPr>
            <a:xfrm>
              <a:off x="2232930" y="287205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09" name="tx109"/>
            <p:cNvSpPr/>
            <p:nvPr/>
          </p:nvSpPr>
          <p:spPr>
            <a:xfrm>
              <a:off x="2279087" y="269764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10" name="tx110"/>
            <p:cNvSpPr/>
            <p:nvPr/>
          </p:nvSpPr>
          <p:spPr>
            <a:xfrm>
              <a:off x="2274697" y="252323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11" name="tx111"/>
            <p:cNvSpPr/>
            <p:nvPr/>
          </p:nvSpPr>
          <p:spPr>
            <a:xfrm>
              <a:off x="2252752" y="234882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12" name="tx112"/>
            <p:cNvSpPr/>
            <p:nvPr/>
          </p:nvSpPr>
          <p:spPr>
            <a:xfrm>
              <a:off x="2270400" y="21744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13" name="tx113"/>
            <p:cNvSpPr/>
            <p:nvPr/>
          </p:nvSpPr>
          <p:spPr>
            <a:xfrm>
              <a:off x="2272574" y="20000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14" name="tx114"/>
            <p:cNvSpPr/>
            <p:nvPr/>
          </p:nvSpPr>
          <p:spPr>
            <a:xfrm>
              <a:off x="2281444" y="182560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15" name="rc115"/>
            <p:cNvSpPr/>
            <p:nvPr/>
          </p:nvSpPr>
          <p:spPr>
            <a:xfrm>
              <a:off x="1466780" y="1679636"/>
              <a:ext cx="1144722" cy="3836966"/>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269199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289021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08843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8665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848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68309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48487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23" name="pt123"/>
            <p:cNvSpPr/>
            <p:nvPr/>
          </p:nvSpPr>
          <p:spPr>
            <a:xfrm>
              <a:off x="3090141" y="530425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3090141" y="512985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3228896" y="495544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6" name="pt126"/>
            <p:cNvSpPr/>
            <p:nvPr/>
          </p:nvSpPr>
          <p:spPr>
            <a:xfrm>
              <a:off x="3268540" y="478103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7" name="pt127"/>
            <p:cNvSpPr/>
            <p:nvPr/>
          </p:nvSpPr>
          <p:spPr>
            <a:xfrm>
              <a:off x="3288362" y="460662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3347828"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427116" y="42578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427116" y="40834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466760" y="39089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486582" y="373459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506404" y="356018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3526226" y="33857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3546048" y="32113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6" name="pt136"/>
            <p:cNvSpPr/>
            <p:nvPr/>
          </p:nvSpPr>
          <p:spPr>
            <a:xfrm>
              <a:off x="3565870" y="30369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7" name="pt137"/>
            <p:cNvSpPr/>
            <p:nvPr/>
          </p:nvSpPr>
          <p:spPr>
            <a:xfrm>
              <a:off x="3605514" y="28625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8" name="pt138"/>
            <p:cNvSpPr/>
            <p:nvPr/>
          </p:nvSpPr>
          <p:spPr>
            <a:xfrm>
              <a:off x="3625336"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3664980"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704624"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704624"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704624"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704624"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3227188"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45" name="tx145"/>
            <p:cNvSpPr/>
            <p:nvPr/>
          </p:nvSpPr>
          <p:spPr>
            <a:xfrm>
              <a:off x="3227188" y="513935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46" name="tx146"/>
            <p:cNvSpPr/>
            <p:nvPr/>
          </p:nvSpPr>
          <p:spPr>
            <a:xfrm>
              <a:off x="3365942" y="496494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47" name="tx147"/>
            <p:cNvSpPr/>
            <p:nvPr/>
          </p:nvSpPr>
          <p:spPr>
            <a:xfrm>
              <a:off x="3405587" y="479053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48" name="tx148"/>
            <p:cNvSpPr/>
            <p:nvPr/>
          </p:nvSpPr>
          <p:spPr>
            <a:xfrm>
              <a:off x="3425409" y="461612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49" name="tx149"/>
            <p:cNvSpPr/>
            <p:nvPr/>
          </p:nvSpPr>
          <p:spPr>
            <a:xfrm>
              <a:off x="3101488" y="444171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50" name="tx150"/>
            <p:cNvSpPr/>
            <p:nvPr/>
          </p:nvSpPr>
          <p:spPr>
            <a:xfrm>
              <a:off x="3189646" y="426731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51" name="tx151"/>
            <p:cNvSpPr/>
            <p:nvPr/>
          </p:nvSpPr>
          <p:spPr>
            <a:xfrm>
              <a:off x="3207203" y="40929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52" name="tx152"/>
            <p:cNvSpPr/>
            <p:nvPr/>
          </p:nvSpPr>
          <p:spPr>
            <a:xfrm>
              <a:off x="3229199" y="39184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53" name="tx153"/>
            <p:cNvSpPr/>
            <p:nvPr/>
          </p:nvSpPr>
          <p:spPr>
            <a:xfrm>
              <a:off x="3275538" y="374408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54" name="tx154"/>
            <p:cNvSpPr/>
            <p:nvPr/>
          </p:nvSpPr>
          <p:spPr>
            <a:xfrm>
              <a:off x="3286399" y="35696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55" name="tx155"/>
            <p:cNvSpPr/>
            <p:nvPr/>
          </p:nvSpPr>
          <p:spPr>
            <a:xfrm>
              <a:off x="3332739" y="339527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56" name="tx156"/>
            <p:cNvSpPr/>
            <p:nvPr/>
          </p:nvSpPr>
          <p:spPr>
            <a:xfrm>
              <a:off x="3308578" y="32208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7" name="tx157"/>
            <p:cNvSpPr/>
            <p:nvPr/>
          </p:nvSpPr>
          <p:spPr>
            <a:xfrm>
              <a:off x="3341476" y="30464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58" name="tx158"/>
            <p:cNvSpPr/>
            <p:nvPr/>
          </p:nvSpPr>
          <p:spPr>
            <a:xfrm>
              <a:off x="3368044" y="28720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59" name="tx159"/>
            <p:cNvSpPr/>
            <p:nvPr/>
          </p:nvSpPr>
          <p:spPr>
            <a:xfrm>
              <a:off x="3401125" y="2697644"/>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60" name="tx160"/>
            <p:cNvSpPr/>
            <p:nvPr/>
          </p:nvSpPr>
          <p:spPr>
            <a:xfrm>
              <a:off x="3436289" y="252323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61" name="tx161"/>
            <p:cNvSpPr/>
            <p:nvPr/>
          </p:nvSpPr>
          <p:spPr>
            <a:xfrm>
              <a:off x="3465600" y="234882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62" name="tx162"/>
            <p:cNvSpPr/>
            <p:nvPr/>
          </p:nvSpPr>
          <p:spPr>
            <a:xfrm>
              <a:off x="3511137" y="217442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63" name="tx163"/>
            <p:cNvSpPr/>
            <p:nvPr/>
          </p:nvSpPr>
          <p:spPr>
            <a:xfrm>
              <a:off x="3462674" y="200001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64" name="tx164"/>
            <p:cNvSpPr/>
            <p:nvPr/>
          </p:nvSpPr>
          <p:spPr>
            <a:xfrm>
              <a:off x="3471452"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65" name="rc165"/>
            <p:cNvSpPr/>
            <p:nvPr/>
          </p:nvSpPr>
          <p:spPr>
            <a:xfrm>
              <a:off x="2681091" y="1679636"/>
              <a:ext cx="1144722" cy="3836966"/>
            </a:xfrm>
            <a:prstGeom prst="rect">
              <a:avLst/>
            </a:prstGeom>
            <a:noFill/>
            <a:ln w="13550" cap="rnd">
              <a:solidFill>
                <a:srgbClr val="999999">
                  <a:alpha val="100000"/>
                </a:srgbClr>
              </a:solidFill>
              <a:prstDash val="solid"/>
              <a:round/>
            </a:ln>
          </p:spPr>
          <p:txBody>
            <a:bodyPr/>
            <a:lstStyle/>
            <a:p/>
          </p:txBody>
        </p:sp>
        <p:sp>
          <p:nvSpPr>
            <p:cNvPr id="166" name="pl166"/>
            <p:cNvSpPr/>
            <p:nvPr/>
          </p:nvSpPr>
          <p:spPr>
            <a:xfrm>
              <a:off x="39063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10452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3027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50096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9918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974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7847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73" name="pt173"/>
            <p:cNvSpPr/>
            <p:nvPr/>
          </p:nvSpPr>
          <p:spPr>
            <a:xfrm>
              <a:off x="4106232"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4264809" y="519525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4522495" y="508624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6" name="pt176"/>
            <p:cNvSpPr/>
            <p:nvPr/>
          </p:nvSpPr>
          <p:spPr>
            <a:xfrm>
              <a:off x="4562139" y="497724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4562139" y="486824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4562139" y="475923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4601783" y="46502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0" name="pt180"/>
            <p:cNvSpPr/>
            <p:nvPr/>
          </p:nvSpPr>
          <p:spPr>
            <a:xfrm>
              <a:off x="4681071" y="454122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1" name="pt181"/>
            <p:cNvSpPr/>
            <p:nvPr/>
          </p:nvSpPr>
          <p:spPr>
            <a:xfrm>
              <a:off x="4720715"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4740537" y="432321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4740537" y="42142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4" name="pt184"/>
            <p:cNvSpPr/>
            <p:nvPr/>
          </p:nvSpPr>
          <p:spPr>
            <a:xfrm>
              <a:off x="4760360" y="410520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pt185"/>
            <p:cNvSpPr/>
            <p:nvPr/>
          </p:nvSpPr>
          <p:spPr>
            <a:xfrm>
              <a:off x="4780182" y="399620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6" name="pt186"/>
            <p:cNvSpPr/>
            <p:nvPr/>
          </p:nvSpPr>
          <p:spPr>
            <a:xfrm>
              <a:off x="4800004" y="388719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7" name="pt187"/>
            <p:cNvSpPr/>
            <p:nvPr/>
          </p:nvSpPr>
          <p:spPr>
            <a:xfrm>
              <a:off x="4819826" y="377819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4839648" y="366918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pt189"/>
            <p:cNvSpPr/>
            <p:nvPr/>
          </p:nvSpPr>
          <p:spPr>
            <a:xfrm>
              <a:off x="4839648" y="35601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0" name="pt190"/>
            <p:cNvSpPr/>
            <p:nvPr/>
          </p:nvSpPr>
          <p:spPr>
            <a:xfrm>
              <a:off x="4859470" y="345117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859470" y="334217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879292" y="32331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899114" y="312416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899114" y="301515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918936" y="29061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918936" y="27971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938758" y="268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pt198"/>
            <p:cNvSpPr/>
            <p:nvPr/>
          </p:nvSpPr>
          <p:spPr>
            <a:xfrm>
              <a:off x="4938758" y="25791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38758" y="247013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4938758" y="23611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4938758"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4938758" y="21431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4938758" y="203411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4938758" y="19251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938758"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tx206"/>
            <p:cNvSpPr/>
            <p:nvPr/>
          </p:nvSpPr>
          <p:spPr>
            <a:xfrm>
              <a:off x="4243279"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07" name="tx207"/>
            <p:cNvSpPr/>
            <p:nvPr/>
          </p:nvSpPr>
          <p:spPr>
            <a:xfrm>
              <a:off x="4401856" y="520475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08" name="tx208"/>
            <p:cNvSpPr/>
            <p:nvPr/>
          </p:nvSpPr>
          <p:spPr>
            <a:xfrm>
              <a:off x="4659542" y="509574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09" name="tx209"/>
            <p:cNvSpPr/>
            <p:nvPr/>
          </p:nvSpPr>
          <p:spPr>
            <a:xfrm>
              <a:off x="4328967" y="49867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210" name="tx210"/>
            <p:cNvSpPr/>
            <p:nvPr/>
          </p:nvSpPr>
          <p:spPr>
            <a:xfrm>
              <a:off x="4333356" y="48777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211" name="tx211"/>
            <p:cNvSpPr/>
            <p:nvPr/>
          </p:nvSpPr>
          <p:spPr>
            <a:xfrm>
              <a:off x="4333356" y="47687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212" name="tx212"/>
            <p:cNvSpPr/>
            <p:nvPr/>
          </p:nvSpPr>
          <p:spPr>
            <a:xfrm>
              <a:off x="4378852" y="4659729"/>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213" name="tx213"/>
            <p:cNvSpPr/>
            <p:nvPr/>
          </p:nvSpPr>
          <p:spPr>
            <a:xfrm>
              <a:off x="4443602" y="455072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14" name="tx214"/>
            <p:cNvSpPr/>
            <p:nvPr/>
          </p:nvSpPr>
          <p:spPr>
            <a:xfrm>
              <a:off x="4487543" y="44417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15" name="tx215"/>
            <p:cNvSpPr/>
            <p:nvPr/>
          </p:nvSpPr>
          <p:spPr>
            <a:xfrm>
              <a:off x="4533792" y="433271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16" name="tx216"/>
            <p:cNvSpPr/>
            <p:nvPr/>
          </p:nvSpPr>
          <p:spPr>
            <a:xfrm>
              <a:off x="4507365" y="42237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17" name="tx217"/>
            <p:cNvSpPr/>
            <p:nvPr/>
          </p:nvSpPr>
          <p:spPr>
            <a:xfrm>
              <a:off x="4544744" y="41147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18" name="tx218"/>
            <p:cNvSpPr/>
            <p:nvPr/>
          </p:nvSpPr>
          <p:spPr>
            <a:xfrm>
              <a:off x="4555788" y="40057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19" name="tx219"/>
            <p:cNvSpPr/>
            <p:nvPr/>
          </p:nvSpPr>
          <p:spPr>
            <a:xfrm>
              <a:off x="4575610" y="38966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20" name="tx220"/>
            <p:cNvSpPr/>
            <p:nvPr/>
          </p:nvSpPr>
          <p:spPr>
            <a:xfrm>
              <a:off x="4582264" y="37876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21" name="tx221"/>
            <p:cNvSpPr/>
            <p:nvPr/>
          </p:nvSpPr>
          <p:spPr>
            <a:xfrm>
              <a:off x="4615254" y="36786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22" name="tx222"/>
            <p:cNvSpPr/>
            <p:nvPr/>
          </p:nvSpPr>
          <p:spPr>
            <a:xfrm>
              <a:off x="4621106" y="3569681"/>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23" name="tx223"/>
            <p:cNvSpPr/>
            <p:nvPr/>
          </p:nvSpPr>
          <p:spPr>
            <a:xfrm>
              <a:off x="4621908" y="34606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24" name="tx224"/>
            <p:cNvSpPr/>
            <p:nvPr/>
          </p:nvSpPr>
          <p:spPr>
            <a:xfrm>
              <a:off x="4639556" y="335167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25" name="tx225"/>
            <p:cNvSpPr/>
            <p:nvPr/>
          </p:nvSpPr>
          <p:spPr>
            <a:xfrm>
              <a:off x="4681415" y="324266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26" name="tx226"/>
            <p:cNvSpPr/>
            <p:nvPr/>
          </p:nvSpPr>
          <p:spPr>
            <a:xfrm>
              <a:off x="4701237" y="313366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27" name="tx227"/>
            <p:cNvSpPr/>
            <p:nvPr/>
          </p:nvSpPr>
          <p:spPr>
            <a:xfrm>
              <a:off x="4652774" y="302465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28" name="tx228"/>
            <p:cNvSpPr/>
            <p:nvPr/>
          </p:nvSpPr>
          <p:spPr>
            <a:xfrm>
              <a:off x="4694542" y="29156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29" name="tx229"/>
            <p:cNvSpPr/>
            <p:nvPr/>
          </p:nvSpPr>
          <p:spPr>
            <a:xfrm>
              <a:off x="4698931" y="28066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30" name="tx230"/>
            <p:cNvSpPr/>
            <p:nvPr/>
          </p:nvSpPr>
          <p:spPr>
            <a:xfrm>
              <a:off x="4720308" y="269764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31" name="tx231"/>
            <p:cNvSpPr/>
            <p:nvPr/>
          </p:nvSpPr>
          <p:spPr>
            <a:xfrm>
              <a:off x="4714364" y="2588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32" name="tx232"/>
            <p:cNvSpPr/>
            <p:nvPr/>
          </p:nvSpPr>
          <p:spPr>
            <a:xfrm>
              <a:off x="4709975" y="24796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33" name="tx233"/>
            <p:cNvSpPr/>
            <p:nvPr/>
          </p:nvSpPr>
          <p:spPr>
            <a:xfrm>
              <a:off x="4733383" y="237062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34" name="tx234"/>
            <p:cNvSpPr/>
            <p:nvPr/>
          </p:nvSpPr>
          <p:spPr>
            <a:xfrm>
              <a:off x="4705586" y="22616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35" name="tx235"/>
            <p:cNvSpPr/>
            <p:nvPr/>
          </p:nvSpPr>
          <p:spPr>
            <a:xfrm>
              <a:off x="4714364" y="21526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36" name="tx236"/>
            <p:cNvSpPr/>
            <p:nvPr/>
          </p:nvSpPr>
          <p:spPr>
            <a:xfrm>
              <a:off x="4718844" y="20436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37" name="tx237"/>
            <p:cNvSpPr/>
            <p:nvPr/>
          </p:nvSpPr>
          <p:spPr>
            <a:xfrm>
              <a:off x="4720399" y="1934610"/>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38" name="tx238"/>
            <p:cNvSpPr/>
            <p:nvPr/>
          </p:nvSpPr>
          <p:spPr>
            <a:xfrm>
              <a:off x="4711438" y="182560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39" name="rc239"/>
            <p:cNvSpPr/>
            <p:nvPr/>
          </p:nvSpPr>
          <p:spPr>
            <a:xfrm>
              <a:off x="3895403" y="1679636"/>
              <a:ext cx="1144722" cy="3836966"/>
            </a:xfrm>
            <a:prstGeom prst="rect">
              <a:avLst/>
            </a:prstGeom>
            <a:noFill/>
            <a:ln w="13550" cap="rnd">
              <a:solidFill>
                <a:srgbClr val="999999">
                  <a:alpha val="100000"/>
                </a:srgbClr>
              </a:solidFill>
              <a:prstDash val="solid"/>
              <a:round/>
            </a:ln>
          </p:spPr>
          <p:txBody>
            <a:bodyPr/>
            <a:lstStyle/>
            <a:p/>
          </p:txBody>
        </p:sp>
        <p:sp>
          <p:nvSpPr>
            <p:cNvPr id="240" name="pl240"/>
            <p:cNvSpPr/>
            <p:nvPr/>
          </p:nvSpPr>
          <p:spPr>
            <a:xfrm>
              <a:off x="51206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31883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51705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71527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91349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11171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992786"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247" name="pt247"/>
            <p:cNvSpPr/>
            <p:nvPr/>
          </p:nvSpPr>
          <p:spPr>
            <a:xfrm>
              <a:off x="5161968"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5677340" y="512067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9" name="pt249"/>
            <p:cNvSpPr/>
            <p:nvPr/>
          </p:nvSpPr>
          <p:spPr>
            <a:xfrm>
              <a:off x="5835917" y="493708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895383" y="47534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935027" y="45699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093603" y="438632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pt253"/>
            <p:cNvSpPr/>
            <p:nvPr/>
          </p:nvSpPr>
          <p:spPr>
            <a:xfrm>
              <a:off x="6113425" y="4202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6113425" y="401915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6133247" y="383556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6133247" y="36519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6133247" y="34683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6133247" y="32848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6153069" y="310121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6153069" y="291762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6153069" y="27340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6153069" y="25504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153069" y="23668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153069" y="21832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153069" y="19996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153069"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tx267"/>
            <p:cNvSpPr/>
            <p:nvPr/>
          </p:nvSpPr>
          <p:spPr>
            <a:xfrm>
              <a:off x="5299014"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68" name="tx268"/>
            <p:cNvSpPr/>
            <p:nvPr/>
          </p:nvSpPr>
          <p:spPr>
            <a:xfrm>
              <a:off x="5814387" y="513017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69" name="tx269"/>
            <p:cNvSpPr/>
            <p:nvPr/>
          </p:nvSpPr>
          <p:spPr>
            <a:xfrm>
              <a:off x="5607134" y="49465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0" name="tx270"/>
            <p:cNvSpPr/>
            <p:nvPr/>
          </p:nvSpPr>
          <p:spPr>
            <a:xfrm>
              <a:off x="5715154" y="476299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1" name="tx271"/>
            <p:cNvSpPr/>
            <p:nvPr/>
          </p:nvSpPr>
          <p:spPr>
            <a:xfrm>
              <a:off x="5719411" y="457941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2" name="tx272"/>
            <p:cNvSpPr/>
            <p:nvPr/>
          </p:nvSpPr>
          <p:spPr>
            <a:xfrm>
              <a:off x="5891338" y="4395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73" name="tx273"/>
            <p:cNvSpPr/>
            <p:nvPr/>
          </p:nvSpPr>
          <p:spPr>
            <a:xfrm>
              <a:off x="5902199" y="42122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74" name="tx274"/>
            <p:cNvSpPr/>
            <p:nvPr/>
          </p:nvSpPr>
          <p:spPr>
            <a:xfrm>
              <a:off x="5889123" y="402864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75" name="tx275"/>
            <p:cNvSpPr/>
            <p:nvPr/>
          </p:nvSpPr>
          <p:spPr>
            <a:xfrm>
              <a:off x="5913334" y="384506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76" name="tx276"/>
            <p:cNvSpPr/>
            <p:nvPr/>
          </p:nvSpPr>
          <p:spPr>
            <a:xfrm>
              <a:off x="5895686" y="36614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77" name="tx277"/>
            <p:cNvSpPr/>
            <p:nvPr/>
          </p:nvSpPr>
          <p:spPr>
            <a:xfrm>
              <a:off x="5908853" y="34778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78" name="tx278"/>
            <p:cNvSpPr/>
            <p:nvPr/>
          </p:nvSpPr>
          <p:spPr>
            <a:xfrm>
              <a:off x="5908853" y="32943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79" name="tx279"/>
            <p:cNvSpPr/>
            <p:nvPr/>
          </p:nvSpPr>
          <p:spPr>
            <a:xfrm>
              <a:off x="5933156" y="31107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80" name="tx280"/>
            <p:cNvSpPr/>
            <p:nvPr/>
          </p:nvSpPr>
          <p:spPr>
            <a:xfrm>
              <a:off x="5924286" y="292712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81" name="tx281"/>
            <p:cNvSpPr/>
            <p:nvPr/>
          </p:nvSpPr>
          <p:spPr>
            <a:xfrm>
              <a:off x="5924286" y="27435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82" name="tx282"/>
            <p:cNvSpPr/>
            <p:nvPr/>
          </p:nvSpPr>
          <p:spPr>
            <a:xfrm>
              <a:off x="5955193" y="255995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83" name="tx283"/>
            <p:cNvSpPr/>
            <p:nvPr/>
          </p:nvSpPr>
          <p:spPr>
            <a:xfrm>
              <a:off x="5915599" y="23763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84" name="tx284"/>
            <p:cNvSpPr/>
            <p:nvPr/>
          </p:nvSpPr>
          <p:spPr>
            <a:xfrm>
              <a:off x="5906730" y="219277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85" name="tx285"/>
            <p:cNvSpPr/>
            <p:nvPr/>
          </p:nvSpPr>
          <p:spPr>
            <a:xfrm>
              <a:off x="5934619" y="2009192"/>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86" name="tx286"/>
            <p:cNvSpPr/>
            <p:nvPr/>
          </p:nvSpPr>
          <p:spPr>
            <a:xfrm>
              <a:off x="5933064" y="182560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87" name="rc287"/>
            <p:cNvSpPr/>
            <p:nvPr/>
          </p:nvSpPr>
          <p:spPr>
            <a:xfrm>
              <a:off x="5109714" y="1679636"/>
              <a:ext cx="1144722" cy="3836966"/>
            </a:xfrm>
            <a:prstGeom prst="rect">
              <a:avLst/>
            </a:prstGeom>
            <a:noFill/>
            <a:ln w="13550" cap="rnd">
              <a:solidFill>
                <a:srgbClr val="999999">
                  <a:alpha val="100000"/>
                </a:srgbClr>
              </a:solidFill>
              <a:prstDash val="solid"/>
              <a:round/>
            </a:ln>
          </p:spPr>
          <p:txBody>
            <a:bodyPr/>
            <a:lstStyle/>
            <a:p/>
          </p:txBody>
        </p:sp>
        <p:sp>
          <p:nvSpPr>
            <p:cNvPr id="288" name="pl288"/>
            <p:cNvSpPr/>
            <p:nvPr/>
          </p:nvSpPr>
          <p:spPr>
            <a:xfrm>
              <a:off x="633492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53314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73136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92958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1278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32602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34585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295" name="pt295"/>
            <p:cNvSpPr/>
            <p:nvPr/>
          </p:nvSpPr>
          <p:spPr>
            <a:xfrm>
              <a:off x="7109694" y="530425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6" name="pt296"/>
            <p:cNvSpPr/>
            <p:nvPr/>
          </p:nvSpPr>
          <p:spPr>
            <a:xfrm>
              <a:off x="7169160" y="521705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7" name="pt297"/>
            <p:cNvSpPr/>
            <p:nvPr/>
          </p:nvSpPr>
          <p:spPr>
            <a:xfrm>
              <a:off x="7188982" y="512985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7188982" y="504264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7188982" y="495544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7208804" y="486824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7228626" y="478103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2" name="pt302"/>
            <p:cNvSpPr/>
            <p:nvPr/>
          </p:nvSpPr>
          <p:spPr>
            <a:xfrm>
              <a:off x="7228626" y="469383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pt303"/>
            <p:cNvSpPr/>
            <p:nvPr/>
          </p:nvSpPr>
          <p:spPr>
            <a:xfrm>
              <a:off x="7228626" y="460662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4" name="pt304"/>
            <p:cNvSpPr/>
            <p:nvPr/>
          </p:nvSpPr>
          <p:spPr>
            <a:xfrm>
              <a:off x="7228626" y="451942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7228626" y="443222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7288092" y="434501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7288092" y="425781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7307914" y="417060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7327736" y="40834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7327736" y="39962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7327736" y="390899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7327736" y="38217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7327736" y="373459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7327736" y="364738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7327736" y="356018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7347558" y="34729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7347558" y="33857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7347558" y="32985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7347558" y="321136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7347558" y="312416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7347558" y="303696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7347558" y="294975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7347558" y="28625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7367381" y="277534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7367381" y="268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7367381" y="26009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7367381"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pt328"/>
            <p:cNvSpPr/>
            <p:nvPr/>
          </p:nvSpPr>
          <p:spPr>
            <a:xfrm>
              <a:off x="7367381" y="242653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9" name="pt329"/>
            <p:cNvSpPr/>
            <p:nvPr/>
          </p:nvSpPr>
          <p:spPr>
            <a:xfrm>
              <a:off x="7367381"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7367381"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7367381"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7367381" y="20777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7367381"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7367381" y="19033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7367381"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6894170" y="531375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37" name="tx337"/>
            <p:cNvSpPr/>
            <p:nvPr/>
          </p:nvSpPr>
          <p:spPr>
            <a:xfrm>
              <a:off x="6931599" y="52265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38" name="tx338"/>
            <p:cNvSpPr/>
            <p:nvPr/>
          </p:nvSpPr>
          <p:spPr>
            <a:xfrm>
              <a:off x="7004273" y="5139350"/>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39" name="tx339"/>
            <p:cNvSpPr/>
            <p:nvPr/>
          </p:nvSpPr>
          <p:spPr>
            <a:xfrm>
              <a:off x="6968977" y="505214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40" name="tx340"/>
            <p:cNvSpPr/>
            <p:nvPr/>
          </p:nvSpPr>
          <p:spPr>
            <a:xfrm>
              <a:off x="6964588" y="49649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41" name="tx341"/>
            <p:cNvSpPr/>
            <p:nvPr/>
          </p:nvSpPr>
          <p:spPr>
            <a:xfrm>
              <a:off x="6997669" y="487773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342" name="tx342"/>
            <p:cNvSpPr/>
            <p:nvPr/>
          </p:nvSpPr>
          <p:spPr>
            <a:xfrm>
              <a:off x="7004232" y="479053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343" name="tx343"/>
            <p:cNvSpPr/>
            <p:nvPr/>
          </p:nvSpPr>
          <p:spPr>
            <a:xfrm>
              <a:off x="6999843" y="470333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344" name="tx344"/>
            <p:cNvSpPr/>
            <p:nvPr/>
          </p:nvSpPr>
          <p:spPr>
            <a:xfrm>
              <a:off x="7023343" y="4616127"/>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45" name="tx345"/>
            <p:cNvSpPr/>
            <p:nvPr/>
          </p:nvSpPr>
          <p:spPr>
            <a:xfrm>
              <a:off x="7017491" y="452892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346" name="tx346"/>
            <p:cNvSpPr/>
            <p:nvPr/>
          </p:nvSpPr>
          <p:spPr>
            <a:xfrm>
              <a:off x="6995454" y="44417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47" name="tx347"/>
            <p:cNvSpPr/>
            <p:nvPr/>
          </p:nvSpPr>
          <p:spPr>
            <a:xfrm>
              <a:off x="7068179" y="435451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48" name="tx348"/>
            <p:cNvSpPr/>
            <p:nvPr/>
          </p:nvSpPr>
          <p:spPr>
            <a:xfrm>
              <a:off x="7109327" y="4267312"/>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49" name="tx349"/>
            <p:cNvSpPr/>
            <p:nvPr/>
          </p:nvSpPr>
          <p:spPr>
            <a:xfrm>
              <a:off x="7087910" y="418010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50" name="tx350"/>
            <p:cNvSpPr/>
            <p:nvPr/>
          </p:nvSpPr>
          <p:spPr>
            <a:xfrm>
              <a:off x="7107823" y="40929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51" name="tx351"/>
            <p:cNvSpPr/>
            <p:nvPr/>
          </p:nvSpPr>
          <p:spPr>
            <a:xfrm>
              <a:off x="7098953" y="400570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52" name="tx352"/>
            <p:cNvSpPr/>
            <p:nvPr/>
          </p:nvSpPr>
          <p:spPr>
            <a:xfrm>
              <a:off x="7098953" y="39184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53" name="tx353"/>
            <p:cNvSpPr/>
            <p:nvPr/>
          </p:nvSpPr>
          <p:spPr>
            <a:xfrm>
              <a:off x="7090175" y="383129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54" name="tx354"/>
            <p:cNvSpPr/>
            <p:nvPr/>
          </p:nvSpPr>
          <p:spPr>
            <a:xfrm>
              <a:off x="7098953" y="374408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55" name="tx355"/>
            <p:cNvSpPr/>
            <p:nvPr/>
          </p:nvSpPr>
          <p:spPr>
            <a:xfrm>
              <a:off x="7085786" y="365688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56" name="tx356"/>
            <p:cNvSpPr/>
            <p:nvPr/>
          </p:nvSpPr>
          <p:spPr>
            <a:xfrm>
              <a:off x="7098953" y="35696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57" name="tx357"/>
            <p:cNvSpPr/>
            <p:nvPr/>
          </p:nvSpPr>
          <p:spPr>
            <a:xfrm>
              <a:off x="7118776" y="34824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58" name="tx358"/>
            <p:cNvSpPr/>
            <p:nvPr/>
          </p:nvSpPr>
          <p:spPr>
            <a:xfrm>
              <a:off x="7136332" y="339527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59" name="tx359"/>
            <p:cNvSpPr/>
            <p:nvPr/>
          </p:nvSpPr>
          <p:spPr>
            <a:xfrm>
              <a:off x="7158552" y="330807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60" name="tx360"/>
            <p:cNvSpPr/>
            <p:nvPr/>
          </p:nvSpPr>
          <p:spPr>
            <a:xfrm>
              <a:off x="7167239" y="3220866"/>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61" name="tx361"/>
            <p:cNvSpPr/>
            <p:nvPr/>
          </p:nvSpPr>
          <p:spPr>
            <a:xfrm>
              <a:off x="7114386" y="313366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362" name="tx362"/>
            <p:cNvSpPr/>
            <p:nvPr/>
          </p:nvSpPr>
          <p:spPr>
            <a:xfrm>
              <a:off x="7118776" y="30464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363" name="tx363"/>
            <p:cNvSpPr/>
            <p:nvPr/>
          </p:nvSpPr>
          <p:spPr>
            <a:xfrm>
              <a:off x="7127554" y="295925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64" name="tx364"/>
            <p:cNvSpPr/>
            <p:nvPr/>
          </p:nvSpPr>
          <p:spPr>
            <a:xfrm>
              <a:off x="7123165" y="287205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365" name="tx365"/>
            <p:cNvSpPr/>
            <p:nvPr/>
          </p:nvSpPr>
          <p:spPr>
            <a:xfrm>
              <a:off x="7142987" y="27848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66" name="tx366"/>
            <p:cNvSpPr/>
            <p:nvPr/>
          </p:nvSpPr>
          <p:spPr>
            <a:xfrm>
              <a:off x="7147467" y="269764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67" name="tx367"/>
            <p:cNvSpPr/>
            <p:nvPr/>
          </p:nvSpPr>
          <p:spPr>
            <a:xfrm>
              <a:off x="7134208" y="26104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68" name="tx368"/>
            <p:cNvSpPr/>
            <p:nvPr/>
          </p:nvSpPr>
          <p:spPr>
            <a:xfrm>
              <a:off x="7173893" y="25232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69" name="tx369"/>
            <p:cNvSpPr/>
            <p:nvPr/>
          </p:nvSpPr>
          <p:spPr>
            <a:xfrm>
              <a:off x="7167858" y="2436032"/>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70" name="tx370"/>
            <p:cNvSpPr/>
            <p:nvPr/>
          </p:nvSpPr>
          <p:spPr>
            <a:xfrm>
              <a:off x="7151765" y="234882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71" name="tx371"/>
            <p:cNvSpPr/>
            <p:nvPr/>
          </p:nvSpPr>
          <p:spPr>
            <a:xfrm>
              <a:off x="7153319" y="2261625"/>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72" name="tx372"/>
            <p:cNvSpPr/>
            <p:nvPr/>
          </p:nvSpPr>
          <p:spPr>
            <a:xfrm>
              <a:off x="7121041" y="217442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73" name="tx373"/>
            <p:cNvSpPr/>
            <p:nvPr/>
          </p:nvSpPr>
          <p:spPr>
            <a:xfrm>
              <a:off x="7129819" y="208721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74" name="tx374"/>
            <p:cNvSpPr/>
            <p:nvPr/>
          </p:nvSpPr>
          <p:spPr>
            <a:xfrm>
              <a:off x="7147376" y="200001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75" name="tx375"/>
            <p:cNvSpPr/>
            <p:nvPr/>
          </p:nvSpPr>
          <p:spPr>
            <a:xfrm>
              <a:off x="7148930" y="191280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76" name="tx376"/>
            <p:cNvSpPr/>
            <p:nvPr/>
          </p:nvSpPr>
          <p:spPr>
            <a:xfrm>
              <a:off x="7142987"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77" name="rc377"/>
            <p:cNvSpPr/>
            <p:nvPr/>
          </p:nvSpPr>
          <p:spPr>
            <a:xfrm>
              <a:off x="6324025" y="1679636"/>
              <a:ext cx="1144722" cy="3836966"/>
            </a:xfrm>
            <a:prstGeom prst="rect">
              <a:avLst/>
            </a:prstGeom>
            <a:noFill/>
            <a:ln w="13550" cap="rnd">
              <a:solidFill>
                <a:srgbClr val="999999">
                  <a:alpha val="100000"/>
                </a:srgbClr>
              </a:solidFill>
              <a:prstDash val="solid"/>
              <a:round/>
            </a:ln>
          </p:spPr>
          <p:txBody>
            <a:bodyPr/>
            <a:lstStyle/>
            <a:p/>
          </p:txBody>
        </p:sp>
        <p:sp>
          <p:nvSpPr>
            <p:cNvPr id="378" name="pl378"/>
            <p:cNvSpPr/>
            <p:nvPr/>
          </p:nvSpPr>
          <p:spPr>
            <a:xfrm>
              <a:off x="754923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774745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794568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81439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834212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54034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54034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85" name="pt385"/>
            <p:cNvSpPr/>
            <p:nvPr/>
          </p:nvSpPr>
          <p:spPr>
            <a:xfrm>
              <a:off x="7947387" y="530425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8462760" y="480595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462760" y="430764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8522226" y="380933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542048" y="33110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561870" y="28127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581692" y="23144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581692"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tx393"/>
            <p:cNvSpPr/>
            <p:nvPr/>
          </p:nvSpPr>
          <p:spPr>
            <a:xfrm>
              <a:off x="8084434" y="531375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94" name="tx394"/>
            <p:cNvSpPr/>
            <p:nvPr/>
          </p:nvSpPr>
          <p:spPr>
            <a:xfrm>
              <a:off x="8229588" y="48154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95" name="tx395"/>
            <p:cNvSpPr/>
            <p:nvPr/>
          </p:nvSpPr>
          <p:spPr>
            <a:xfrm>
              <a:off x="8248607" y="431714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396" name="tx396"/>
            <p:cNvSpPr/>
            <p:nvPr/>
          </p:nvSpPr>
          <p:spPr>
            <a:xfrm>
              <a:off x="8310999" y="381883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97" name="tx397"/>
            <p:cNvSpPr/>
            <p:nvPr/>
          </p:nvSpPr>
          <p:spPr>
            <a:xfrm>
              <a:off x="8344172" y="332052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98" name="tx398"/>
            <p:cNvSpPr/>
            <p:nvPr/>
          </p:nvSpPr>
          <p:spPr>
            <a:xfrm>
              <a:off x="8346254" y="282222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99" name="tx399"/>
            <p:cNvSpPr/>
            <p:nvPr/>
          </p:nvSpPr>
          <p:spPr>
            <a:xfrm>
              <a:off x="8361779" y="23239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400" name="tx400"/>
            <p:cNvSpPr/>
            <p:nvPr/>
          </p:nvSpPr>
          <p:spPr>
            <a:xfrm>
              <a:off x="8344131" y="1825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01" name="rc401"/>
            <p:cNvSpPr/>
            <p:nvPr/>
          </p:nvSpPr>
          <p:spPr>
            <a:xfrm>
              <a:off x="7538337" y="1679636"/>
              <a:ext cx="1144722" cy="3836966"/>
            </a:xfrm>
            <a:prstGeom prst="rect">
              <a:avLst/>
            </a:prstGeom>
            <a:noFill/>
            <a:ln w="13550" cap="rnd">
              <a:solidFill>
                <a:srgbClr val="999999">
                  <a:alpha val="100000"/>
                </a:srgbClr>
              </a:solidFill>
              <a:prstDash val="solid"/>
              <a:round/>
            </a:ln>
          </p:spPr>
          <p:txBody>
            <a:bodyPr/>
            <a:lstStyle/>
            <a:p/>
          </p:txBody>
        </p:sp>
        <p:sp>
          <p:nvSpPr>
            <p:cNvPr id="402" name="pl402"/>
            <p:cNvSpPr/>
            <p:nvPr/>
          </p:nvSpPr>
          <p:spPr>
            <a:xfrm>
              <a:off x="876355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89617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915999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5" name="pl405"/>
            <p:cNvSpPr/>
            <p:nvPr/>
          </p:nvSpPr>
          <p:spPr>
            <a:xfrm>
              <a:off x="93582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6" name="pl406"/>
            <p:cNvSpPr/>
            <p:nvPr/>
          </p:nvSpPr>
          <p:spPr>
            <a:xfrm>
              <a:off x="955643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7" name="pl407"/>
            <p:cNvSpPr/>
            <p:nvPr/>
          </p:nvSpPr>
          <p:spPr>
            <a:xfrm>
              <a:off x="97546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8" name="pl408"/>
            <p:cNvSpPr/>
            <p:nvPr/>
          </p:nvSpPr>
          <p:spPr>
            <a:xfrm>
              <a:off x="9477143"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09" name="pt409"/>
            <p:cNvSpPr/>
            <p:nvPr/>
          </p:nvSpPr>
          <p:spPr>
            <a:xfrm>
              <a:off x="9003122"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0" name="pt410"/>
            <p:cNvSpPr/>
            <p:nvPr/>
          </p:nvSpPr>
          <p:spPr>
            <a:xfrm>
              <a:off x="9122054" y="515260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1" name="pt411"/>
            <p:cNvSpPr/>
            <p:nvPr/>
          </p:nvSpPr>
          <p:spPr>
            <a:xfrm>
              <a:off x="9221164" y="500094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2" name="pt412"/>
            <p:cNvSpPr/>
            <p:nvPr/>
          </p:nvSpPr>
          <p:spPr>
            <a:xfrm>
              <a:off x="9379741" y="484928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3" name="pt413"/>
            <p:cNvSpPr/>
            <p:nvPr/>
          </p:nvSpPr>
          <p:spPr>
            <a:xfrm>
              <a:off x="9459029" y="469762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459029" y="454596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9498673" y="439430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6" name="pt416"/>
            <p:cNvSpPr/>
            <p:nvPr/>
          </p:nvSpPr>
          <p:spPr>
            <a:xfrm>
              <a:off x="9498673" y="424264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7" name="pt417"/>
            <p:cNvSpPr/>
            <p:nvPr/>
          </p:nvSpPr>
          <p:spPr>
            <a:xfrm>
              <a:off x="9498673" y="409098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8" name="pt418"/>
            <p:cNvSpPr/>
            <p:nvPr/>
          </p:nvSpPr>
          <p:spPr>
            <a:xfrm>
              <a:off x="9538317" y="39393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9" name="pt419"/>
            <p:cNvSpPr/>
            <p:nvPr/>
          </p:nvSpPr>
          <p:spPr>
            <a:xfrm>
              <a:off x="9538317" y="37876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9558139" y="36360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1" name="pt421"/>
            <p:cNvSpPr/>
            <p:nvPr/>
          </p:nvSpPr>
          <p:spPr>
            <a:xfrm>
              <a:off x="9617605" y="348435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2" name="pt422"/>
            <p:cNvSpPr/>
            <p:nvPr/>
          </p:nvSpPr>
          <p:spPr>
            <a:xfrm>
              <a:off x="9617605" y="333269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3" name="pt423"/>
            <p:cNvSpPr/>
            <p:nvPr/>
          </p:nvSpPr>
          <p:spPr>
            <a:xfrm>
              <a:off x="9637427" y="318103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4" name="pt424"/>
            <p:cNvSpPr/>
            <p:nvPr/>
          </p:nvSpPr>
          <p:spPr>
            <a:xfrm>
              <a:off x="9657249" y="302937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5" name="pt425"/>
            <p:cNvSpPr/>
            <p:nvPr/>
          </p:nvSpPr>
          <p:spPr>
            <a:xfrm>
              <a:off x="9677071" y="287771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6" name="pt426"/>
            <p:cNvSpPr/>
            <p:nvPr/>
          </p:nvSpPr>
          <p:spPr>
            <a:xfrm>
              <a:off x="9677071" y="272605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7" name="pt427"/>
            <p:cNvSpPr/>
            <p:nvPr/>
          </p:nvSpPr>
          <p:spPr>
            <a:xfrm>
              <a:off x="9696893" y="257440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8" name="pt428"/>
            <p:cNvSpPr/>
            <p:nvPr/>
          </p:nvSpPr>
          <p:spPr>
            <a:xfrm>
              <a:off x="9716715" y="242274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9" name="pt429"/>
            <p:cNvSpPr/>
            <p:nvPr/>
          </p:nvSpPr>
          <p:spPr>
            <a:xfrm>
              <a:off x="9716715" y="227108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0" name="pt430"/>
            <p:cNvSpPr/>
            <p:nvPr/>
          </p:nvSpPr>
          <p:spPr>
            <a:xfrm>
              <a:off x="9716715" y="211942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1" name="pt431"/>
            <p:cNvSpPr/>
            <p:nvPr/>
          </p:nvSpPr>
          <p:spPr>
            <a:xfrm>
              <a:off x="9716715" y="19677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2" name="pt432"/>
            <p:cNvSpPr/>
            <p:nvPr/>
          </p:nvSpPr>
          <p:spPr>
            <a:xfrm>
              <a:off x="9796003"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tx433"/>
            <p:cNvSpPr/>
            <p:nvPr/>
          </p:nvSpPr>
          <p:spPr>
            <a:xfrm>
              <a:off x="9140169"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34" name="tx434"/>
            <p:cNvSpPr/>
            <p:nvPr/>
          </p:nvSpPr>
          <p:spPr>
            <a:xfrm>
              <a:off x="9259101" y="516209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35" name="tx435"/>
            <p:cNvSpPr/>
            <p:nvPr/>
          </p:nvSpPr>
          <p:spPr>
            <a:xfrm>
              <a:off x="9358211" y="50104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36" name="tx436"/>
            <p:cNvSpPr/>
            <p:nvPr/>
          </p:nvSpPr>
          <p:spPr>
            <a:xfrm>
              <a:off x="9516787" y="485878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37" name="tx437"/>
            <p:cNvSpPr/>
            <p:nvPr/>
          </p:nvSpPr>
          <p:spPr>
            <a:xfrm>
              <a:off x="9234635" y="470712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38" name="tx438"/>
            <p:cNvSpPr/>
            <p:nvPr/>
          </p:nvSpPr>
          <p:spPr>
            <a:xfrm>
              <a:off x="9221468" y="45554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39" name="tx439"/>
            <p:cNvSpPr/>
            <p:nvPr/>
          </p:nvSpPr>
          <p:spPr>
            <a:xfrm>
              <a:off x="9305186" y="44038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40" name="tx440"/>
            <p:cNvSpPr/>
            <p:nvPr/>
          </p:nvSpPr>
          <p:spPr>
            <a:xfrm>
              <a:off x="9256722" y="42521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41" name="tx441"/>
            <p:cNvSpPr/>
            <p:nvPr/>
          </p:nvSpPr>
          <p:spPr>
            <a:xfrm>
              <a:off x="9256722" y="41004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42" name="tx442"/>
            <p:cNvSpPr/>
            <p:nvPr/>
          </p:nvSpPr>
          <p:spPr>
            <a:xfrm>
              <a:off x="9296367" y="39488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43" name="tx443"/>
            <p:cNvSpPr/>
            <p:nvPr/>
          </p:nvSpPr>
          <p:spPr>
            <a:xfrm>
              <a:off x="9314014" y="379717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44" name="tx444"/>
            <p:cNvSpPr/>
            <p:nvPr/>
          </p:nvSpPr>
          <p:spPr>
            <a:xfrm>
              <a:off x="9342615" y="364551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45" name="tx445"/>
            <p:cNvSpPr/>
            <p:nvPr/>
          </p:nvSpPr>
          <p:spPr>
            <a:xfrm>
              <a:off x="9384433" y="349385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46" name="tx446"/>
            <p:cNvSpPr/>
            <p:nvPr/>
          </p:nvSpPr>
          <p:spPr>
            <a:xfrm>
              <a:off x="9424118" y="33421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47" name="tx447"/>
            <p:cNvSpPr/>
            <p:nvPr/>
          </p:nvSpPr>
          <p:spPr>
            <a:xfrm>
              <a:off x="9421811" y="319053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48" name="tx448"/>
            <p:cNvSpPr/>
            <p:nvPr/>
          </p:nvSpPr>
          <p:spPr>
            <a:xfrm>
              <a:off x="9446023" y="303887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49" name="tx449"/>
            <p:cNvSpPr/>
            <p:nvPr/>
          </p:nvSpPr>
          <p:spPr>
            <a:xfrm>
              <a:off x="9452677" y="28872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50" name="tx450"/>
            <p:cNvSpPr/>
            <p:nvPr/>
          </p:nvSpPr>
          <p:spPr>
            <a:xfrm>
              <a:off x="9435121" y="273555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51" name="tx451"/>
            <p:cNvSpPr/>
            <p:nvPr/>
          </p:nvSpPr>
          <p:spPr>
            <a:xfrm>
              <a:off x="9472499" y="25838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52" name="tx452"/>
            <p:cNvSpPr/>
            <p:nvPr/>
          </p:nvSpPr>
          <p:spPr>
            <a:xfrm>
              <a:off x="9505580" y="243224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53" name="tx453"/>
            <p:cNvSpPr/>
            <p:nvPr/>
          </p:nvSpPr>
          <p:spPr>
            <a:xfrm>
              <a:off x="9485098" y="2280582"/>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54" name="tx454"/>
            <p:cNvSpPr/>
            <p:nvPr/>
          </p:nvSpPr>
          <p:spPr>
            <a:xfrm>
              <a:off x="9487932" y="21289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55" name="tx455"/>
            <p:cNvSpPr/>
            <p:nvPr/>
          </p:nvSpPr>
          <p:spPr>
            <a:xfrm>
              <a:off x="9483634" y="197726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56" name="tx456"/>
            <p:cNvSpPr/>
            <p:nvPr/>
          </p:nvSpPr>
          <p:spPr>
            <a:xfrm>
              <a:off x="9562831"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57" name="rc457"/>
            <p:cNvSpPr/>
            <p:nvPr/>
          </p:nvSpPr>
          <p:spPr>
            <a:xfrm>
              <a:off x="8752648" y="1679636"/>
              <a:ext cx="1144722" cy="3836966"/>
            </a:xfrm>
            <a:prstGeom prst="rect">
              <a:avLst/>
            </a:prstGeom>
            <a:noFill/>
            <a:ln w="13550" cap="rnd">
              <a:solidFill>
                <a:srgbClr val="999999">
                  <a:alpha val="100000"/>
                </a:srgbClr>
              </a:solidFill>
              <a:prstDash val="solid"/>
              <a:round/>
            </a:ln>
          </p:spPr>
          <p:txBody>
            <a:bodyPr/>
            <a:lstStyle/>
            <a:p/>
          </p:txBody>
        </p:sp>
        <p:sp>
          <p:nvSpPr>
            <p:cNvPr id="458" name="rc458"/>
            <p:cNvSpPr/>
            <p:nvPr/>
          </p:nvSpPr>
          <p:spPr>
            <a:xfrm>
              <a:off x="252469"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082"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(91%)</a:t>
              </a:r>
            </a:p>
          </p:txBody>
        </p:sp>
        <p:sp>
          <p:nvSpPr>
            <p:cNvPr id="460" name="rc460"/>
            <p:cNvSpPr/>
            <p:nvPr/>
          </p:nvSpPr>
          <p:spPr>
            <a:xfrm>
              <a:off x="1466780"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1719330" y="1532205"/>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(90%)</a:t>
              </a:r>
            </a:p>
          </p:txBody>
        </p:sp>
        <p:sp>
          <p:nvSpPr>
            <p:cNvPr id="462" name="rc462"/>
            <p:cNvSpPr/>
            <p:nvPr/>
          </p:nvSpPr>
          <p:spPr>
            <a:xfrm>
              <a:off x="2681091"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2936704"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(85%)</a:t>
              </a:r>
            </a:p>
          </p:txBody>
        </p:sp>
        <p:sp>
          <p:nvSpPr>
            <p:cNvPr id="464" name="rc464"/>
            <p:cNvSpPr/>
            <p:nvPr/>
          </p:nvSpPr>
          <p:spPr>
            <a:xfrm>
              <a:off x="3895403"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4154125" y="1532205"/>
              <a:ext cx="6272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(89%)</a:t>
              </a:r>
            </a:p>
          </p:txBody>
        </p:sp>
        <p:sp>
          <p:nvSpPr>
            <p:cNvPr id="466" name="rc466"/>
            <p:cNvSpPr/>
            <p:nvPr/>
          </p:nvSpPr>
          <p:spPr>
            <a:xfrm>
              <a:off x="5109714"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5359109" y="1532205"/>
              <a:ext cx="64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(89%)</a:t>
              </a:r>
            </a:p>
          </p:txBody>
        </p:sp>
        <p:sp>
          <p:nvSpPr>
            <p:cNvPr id="468" name="rc468"/>
            <p:cNvSpPr/>
            <p:nvPr/>
          </p:nvSpPr>
          <p:spPr>
            <a:xfrm>
              <a:off x="6324025"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6324887" y="1532205"/>
              <a:ext cx="11430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(96%)</a:t>
              </a:r>
            </a:p>
          </p:txBody>
        </p:sp>
        <p:sp>
          <p:nvSpPr>
            <p:cNvPr id="470" name="rc470"/>
            <p:cNvSpPr/>
            <p:nvPr/>
          </p:nvSpPr>
          <p:spPr>
            <a:xfrm>
              <a:off x="7538337"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7790795" y="1532205"/>
              <a:ext cx="6398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(95%)</a:t>
              </a:r>
            </a:p>
          </p:txBody>
        </p:sp>
        <p:sp>
          <p:nvSpPr>
            <p:cNvPr id="472" name="rc472"/>
            <p:cNvSpPr/>
            <p:nvPr/>
          </p:nvSpPr>
          <p:spPr>
            <a:xfrm>
              <a:off x="8752648"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8989745" y="1532205"/>
              <a:ext cx="670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(81%)</a:t>
              </a:r>
            </a:p>
          </p:txBody>
        </p:sp>
        <p:sp>
          <p:nvSpPr>
            <p:cNvPr id="474" name="pl474"/>
            <p:cNvSpPr/>
            <p:nvPr/>
          </p:nvSpPr>
          <p:spPr>
            <a:xfrm>
              <a:off x="252469"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475" name="pl475"/>
            <p:cNvSpPr/>
            <p:nvPr/>
          </p:nvSpPr>
          <p:spPr>
            <a:xfrm>
              <a:off x="2633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46159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6598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5803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10562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125447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2011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2" name="tx482"/>
            <p:cNvSpPr/>
            <p:nvPr/>
          </p:nvSpPr>
          <p:spPr>
            <a:xfrm rot="-5400000">
              <a:off x="39941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3" name="tx483"/>
            <p:cNvSpPr/>
            <p:nvPr/>
          </p:nvSpPr>
          <p:spPr>
            <a:xfrm rot="-5400000">
              <a:off x="5976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4" name="tx484"/>
            <p:cNvSpPr/>
            <p:nvPr/>
          </p:nvSpPr>
          <p:spPr>
            <a:xfrm rot="-5400000">
              <a:off x="79585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5" name="tx485"/>
            <p:cNvSpPr/>
            <p:nvPr/>
          </p:nvSpPr>
          <p:spPr>
            <a:xfrm rot="-5400000">
              <a:off x="9940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6" name="tx486"/>
            <p:cNvSpPr/>
            <p:nvPr/>
          </p:nvSpPr>
          <p:spPr>
            <a:xfrm rot="-5400000">
              <a:off x="119229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7" name="pl487"/>
            <p:cNvSpPr/>
            <p:nvPr/>
          </p:nvSpPr>
          <p:spPr>
            <a:xfrm>
              <a:off x="1466780"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488" name="pl488"/>
            <p:cNvSpPr/>
            <p:nvPr/>
          </p:nvSpPr>
          <p:spPr>
            <a:xfrm>
              <a:off x="14776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6759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187412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207234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227056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246878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14155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5" name="tx495"/>
            <p:cNvSpPr/>
            <p:nvPr/>
          </p:nvSpPr>
          <p:spPr>
            <a:xfrm rot="-5400000">
              <a:off x="161372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6" name="tx496"/>
            <p:cNvSpPr/>
            <p:nvPr/>
          </p:nvSpPr>
          <p:spPr>
            <a:xfrm rot="-5400000">
              <a:off x="181194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7" name="tx497"/>
            <p:cNvSpPr/>
            <p:nvPr/>
          </p:nvSpPr>
          <p:spPr>
            <a:xfrm rot="-5400000">
              <a:off x="201016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8" name="tx498"/>
            <p:cNvSpPr/>
            <p:nvPr/>
          </p:nvSpPr>
          <p:spPr>
            <a:xfrm rot="-5400000">
              <a:off x="220838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9" name="tx499"/>
            <p:cNvSpPr/>
            <p:nvPr/>
          </p:nvSpPr>
          <p:spPr>
            <a:xfrm rot="-5400000">
              <a:off x="240660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0" name="pl500"/>
            <p:cNvSpPr/>
            <p:nvPr/>
          </p:nvSpPr>
          <p:spPr>
            <a:xfrm>
              <a:off x="2681091"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01" name="pl501"/>
            <p:cNvSpPr/>
            <p:nvPr/>
          </p:nvSpPr>
          <p:spPr>
            <a:xfrm>
              <a:off x="269199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289021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308843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328665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34848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368309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26298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8" name="tx508"/>
            <p:cNvSpPr/>
            <p:nvPr/>
          </p:nvSpPr>
          <p:spPr>
            <a:xfrm rot="-5400000">
              <a:off x="282803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9" name="tx509"/>
            <p:cNvSpPr/>
            <p:nvPr/>
          </p:nvSpPr>
          <p:spPr>
            <a:xfrm rot="-5400000">
              <a:off x="302625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0" name="tx510"/>
            <p:cNvSpPr/>
            <p:nvPr/>
          </p:nvSpPr>
          <p:spPr>
            <a:xfrm rot="-5400000">
              <a:off x="322447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1" name="tx511"/>
            <p:cNvSpPr/>
            <p:nvPr/>
          </p:nvSpPr>
          <p:spPr>
            <a:xfrm rot="-5400000">
              <a:off x="342269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2" name="tx512"/>
            <p:cNvSpPr/>
            <p:nvPr/>
          </p:nvSpPr>
          <p:spPr>
            <a:xfrm rot="-5400000">
              <a:off x="362091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3" name="pl513"/>
            <p:cNvSpPr/>
            <p:nvPr/>
          </p:nvSpPr>
          <p:spPr>
            <a:xfrm>
              <a:off x="3895403"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14" name="pl514"/>
            <p:cNvSpPr/>
            <p:nvPr/>
          </p:nvSpPr>
          <p:spPr>
            <a:xfrm>
              <a:off x="39063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410452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43027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450096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69918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48974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38441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1" name="tx521"/>
            <p:cNvSpPr/>
            <p:nvPr/>
          </p:nvSpPr>
          <p:spPr>
            <a:xfrm rot="-5400000">
              <a:off x="404234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2" name="tx522"/>
            <p:cNvSpPr/>
            <p:nvPr/>
          </p:nvSpPr>
          <p:spPr>
            <a:xfrm rot="-5400000">
              <a:off x="424056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3" name="tx523"/>
            <p:cNvSpPr/>
            <p:nvPr/>
          </p:nvSpPr>
          <p:spPr>
            <a:xfrm rot="-5400000">
              <a:off x="443878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4" name="tx524"/>
            <p:cNvSpPr/>
            <p:nvPr/>
          </p:nvSpPr>
          <p:spPr>
            <a:xfrm rot="-5400000">
              <a:off x="463700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5" name="tx525"/>
            <p:cNvSpPr/>
            <p:nvPr/>
          </p:nvSpPr>
          <p:spPr>
            <a:xfrm rot="-5400000">
              <a:off x="48352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6" name="pl526"/>
            <p:cNvSpPr/>
            <p:nvPr/>
          </p:nvSpPr>
          <p:spPr>
            <a:xfrm>
              <a:off x="5109714"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27" name="pl527"/>
            <p:cNvSpPr/>
            <p:nvPr/>
          </p:nvSpPr>
          <p:spPr>
            <a:xfrm>
              <a:off x="51206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31883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51705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571527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591349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611171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505843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4" name="tx534"/>
            <p:cNvSpPr/>
            <p:nvPr/>
          </p:nvSpPr>
          <p:spPr>
            <a:xfrm rot="-5400000">
              <a:off x="525665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5" name="tx535"/>
            <p:cNvSpPr/>
            <p:nvPr/>
          </p:nvSpPr>
          <p:spPr>
            <a:xfrm rot="-5400000">
              <a:off x="545487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6" name="tx536"/>
            <p:cNvSpPr/>
            <p:nvPr/>
          </p:nvSpPr>
          <p:spPr>
            <a:xfrm rot="-5400000">
              <a:off x="565309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7" name="tx537"/>
            <p:cNvSpPr/>
            <p:nvPr/>
          </p:nvSpPr>
          <p:spPr>
            <a:xfrm rot="-5400000">
              <a:off x="585131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8" name="tx538"/>
            <p:cNvSpPr/>
            <p:nvPr/>
          </p:nvSpPr>
          <p:spPr>
            <a:xfrm rot="-5400000">
              <a:off x="60495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9" name="pl539"/>
            <p:cNvSpPr/>
            <p:nvPr/>
          </p:nvSpPr>
          <p:spPr>
            <a:xfrm>
              <a:off x="6324025"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40" name="pl540"/>
            <p:cNvSpPr/>
            <p:nvPr/>
          </p:nvSpPr>
          <p:spPr>
            <a:xfrm>
              <a:off x="633492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653314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673136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692958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71278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732602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tx546"/>
            <p:cNvSpPr/>
            <p:nvPr/>
          </p:nvSpPr>
          <p:spPr>
            <a:xfrm rot="-5400000">
              <a:off x="62727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47" name="tx547"/>
            <p:cNvSpPr/>
            <p:nvPr/>
          </p:nvSpPr>
          <p:spPr>
            <a:xfrm rot="-5400000">
              <a:off x="647096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48" name="tx548"/>
            <p:cNvSpPr/>
            <p:nvPr/>
          </p:nvSpPr>
          <p:spPr>
            <a:xfrm rot="-5400000">
              <a:off x="666918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9" name="tx549"/>
            <p:cNvSpPr/>
            <p:nvPr/>
          </p:nvSpPr>
          <p:spPr>
            <a:xfrm rot="-5400000">
              <a:off x="686740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50" name="tx550"/>
            <p:cNvSpPr/>
            <p:nvPr/>
          </p:nvSpPr>
          <p:spPr>
            <a:xfrm rot="-5400000">
              <a:off x="70656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51" name="tx551"/>
            <p:cNvSpPr/>
            <p:nvPr/>
          </p:nvSpPr>
          <p:spPr>
            <a:xfrm rot="-5400000">
              <a:off x="726385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52" name="pl552"/>
            <p:cNvSpPr/>
            <p:nvPr/>
          </p:nvSpPr>
          <p:spPr>
            <a:xfrm>
              <a:off x="7538337"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53" name="pl553"/>
            <p:cNvSpPr/>
            <p:nvPr/>
          </p:nvSpPr>
          <p:spPr>
            <a:xfrm>
              <a:off x="754923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774745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794568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81439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834212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854034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748706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60" name="tx560"/>
            <p:cNvSpPr/>
            <p:nvPr/>
          </p:nvSpPr>
          <p:spPr>
            <a:xfrm rot="-5400000">
              <a:off x="768528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61" name="tx561"/>
            <p:cNvSpPr/>
            <p:nvPr/>
          </p:nvSpPr>
          <p:spPr>
            <a:xfrm rot="-5400000">
              <a:off x="788350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2" name="tx562"/>
            <p:cNvSpPr/>
            <p:nvPr/>
          </p:nvSpPr>
          <p:spPr>
            <a:xfrm rot="-5400000">
              <a:off x="80817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63" name="tx563"/>
            <p:cNvSpPr/>
            <p:nvPr/>
          </p:nvSpPr>
          <p:spPr>
            <a:xfrm rot="-5400000">
              <a:off x="827994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64" name="tx564"/>
            <p:cNvSpPr/>
            <p:nvPr/>
          </p:nvSpPr>
          <p:spPr>
            <a:xfrm rot="-5400000">
              <a:off x="847816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65" name="pl565"/>
            <p:cNvSpPr/>
            <p:nvPr/>
          </p:nvSpPr>
          <p:spPr>
            <a:xfrm>
              <a:off x="8752648"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66" name="pl566"/>
            <p:cNvSpPr/>
            <p:nvPr/>
          </p:nvSpPr>
          <p:spPr>
            <a:xfrm>
              <a:off x="876355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89617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915999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9" name="pl569"/>
            <p:cNvSpPr/>
            <p:nvPr/>
          </p:nvSpPr>
          <p:spPr>
            <a:xfrm>
              <a:off x="93582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55643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7546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tx572"/>
            <p:cNvSpPr/>
            <p:nvPr/>
          </p:nvSpPr>
          <p:spPr>
            <a:xfrm rot="-5400000">
              <a:off x="870137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73" name="tx573"/>
            <p:cNvSpPr/>
            <p:nvPr/>
          </p:nvSpPr>
          <p:spPr>
            <a:xfrm rot="-5400000">
              <a:off x="88995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74" name="tx574"/>
            <p:cNvSpPr/>
            <p:nvPr/>
          </p:nvSpPr>
          <p:spPr>
            <a:xfrm rot="-5400000">
              <a:off x="909781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75" name="tx575"/>
            <p:cNvSpPr/>
            <p:nvPr/>
          </p:nvSpPr>
          <p:spPr>
            <a:xfrm rot="-5400000">
              <a:off x="92960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76" name="tx576"/>
            <p:cNvSpPr/>
            <p:nvPr/>
          </p:nvSpPr>
          <p:spPr>
            <a:xfrm rot="-5400000">
              <a:off x="949425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77" name="tx577"/>
            <p:cNvSpPr/>
            <p:nvPr/>
          </p:nvSpPr>
          <p:spPr>
            <a:xfrm rot="-5400000">
              <a:off x="96924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78" name="tx578"/>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9" name="tx579"/>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0" name="pt580"/>
            <p:cNvSpPr/>
            <p:nvPr/>
          </p:nvSpPr>
          <p:spPr>
            <a:xfrm>
              <a:off x="3777289" y="616762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81" name="pt581"/>
            <p:cNvSpPr/>
            <p:nvPr/>
          </p:nvSpPr>
          <p:spPr>
            <a:xfrm>
              <a:off x="4325570" y="61676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4970137" y="616762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3" name="pt583"/>
            <p:cNvSpPr/>
            <p:nvPr/>
          </p:nvSpPr>
          <p:spPr>
            <a:xfrm>
              <a:off x="5614704" y="61676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4" name="pt584"/>
            <p:cNvSpPr/>
            <p:nvPr/>
          </p:nvSpPr>
          <p:spPr>
            <a:xfrm>
              <a:off x="6259271" y="616762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5" name="pt585"/>
            <p:cNvSpPr/>
            <p:nvPr/>
          </p:nvSpPr>
          <p:spPr>
            <a:xfrm>
              <a:off x="6903838" y="61676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tx586"/>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87" name="tx587"/>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88" name="tx588"/>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89" name="tx589"/>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90" name="tx590"/>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91" name="tx591"/>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92" name="tx592"/>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593" name="tx593"/>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4" name="tx594"/>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95"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Non-programme had the highest regional coverage (96%), while WCAR had the lowest (81%).
138 countries achieved at least 90% coverage, while 21 remained below 80%.
The lowest coverage was reported in Papua New Guinea (49%), Yemen (49%), Venezuela (57%), and CAR (59%).
The largest within-region variation was observed in EAPR (49%-99%) and MENA (49%-99%).</a:t>
            </a:r>
          </a:p>
        </p:txBody>
      </p:sp>
      <p:sp>
        <p:nvSpPr>
          <p:cNvPr id="596"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597" name=""/>
          <p:cNvGrpSpPr/>
          <p:nvPr/>
        </p:nvGrpSpPr>
        <p:grpSpPr>
          <a:xfrm>
            <a:off x="292608" y="1005840"/>
            <a:ext cx="9811512" cy="28575"/>
            <a:chOff x="292608" y="1005840"/>
            <a:chExt cx="9811512" cy="28575"/>
          </a:xfrm>
        </p:grpSpPr>
        <p:sp>
          <p:nvSpPr>
            <p:cNvPr id="598"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9"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6832"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 name="pl16"/>
            <p:cNvSpPr/>
            <p:nvPr/>
          </p:nvSpPr>
          <p:spPr>
            <a:xfrm>
              <a:off x="1968369" y="1882156"/>
              <a:ext cx="322169" cy="0"/>
            </a:xfrm>
            <a:custGeom>
              <a:avLst/>
              <a:pathLst>
                <a:path w="322169" h="0">
                  <a:moveTo>
                    <a:pt x="0" y="0"/>
                  </a:moveTo>
                  <a:lnTo>
                    <a:pt x="322169" y="0"/>
                  </a:lnTo>
                </a:path>
              </a:pathLst>
            </a:custGeom>
            <a:ln w="32521" cap="flat">
              <a:solidFill>
                <a:srgbClr val="BFBFBF">
                  <a:alpha val="100000"/>
                </a:srgbClr>
              </a:solidFill>
              <a:prstDash val="solid"/>
              <a:round/>
            </a:ln>
          </p:spPr>
          <p:txBody>
            <a:bodyPr/>
            <a:lstStyle/>
            <a:p/>
          </p:txBody>
        </p:sp>
        <p:sp>
          <p:nvSpPr>
            <p:cNvPr id="17" name="pl17"/>
            <p:cNvSpPr/>
            <p:nvPr/>
          </p:nvSpPr>
          <p:spPr>
            <a:xfrm>
              <a:off x="2025222" y="237885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8" name="pl18"/>
            <p:cNvSpPr/>
            <p:nvPr/>
          </p:nvSpPr>
          <p:spPr>
            <a:xfrm>
              <a:off x="2252636" y="2875552"/>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9" name="pt19"/>
            <p:cNvSpPr/>
            <p:nvPr/>
          </p:nvSpPr>
          <p:spPr>
            <a:xfrm>
              <a:off x="2241761"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 name="pt20"/>
            <p:cNvSpPr/>
            <p:nvPr/>
          </p:nvSpPr>
          <p:spPr>
            <a:xfrm>
              <a:off x="1919592"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 name="pt21"/>
            <p:cNvSpPr/>
            <p:nvPr/>
          </p:nvSpPr>
          <p:spPr>
            <a:xfrm>
              <a:off x="2128054"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 name="pt22"/>
            <p:cNvSpPr/>
            <p:nvPr/>
          </p:nvSpPr>
          <p:spPr>
            <a:xfrm>
              <a:off x="1976445"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 name="pt23"/>
            <p:cNvSpPr/>
            <p:nvPr/>
          </p:nvSpPr>
          <p:spPr>
            <a:xfrm>
              <a:off x="2355468"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4" name="pt24"/>
            <p:cNvSpPr/>
            <p:nvPr/>
          </p:nvSpPr>
          <p:spPr>
            <a:xfrm>
              <a:off x="2203859"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 name="pt25"/>
            <p:cNvSpPr/>
            <p:nvPr/>
          </p:nvSpPr>
          <p:spPr>
            <a:xfrm>
              <a:off x="2241761"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212805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tx27"/>
            <p:cNvSpPr/>
            <p:nvPr/>
          </p:nvSpPr>
          <p:spPr>
            <a:xfrm>
              <a:off x="547032" y="1847272"/>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28" name="tx28"/>
            <p:cNvSpPr/>
            <p:nvPr/>
          </p:nvSpPr>
          <p:spPr>
            <a:xfrm>
              <a:off x="547032" y="2343970"/>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29" name="tx29"/>
            <p:cNvSpPr/>
            <p:nvPr/>
          </p:nvSpPr>
          <p:spPr>
            <a:xfrm>
              <a:off x="547032" y="2840668"/>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30" name="tx30"/>
            <p:cNvSpPr/>
            <p:nvPr/>
          </p:nvSpPr>
          <p:spPr>
            <a:xfrm>
              <a:off x="547032" y="3337365"/>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31" name="rc31"/>
            <p:cNvSpPr/>
            <p:nvPr/>
          </p:nvSpPr>
          <p:spPr>
            <a:xfrm>
              <a:off x="508182" y="1807652"/>
              <a:ext cx="2089365" cy="1639102"/>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52808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1759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90710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109661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12861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47563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66515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85466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04417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233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42319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195783" y="529579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4" name="pl44"/>
            <p:cNvSpPr/>
            <p:nvPr/>
          </p:nvSpPr>
          <p:spPr>
            <a:xfrm>
              <a:off x="2101027" y="3805701"/>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45" name="pl45"/>
            <p:cNvSpPr/>
            <p:nvPr/>
          </p:nvSpPr>
          <p:spPr>
            <a:xfrm>
              <a:off x="1456688" y="4550747"/>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46" name="pt46"/>
            <p:cNvSpPr/>
            <p:nvPr/>
          </p:nvSpPr>
          <p:spPr>
            <a:xfrm>
              <a:off x="2355468"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2052250"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1711129"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1407910"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2298615"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2147006"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tx52"/>
            <p:cNvSpPr/>
            <p:nvPr/>
          </p:nvSpPr>
          <p:spPr>
            <a:xfrm>
              <a:off x="547032" y="377081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53" name="tx53"/>
            <p:cNvSpPr/>
            <p:nvPr/>
          </p:nvSpPr>
          <p:spPr>
            <a:xfrm>
              <a:off x="547032" y="4515863"/>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54" name="tx54"/>
            <p:cNvSpPr/>
            <p:nvPr/>
          </p:nvSpPr>
          <p:spPr>
            <a:xfrm>
              <a:off x="547032" y="5260910"/>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55" name="rc55"/>
            <p:cNvSpPr/>
            <p:nvPr/>
          </p:nvSpPr>
          <p:spPr>
            <a:xfrm>
              <a:off x="508182" y="3731196"/>
              <a:ext cx="2089365" cy="1639102"/>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26870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7654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605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25557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44508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6345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8241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01361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20312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3926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5821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918861" y="2478194"/>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68" name="pl68"/>
            <p:cNvSpPr/>
            <p:nvPr/>
          </p:nvSpPr>
          <p:spPr>
            <a:xfrm>
              <a:off x="4259981"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69" name="pl69"/>
            <p:cNvSpPr/>
            <p:nvPr/>
          </p:nvSpPr>
          <p:spPr>
            <a:xfrm>
              <a:off x="3937812" y="1882156"/>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70" name="pl70"/>
            <p:cNvSpPr/>
            <p:nvPr/>
          </p:nvSpPr>
          <p:spPr>
            <a:xfrm>
              <a:off x="4297884" y="2180175"/>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71" name="pl71"/>
            <p:cNvSpPr/>
            <p:nvPr/>
          </p:nvSpPr>
          <p:spPr>
            <a:xfrm>
              <a:off x="4241030" y="2776212"/>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72" name="pl72"/>
            <p:cNvSpPr/>
            <p:nvPr/>
          </p:nvSpPr>
          <p:spPr>
            <a:xfrm>
              <a:off x="4373688" y="3074231"/>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73" name="pt73"/>
            <p:cNvSpPr/>
            <p:nvPr/>
          </p:nvSpPr>
          <p:spPr>
            <a:xfrm>
              <a:off x="4173302"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4" name="pt74"/>
            <p:cNvSpPr/>
            <p:nvPr/>
          </p:nvSpPr>
          <p:spPr>
            <a:xfrm>
              <a:off x="3889034"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4514423" y="21313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4249107" y="21313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4097497" y="24294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3870083" y="24294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4362813" y="27274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4192253" y="27274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4457569" y="30254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4324911" y="30254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4324911"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421120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tx85"/>
            <p:cNvSpPr/>
            <p:nvPr/>
          </p:nvSpPr>
          <p:spPr>
            <a:xfrm>
              <a:off x="2705986" y="1847272"/>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86" name="tx86"/>
            <p:cNvSpPr/>
            <p:nvPr/>
          </p:nvSpPr>
          <p:spPr>
            <a:xfrm>
              <a:off x="2705986" y="2145291"/>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87" name="tx87"/>
            <p:cNvSpPr/>
            <p:nvPr/>
          </p:nvSpPr>
          <p:spPr>
            <a:xfrm>
              <a:off x="2705986" y="2443309"/>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88" name="tx88"/>
            <p:cNvSpPr/>
            <p:nvPr/>
          </p:nvSpPr>
          <p:spPr>
            <a:xfrm>
              <a:off x="2705986" y="2741328"/>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89" name="tx89"/>
            <p:cNvSpPr/>
            <p:nvPr/>
          </p:nvSpPr>
          <p:spPr>
            <a:xfrm>
              <a:off x="2705986" y="3039347"/>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90" name="tx90"/>
            <p:cNvSpPr/>
            <p:nvPr/>
          </p:nvSpPr>
          <p:spPr>
            <a:xfrm>
              <a:off x="2705986" y="3337365"/>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91" name="rc91"/>
            <p:cNvSpPr/>
            <p:nvPr/>
          </p:nvSpPr>
          <p:spPr>
            <a:xfrm>
              <a:off x="2667136" y="1807652"/>
              <a:ext cx="2089365" cy="1639102"/>
            </a:xfrm>
            <a:prstGeom prst="rect">
              <a:avLst/>
            </a:prstGeom>
            <a:noFill/>
            <a:ln w="13550" cap="rnd">
              <a:solidFill>
                <a:srgbClr val="999999">
                  <a:alpha val="100000"/>
                </a:srgbClr>
              </a:solidFill>
              <a:prstDash val="solid"/>
              <a:round/>
            </a:ln>
          </p:spPr>
          <p:txBody>
            <a:bodyPr/>
            <a:lstStyle/>
            <a:p/>
          </p:txBody>
        </p:sp>
        <p:sp>
          <p:nvSpPr>
            <p:cNvPr id="92" name="pl92"/>
            <p:cNvSpPr/>
            <p:nvPr/>
          </p:nvSpPr>
          <p:spPr>
            <a:xfrm>
              <a:off x="26870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287654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06605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25557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344508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36345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8241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01361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20312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3926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821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316835" y="4550747"/>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4" name="pl104"/>
            <p:cNvSpPr/>
            <p:nvPr/>
          </p:nvSpPr>
          <p:spPr>
            <a:xfrm>
              <a:off x="4411591" y="5295794"/>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5" name="pl105"/>
            <p:cNvSpPr/>
            <p:nvPr/>
          </p:nvSpPr>
          <p:spPr>
            <a:xfrm>
              <a:off x="4392640" y="3805701"/>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06" name="pt106"/>
            <p:cNvSpPr/>
            <p:nvPr/>
          </p:nvSpPr>
          <p:spPr>
            <a:xfrm>
              <a:off x="4495472"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4343862"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4400716"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4268058"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4495472"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4362813"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tx112"/>
            <p:cNvSpPr/>
            <p:nvPr/>
          </p:nvSpPr>
          <p:spPr>
            <a:xfrm>
              <a:off x="2705986" y="3770816"/>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113" name="tx113"/>
            <p:cNvSpPr/>
            <p:nvPr/>
          </p:nvSpPr>
          <p:spPr>
            <a:xfrm>
              <a:off x="2705986" y="4515863"/>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114" name="tx114"/>
            <p:cNvSpPr/>
            <p:nvPr/>
          </p:nvSpPr>
          <p:spPr>
            <a:xfrm>
              <a:off x="2705986" y="5260910"/>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15" name="rc115"/>
            <p:cNvSpPr/>
            <p:nvPr/>
          </p:nvSpPr>
          <p:spPr>
            <a:xfrm>
              <a:off x="2667136" y="3731196"/>
              <a:ext cx="2089365" cy="1639102"/>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484599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0355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250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1452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0403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79354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305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1725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36208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55159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7411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32643" y="2627203"/>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28" name="pl128"/>
            <p:cNvSpPr/>
            <p:nvPr/>
          </p:nvSpPr>
          <p:spPr>
            <a:xfrm>
              <a:off x="6437887" y="2254680"/>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29" name="pl129"/>
            <p:cNvSpPr/>
            <p:nvPr/>
          </p:nvSpPr>
          <p:spPr>
            <a:xfrm>
              <a:off x="6475789"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0" name="pl130"/>
            <p:cNvSpPr/>
            <p:nvPr/>
          </p:nvSpPr>
          <p:spPr>
            <a:xfrm>
              <a:off x="6115717" y="1882156"/>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31" name="pl131"/>
            <p:cNvSpPr/>
            <p:nvPr/>
          </p:nvSpPr>
          <p:spPr>
            <a:xfrm>
              <a:off x="6494740" y="2999726"/>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32" name="pt132"/>
            <p:cNvSpPr/>
            <p:nvPr/>
          </p:nvSpPr>
          <p:spPr>
            <a:xfrm>
              <a:off x="6445963"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3" name="pt133"/>
            <p:cNvSpPr/>
            <p:nvPr/>
          </p:nvSpPr>
          <p:spPr>
            <a:xfrm>
              <a:off x="6066940"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4" name="pt134"/>
            <p:cNvSpPr/>
            <p:nvPr/>
          </p:nvSpPr>
          <p:spPr>
            <a:xfrm>
              <a:off x="6616524"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5" name="pt135"/>
            <p:cNvSpPr/>
            <p:nvPr/>
          </p:nvSpPr>
          <p:spPr>
            <a:xfrm>
              <a:off x="6389110"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6" name="pt136"/>
            <p:cNvSpPr/>
            <p:nvPr/>
          </p:nvSpPr>
          <p:spPr>
            <a:xfrm>
              <a:off x="6635475"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7" name="pt137"/>
            <p:cNvSpPr/>
            <p:nvPr/>
          </p:nvSpPr>
          <p:spPr>
            <a:xfrm>
              <a:off x="6483866"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8" name="pt138"/>
            <p:cNvSpPr/>
            <p:nvPr/>
          </p:nvSpPr>
          <p:spPr>
            <a:xfrm>
              <a:off x="6597572"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9" name="pt139"/>
            <p:cNvSpPr/>
            <p:nvPr/>
          </p:nvSpPr>
          <p:spPr>
            <a:xfrm>
              <a:off x="6445963"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0" name="pt140"/>
            <p:cNvSpPr/>
            <p:nvPr/>
          </p:nvSpPr>
          <p:spPr>
            <a:xfrm>
              <a:off x="6540719"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1" name="pt141"/>
            <p:cNvSpPr/>
            <p:nvPr/>
          </p:nvSpPr>
          <p:spPr>
            <a:xfrm>
              <a:off x="6427012"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2" name="tx142"/>
            <p:cNvSpPr/>
            <p:nvPr/>
          </p:nvSpPr>
          <p:spPr>
            <a:xfrm>
              <a:off x="4864941" y="1847272"/>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43" name="tx143"/>
            <p:cNvSpPr/>
            <p:nvPr/>
          </p:nvSpPr>
          <p:spPr>
            <a:xfrm>
              <a:off x="4864941" y="2219795"/>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144" name="tx144"/>
            <p:cNvSpPr/>
            <p:nvPr/>
          </p:nvSpPr>
          <p:spPr>
            <a:xfrm>
              <a:off x="4864941" y="2592319"/>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145" name="tx145"/>
            <p:cNvSpPr/>
            <p:nvPr/>
          </p:nvSpPr>
          <p:spPr>
            <a:xfrm>
              <a:off x="4864941" y="2964842"/>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46" name="tx146"/>
            <p:cNvSpPr/>
            <p:nvPr/>
          </p:nvSpPr>
          <p:spPr>
            <a:xfrm>
              <a:off x="4864941" y="3337365"/>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147" name="rc147"/>
            <p:cNvSpPr/>
            <p:nvPr/>
          </p:nvSpPr>
          <p:spPr>
            <a:xfrm>
              <a:off x="4826091" y="1807652"/>
              <a:ext cx="2089365" cy="1639102"/>
            </a:xfrm>
            <a:prstGeom prst="rect">
              <a:avLst/>
            </a:prstGeom>
            <a:noFill/>
            <a:ln w="13550" cap="rnd">
              <a:solidFill>
                <a:srgbClr val="999999">
                  <a:alpha val="100000"/>
                </a:srgbClr>
              </a:solidFill>
              <a:prstDash val="solid"/>
              <a:round/>
            </a:ln>
          </p:spPr>
          <p:txBody>
            <a:bodyPr/>
            <a:lstStyle/>
            <a:p/>
          </p:txBody>
        </p:sp>
        <p:sp>
          <p:nvSpPr>
            <p:cNvPr id="148" name="pl148"/>
            <p:cNvSpPr/>
            <p:nvPr/>
          </p:nvSpPr>
          <p:spPr>
            <a:xfrm>
              <a:off x="484599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0355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2250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41452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60403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79354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8305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1725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36208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5159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7411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608447" y="4550747"/>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0" name="pt160"/>
            <p:cNvSpPr/>
            <p:nvPr/>
          </p:nvSpPr>
          <p:spPr>
            <a:xfrm>
              <a:off x="6673377"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1" name="pt161"/>
            <p:cNvSpPr/>
            <p:nvPr/>
          </p:nvSpPr>
          <p:spPr>
            <a:xfrm>
              <a:off x="6559670"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2" name="tx162"/>
            <p:cNvSpPr/>
            <p:nvPr/>
          </p:nvSpPr>
          <p:spPr>
            <a:xfrm>
              <a:off x="4864941" y="4515863"/>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63" name="rc163"/>
            <p:cNvSpPr/>
            <p:nvPr/>
          </p:nvSpPr>
          <p:spPr>
            <a:xfrm>
              <a:off x="4826091" y="3731196"/>
              <a:ext cx="2089365" cy="1639102"/>
            </a:xfrm>
            <a:prstGeom prst="rect">
              <a:avLst/>
            </a:prstGeom>
            <a:noFill/>
            <a:ln w="13550" cap="rnd">
              <a:solidFill>
                <a:srgbClr val="999999">
                  <a:alpha val="100000"/>
                </a:srgbClr>
              </a:solidFill>
              <a:prstDash val="solid"/>
              <a:round/>
            </a:ln>
          </p:spPr>
          <p:txBody>
            <a:bodyPr/>
            <a:lstStyle/>
            <a:p/>
          </p:txBody>
        </p:sp>
        <p:sp>
          <p:nvSpPr>
            <p:cNvPr id="164" name="pl164"/>
            <p:cNvSpPr/>
            <p:nvPr/>
          </p:nvSpPr>
          <p:spPr>
            <a:xfrm>
              <a:off x="700494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9445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8396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734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6299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95250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420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3152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5210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71054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90006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521037" y="2946509"/>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76" name="pl176"/>
            <p:cNvSpPr/>
            <p:nvPr/>
          </p:nvSpPr>
          <p:spPr>
            <a:xfrm>
              <a:off x="8691597" y="2307897"/>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77" name="pl177"/>
            <p:cNvSpPr/>
            <p:nvPr/>
          </p:nvSpPr>
          <p:spPr>
            <a:xfrm>
              <a:off x="8236769" y="2095027"/>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178" name="pl178"/>
            <p:cNvSpPr/>
            <p:nvPr/>
          </p:nvSpPr>
          <p:spPr>
            <a:xfrm>
              <a:off x="8634744" y="2520768"/>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79" name="pl179"/>
            <p:cNvSpPr/>
            <p:nvPr/>
          </p:nvSpPr>
          <p:spPr>
            <a:xfrm>
              <a:off x="8483134" y="3159379"/>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80" name="pl180"/>
            <p:cNvSpPr/>
            <p:nvPr/>
          </p:nvSpPr>
          <p:spPr>
            <a:xfrm>
              <a:off x="8558939"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81" name="pl181"/>
            <p:cNvSpPr/>
            <p:nvPr/>
          </p:nvSpPr>
          <p:spPr>
            <a:xfrm>
              <a:off x="8710548" y="2733638"/>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82" name="pl182"/>
            <p:cNvSpPr/>
            <p:nvPr/>
          </p:nvSpPr>
          <p:spPr>
            <a:xfrm>
              <a:off x="8085160" y="1882156"/>
              <a:ext cx="530632" cy="0"/>
            </a:xfrm>
            <a:custGeom>
              <a:avLst/>
              <a:pathLst>
                <a:path w="530632" h="0">
                  <a:moveTo>
                    <a:pt x="0" y="0"/>
                  </a:moveTo>
                  <a:lnTo>
                    <a:pt x="530632" y="0"/>
                  </a:lnTo>
                </a:path>
              </a:pathLst>
            </a:custGeom>
            <a:ln w="32521" cap="flat">
              <a:solidFill>
                <a:srgbClr val="BFBFBF">
                  <a:alpha val="100000"/>
                </a:srgbClr>
              </a:solidFill>
              <a:prstDash val="solid"/>
              <a:round/>
            </a:ln>
          </p:spPr>
          <p:txBody>
            <a:bodyPr/>
            <a:lstStyle/>
            <a:p/>
          </p:txBody>
        </p:sp>
        <p:sp>
          <p:nvSpPr>
            <p:cNvPr id="183" name="pt183"/>
            <p:cNvSpPr/>
            <p:nvPr/>
          </p:nvSpPr>
          <p:spPr>
            <a:xfrm>
              <a:off x="856701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4" name="pt184"/>
            <p:cNvSpPr/>
            <p:nvPr/>
          </p:nvSpPr>
          <p:spPr>
            <a:xfrm>
              <a:off x="8036383"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5" name="pt185"/>
            <p:cNvSpPr/>
            <p:nvPr/>
          </p:nvSpPr>
          <p:spPr>
            <a:xfrm>
              <a:off x="8491211" y="204625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6" name="pt186"/>
            <p:cNvSpPr/>
            <p:nvPr/>
          </p:nvSpPr>
          <p:spPr>
            <a:xfrm>
              <a:off x="8187992" y="204625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7" name="pt187"/>
            <p:cNvSpPr/>
            <p:nvPr/>
          </p:nvSpPr>
          <p:spPr>
            <a:xfrm>
              <a:off x="8832331" y="22591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8" name="pt188"/>
            <p:cNvSpPr/>
            <p:nvPr/>
          </p:nvSpPr>
          <p:spPr>
            <a:xfrm>
              <a:off x="8642820" y="22591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9" name="pt189"/>
            <p:cNvSpPr/>
            <p:nvPr/>
          </p:nvSpPr>
          <p:spPr>
            <a:xfrm>
              <a:off x="8775478" y="24719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0" name="pt190"/>
            <p:cNvSpPr/>
            <p:nvPr/>
          </p:nvSpPr>
          <p:spPr>
            <a:xfrm>
              <a:off x="8585966" y="24719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1" name="pt191"/>
            <p:cNvSpPr/>
            <p:nvPr/>
          </p:nvSpPr>
          <p:spPr>
            <a:xfrm>
              <a:off x="8832331" y="26848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2" name="pt192"/>
            <p:cNvSpPr/>
            <p:nvPr/>
          </p:nvSpPr>
          <p:spPr>
            <a:xfrm>
              <a:off x="8661771" y="26848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3" name="pt193"/>
            <p:cNvSpPr/>
            <p:nvPr/>
          </p:nvSpPr>
          <p:spPr>
            <a:xfrm>
              <a:off x="8604918" y="289773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4" name="pt194"/>
            <p:cNvSpPr/>
            <p:nvPr/>
          </p:nvSpPr>
          <p:spPr>
            <a:xfrm>
              <a:off x="8472259" y="28977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5" name="pt195"/>
            <p:cNvSpPr/>
            <p:nvPr/>
          </p:nvSpPr>
          <p:spPr>
            <a:xfrm>
              <a:off x="8567015" y="31106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6" name="pt196"/>
            <p:cNvSpPr/>
            <p:nvPr/>
          </p:nvSpPr>
          <p:spPr>
            <a:xfrm>
              <a:off x="8434357" y="31106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7" name="pt197"/>
            <p:cNvSpPr/>
            <p:nvPr/>
          </p:nvSpPr>
          <p:spPr>
            <a:xfrm>
              <a:off x="8623869"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8" name="pt198"/>
            <p:cNvSpPr/>
            <p:nvPr/>
          </p:nvSpPr>
          <p:spPr>
            <a:xfrm>
              <a:off x="8510162"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9" name="tx199"/>
            <p:cNvSpPr/>
            <p:nvPr/>
          </p:nvSpPr>
          <p:spPr>
            <a:xfrm>
              <a:off x="7023895" y="1847272"/>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200" name="tx200"/>
            <p:cNvSpPr/>
            <p:nvPr/>
          </p:nvSpPr>
          <p:spPr>
            <a:xfrm>
              <a:off x="7023895" y="2060143"/>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201" name="tx201"/>
            <p:cNvSpPr/>
            <p:nvPr/>
          </p:nvSpPr>
          <p:spPr>
            <a:xfrm>
              <a:off x="7023895" y="2273013"/>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202" name="tx202"/>
            <p:cNvSpPr/>
            <p:nvPr/>
          </p:nvSpPr>
          <p:spPr>
            <a:xfrm>
              <a:off x="7023895" y="2485884"/>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203" name="tx203"/>
            <p:cNvSpPr/>
            <p:nvPr/>
          </p:nvSpPr>
          <p:spPr>
            <a:xfrm>
              <a:off x="7023895" y="2698754"/>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204" name="tx204"/>
            <p:cNvSpPr/>
            <p:nvPr/>
          </p:nvSpPr>
          <p:spPr>
            <a:xfrm>
              <a:off x="7023895" y="291162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205" name="tx205"/>
            <p:cNvSpPr/>
            <p:nvPr/>
          </p:nvSpPr>
          <p:spPr>
            <a:xfrm>
              <a:off x="7023895" y="3124495"/>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206" name="tx206"/>
            <p:cNvSpPr/>
            <p:nvPr/>
          </p:nvSpPr>
          <p:spPr>
            <a:xfrm>
              <a:off x="7023895" y="333736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207" name="rc207"/>
            <p:cNvSpPr/>
            <p:nvPr/>
          </p:nvSpPr>
          <p:spPr>
            <a:xfrm>
              <a:off x="6985045" y="1807652"/>
              <a:ext cx="2089365" cy="1639102"/>
            </a:xfrm>
            <a:prstGeom prst="rect">
              <a:avLst/>
            </a:prstGeom>
            <a:noFill/>
            <a:ln w="13550" cap="rnd">
              <a:solidFill>
                <a:srgbClr val="999999">
                  <a:alpha val="100000"/>
                </a:srgbClr>
              </a:solidFill>
              <a:prstDash val="solid"/>
              <a:round/>
            </a:ln>
          </p:spPr>
          <p:txBody>
            <a:bodyPr/>
            <a:lstStyle/>
            <a:p/>
          </p:txBody>
        </p:sp>
        <p:sp>
          <p:nvSpPr>
            <p:cNvPr id="208" name="pl208"/>
            <p:cNvSpPr/>
            <p:nvPr/>
          </p:nvSpPr>
          <p:spPr>
            <a:xfrm>
              <a:off x="700494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19445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8396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5734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76299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95250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1420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3152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5210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71054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90006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596841" y="4302399"/>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220" name="pl220"/>
            <p:cNvSpPr/>
            <p:nvPr/>
          </p:nvSpPr>
          <p:spPr>
            <a:xfrm>
              <a:off x="8236769" y="3805701"/>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221" name="pl221"/>
            <p:cNvSpPr/>
            <p:nvPr/>
          </p:nvSpPr>
          <p:spPr>
            <a:xfrm>
              <a:off x="8596841" y="5295794"/>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222" name="pl222"/>
            <p:cNvSpPr/>
            <p:nvPr/>
          </p:nvSpPr>
          <p:spPr>
            <a:xfrm>
              <a:off x="8653695" y="4799096"/>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223" name="pt223"/>
            <p:cNvSpPr/>
            <p:nvPr/>
          </p:nvSpPr>
          <p:spPr>
            <a:xfrm>
              <a:off x="8415406"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4" name="pt224"/>
            <p:cNvSpPr/>
            <p:nvPr/>
          </p:nvSpPr>
          <p:spPr>
            <a:xfrm>
              <a:off x="8187992"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5" name="pt225"/>
            <p:cNvSpPr/>
            <p:nvPr/>
          </p:nvSpPr>
          <p:spPr>
            <a:xfrm>
              <a:off x="8737576"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6" name="pt226"/>
            <p:cNvSpPr/>
            <p:nvPr/>
          </p:nvSpPr>
          <p:spPr>
            <a:xfrm>
              <a:off x="8548064"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7" name="pt227"/>
            <p:cNvSpPr/>
            <p:nvPr/>
          </p:nvSpPr>
          <p:spPr>
            <a:xfrm>
              <a:off x="8794429"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8" name="pt228"/>
            <p:cNvSpPr/>
            <p:nvPr/>
          </p:nvSpPr>
          <p:spPr>
            <a:xfrm>
              <a:off x="8604918"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9" name="pt229"/>
            <p:cNvSpPr/>
            <p:nvPr/>
          </p:nvSpPr>
          <p:spPr>
            <a:xfrm>
              <a:off x="8718624"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0" name="pt230"/>
            <p:cNvSpPr/>
            <p:nvPr/>
          </p:nvSpPr>
          <p:spPr>
            <a:xfrm>
              <a:off x="8548064"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1" name="tx231"/>
            <p:cNvSpPr/>
            <p:nvPr/>
          </p:nvSpPr>
          <p:spPr>
            <a:xfrm>
              <a:off x="7023895" y="3770816"/>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232" name="tx232"/>
            <p:cNvSpPr/>
            <p:nvPr/>
          </p:nvSpPr>
          <p:spPr>
            <a:xfrm>
              <a:off x="7023895" y="4267514"/>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233" name="tx233"/>
            <p:cNvSpPr/>
            <p:nvPr/>
          </p:nvSpPr>
          <p:spPr>
            <a:xfrm>
              <a:off x="7023895" y="4764212"/>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234" name="tx234"/>
            <p:cNvSpPr/>
            <p:nvPr/>
          </p:nvSpPr>
          <p:spPr>
            <a:xfrm>
              <a:off x="7023895" y="5260910"/>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235" name="rc235"/>
            <p:cNvSpPr/>
            <p:nvPr/>
          </p:nvSpPr>
          <p:spPr>
            <a:xfrm>
              <a:off x="6985045" y="3731196"/>
              <a:ext cx="2089365" cy="1639102"/>
            </a:xfrm>
            <a:prstGeom prst="rect">
              <a:avLst/>
            </a:prstGeom>
            <a:noFill/>
            <a:ln w="13550" cap="rnd">
              <a:solidFill>
                <a:srgbClr val="999999">
                  <a:alpha val="100000"/>
                </a:srgbClr>
              </a:solidFill>
              <a:prstDash val="solid"/>
              <a:round/>
            </a:ln>
          </p:spPr>
          <p:txBody>
            <a:bodyPr/>
            <a:lstStyle/>
            <a:p/>
          </p:txBody>
        </p:sp>
        <p:sp>
          <p:nvSpPr>
            <p:cNvPr id="236" name="rc236"/>
            <p:cNvSpPr/>
            <p:nvPr/>
          </p:nvSpPr>
          <p:spPr>
            <a:xfrm>
              <a:off x="508182"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7" name="tx237"/>
            <p:cNvSpPr/>
            <p:nvPr/>
          </p:nvSpPr>
          <p:spPr>
            <a:xfrm>
              <a:off x="1103986" y="3583765"/>
              <a:ext cx="897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(n=3, 15%)</a:t>
              </a:r>
            </a:p>
          </p:txBody>
        </p:sp>
        <p:sp>
          <p:nvSpPr>
            <p:cNvPr id="238" name="rc238"/>
            <p:cNvSpPr/>
            <p:nvPr/>
          </p:nvSpPr>
          <p:spPr>
            <a:xfrm>
              <a:off x="2667136"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9" name="tx239"/>
            <p:cNvSpPr/>
            <p:nvPr/>
          </p:nvSpPr>
          <p:spPr>
            <a:xfrm>
              <a:off x="3045496" y="3583765"/>
              <a:ext cx="1332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(n=3, 7%)</a:t>
              </a:r>
            </a:p>
          </p:txBody>
        </p:sp>
        <p:sp>
          <p:nvSpPr>
            <p:cNvPr id="240" name="rc240"/>
            <p:cNvSpPr/>
            <p:nvPr/>
          </p:nvSpPr>
          <p:spPr>
            <a:xfrm>
              <a:off x="4826091"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1" name="tx241"/>
            <p:cNvSpPr/>
            <p:nvPr/>
          </p:nvSpPr>
          <p:spPr>
            <a:xfrm>
              <a:off x="5424958" y="3583765"/>
              <a:ext cx="891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(n=1, 12%)</a:t>
              </a:r>
            </a:p>
          </p:txBody>
        </p:sp>
        <p:sp>
          <p:nvSpPr>
            <p:cNvPr id="242" name="rc242"/>
            <p:cNvSpPr/>
            <p:nvPr/>
          </p:nvSpPr>
          <p:spPr>
            <a:xfrm>
              <a:off x="6985045"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7568550" y="3583765"/>
              <a:ext cx="922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(n=4, 17%)</a:t>
              </a:r>
            </a:p>
          </p:txBody>
        </p:sp>
        <p:sp>
          <p:nvSpPr>
            <p:cNvPr id="244" name="rc244"/>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1110204"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(n=4, 15%)</a:t>
              </a:r>
            </a:p>
          </p:txBody>
        </p:sp>
        <p:sp>
          <p:nvSpPr>
            <p:cNvPr id="246" name="rc246"/>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7" name="tx247"/>
            <p:cNvSpPr/>
            <p:nvPr/>
          </p:nvSpPr>
          <p:spPr>
            <a:xfrm>
              <a:off x="3266095" y="1660221"/>
              <a:ext cx="891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(n=6, 29%)</a:t>
              </a:r>
            </a:p>
          </p:txBody>
        </p:sp>
        <p:sp>
          <p:nvSpPr>
            <p:cNvPr id="248" name="rc248"/>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9" name="tx249"/>
            <p:cNvSpPr/>
            <p:nvPr/>
          </p:nvSpPr>
          <p:spPr>
            <a:xfrm>
              <a:off x="5428112"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(n=5, 24%)</a:t>
              </a:r>
            </a:p>
          </p:txBody>
        </p:sp>
        <p:sp>
          <p:nvSpPr>
            <p:cNvPr id="250" name="rc250"/>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1" name="tx251"/>
            <p:cNvSpPr/>
            <p:nvPr/>
          </p:nvSpPr>
          <p:spPr>
            <a:xfrm>
              <a:off x="7590176" y="1660221"/>
              <a:ext cx="8791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(n=8, 24%)</a:t>
              </a:r>
            </a:p>
          </p:txBody>
        </p:sp>
        <p:sp>
          <p:nvSpPr>
            <p:cNvPr id="252" name="pl252"/>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53" name="pl253"/>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4" name="pl254"/>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tx264"/>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5" name="tx265"/>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66" name="tx266"/>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7" name="tx267"/>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68" name="tx268"/>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0" name="tx270"/>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1" name="tx271"/>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72" name="tx272"/>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3" name="tx273"/>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74" name="tx274"/>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5" name="pl275"/>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76" name="pl276"/>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pl277"/>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pl278"/>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9" name="pl279"/>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tx287"/>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8" name="tx288"/>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89" name="tx289"/>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91" name="tx291"/>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2" name="tx292"/>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3" name="tx293"/>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4" name="tx294"/>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95" name="tx295"/>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6" name="tx296"/>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97" name="tx297"/>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8" name="pl298"/>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99" name="pl299"/>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2" name="pl302"/>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tx310"/>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1" name="tx311"/>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12" name="tx312"/>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3" name="tx313"/>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14" name="tx314"/>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5" name="tx315"/>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16" name="tx316"/>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7" name="tx317"/>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18" name="tx318"/>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9" name="tx319"/>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20" name="tx320"/>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21" name="pl321"/>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22" name="pl322"/>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tx333"/>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4" name="tx334"/>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35" name="tx335"/>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36" name="tx336"/>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37" name="tx337"/>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38" name="tx338"/>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9" name="tx339"/>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40" name="tx340"/>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41" name="tx341"/>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42" name="tx342"/>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43" name="tx343"/>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4" name="pt34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5" name="pt34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6" name="tx34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47" name="tx34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48" name="tx348"/>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349" name="tx34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0" name="tx350"/>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351" name="tx351"/>
            <p:cNvSpPr/>
            <p:nvPr/>
          </p:nvSpPr>
          <p:spPr>
            <a:xfrm>
              <a:off x="930855" y="6611748"/>
              <a:ext cx="8143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EAPR (N=27), ECAR (N=21), ESAR (N=21), LACR (N=33), MENA (N=20), Non-programme (N=41), ROSA (N=8), and WCAR (N=24).</a:t>
              </a:r>
            </a:p>
          </p:txBody>
        </p:sp>
      </p:grpSp>
      <p:sp>
        <p:nvSpPr>
          <p:cNvPr id="3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3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South Africa and Venezuela among those with the largest declines.</a:t>
            </a:r>
          </a:p>
        </p:txBody>
      </p:sp>
      <p:grpSp xmlns:pic="http://schemas.openxmlformats.org/drawingml/2006/picture">
        <p:nvGrpSpPr>
          <p:cNvPr id="354" name=""/>
          <p:cNvGrpSpPr/>
          <p:nvPr/>
        </p:nvGrpSpPr>
        <p:grpSpPr>
          <a:xfrm>
            <a:off x="292608" y="1005840"/>
            <a:ext cx="8595360" cy="28575"/>
            <a:chOff x="292608" y="1005840"/>
            <a:chExt cx="8595360" cy="28575"/>
          </a:xfrm>
        </p:grpSpPr>
        <p:sp>
          <p:nvSpPr>
            <p:cNvPr id="3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2531" y="2627203"/>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6" name="pt16"/>
            <p:cNvSpPr/>
            <p:nvPr/>
          </p:nvSpPr>
          <p:spPr>
            <a:xfrm>
              <a:off x="2753754"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 name="pt17"/>
            <p:cNvSpPr/>
            <p:nvPr/>
          </p:nvSpPr>
          <p:spPr>
            <a:xfrm>
              <a:off x="2906625"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 name="tx18"/>
            <p:cNvSpPr/>
            <p:nvPr/>
          </p:nvSpPr>
          <p:spPr>
            <a:xfrm>
              <a:off x="560413" y="2592319"/>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19" name="rc19"/>
            <p:cNvSpPr/>
            <p:nvPr/>
          </p:nvSpPr>
          <p:spPr>
            <a:xfrm>
              <a:off x="508182" y="1807652"/>
              <a:ext cx="2809016" cy="1639102"/>
            </a:xfrm>
            <a:prstGeom prst="rect">
              <a:avLst/>
            </a:prstGeom>
            <a:noFill/>
            <a:ln w="13550" cap="rnd">
              <a:solidFill>
                <a:srgbClr val="999999">
                  <a:alpha val="100000"/>
                </a:srgbClr>
              </a:solidFill>
              <a:prstDash val="solid"/>
              <a:round/>
            </a:ln>
          </p:spPr>
          <p:txBody>
            <a:bodyPr/>
            <a:lstStyle/>
            <a:p/>
          </p:txBody>
        </p:sp>
        <p:sp>
          <p:nvSpPr>
            <p:cNvPr id="20" name="pl20"/>
            <p:cNvSpPr/>
            <p:nvPr/>
          </p:nvSpPr>
          <p:spPr>
            <a:xfrm>
              <a:off x="5349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97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445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2992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540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80886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0636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3184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5732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82801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08279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828010" y="3805701"/>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32" name="pl32"/>
            <p:cNvSpPr/>
            <p:nvPr/>
          </p:nvSpPr>
          <p:spPr>
            <a:xfrm>
              <a:off x="2420352" y="5295794"/>
              <a:ext cx="586008" cy="0"/>
            </a:xfrm>
            <a:custGeom>
              <a:avLst/>
              <a:pathLst>
                <a:path w="586008" h="0">
                  <a:moveTo>
                    <a:pt x="0" y="0"/>
                  </a:moveTo>
                  <a:lnTo>
                    <a:pt x="586008" y="0"/>
                  </a:lnTo>
                </a:path>
              </a:pathLst>
            </a:custGeom>
            <a:ln w="32521" cap="flat">
              <a:solidFill>
                <a:srgbClr val="BFBFBF">
                  <a:alpha val="100000"/>
                </a:srgbClr>
              </a:solidFill>
              <a:prstDash val="solid"/>
              <a:round/>
            </a:ln>
          </p:spPr>
          <p:txBody>
            <a:bodyPr/>
            <a:lstStyle/>
            <a:p/>
          </p:txBody>
        </p:sp>
        <p:sp>
          <p:nvSpPr>
            <p:cNvPr id="33" name="pt33"/>
            <p:cNvSpPr/>
            <p:nvPr/>
          </p:nvSpPr>
          <p:spPr>
            <a:xfrm>
              <a:off x="2779232"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2983061"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2371575"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2957583"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tx37"/>
            <p:cNvSpPr/>
            <p:nvPr/>
          </p:nvSpPr>
          <p:spPr>
            <a:xfrm>
              <a:off x="560413" y="3770816"/>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38" name="tx38"/>
            <p:cNvSpPr/>
            <p:nvPr/>
          </p:nvSpPr>
          <p:spPr>
            <a:xfrm>
              <a:off x="560413"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39" name="rc39"/>
            <p:cNvSpPr/>
            <p:nvPr/>
          </p:nvSpPr>
          <p:spPr>
            <a:xfrm>
              <a:off x="508182" y="3731196"/>
              <a:ext cx="2809016" cy="1639102"/>
            </a:xfrm>
            <a:prstGeom prst="rect">
              <a:avLst/>
            </a:prstGeom>
            <a:noFill/>
            <a:ln w="13550" cap="rnd">
              <a:solidFill>
                <a:srgbClr val="999999">
                  <a:alpha val="100000"/>
                </a:srgbClr>
              </a:solidFill>
              <a:prstDash val="solid"/>
              <a:round/>
            </a:ln>
          </p:spPr>
          <p:txBody>
            <a:bodyPr/>
            <a:lstStyle/>
            <a:p/>
          </p:txBody>
        </p:sp>
        <p:sp>
          <p:nvSpPr>
            <p:cNvPr id="40" name="pl40"/>
            <p:cNvSpPr/>
            <p:nvPr/>
          </p:nvSpPr>
          <p:spPr>
            <a:xfrm>
              <a:off x="34135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6683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9231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417789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432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6874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94225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19704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545182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70661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9614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324436" y="2627203"/>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52" name="pl52"/>
            <p:cNvSpPr/>
            <p:nvPr/>
          </p:nvSpPr>
          <p:spPr>
            <a:xfrm>
              <a:off x="5044171" y="3372250"/>
              <a:ext cx="331221" cy="0"/>
            </a:xfrm>
            <a:custGeom>
              <a:avLst/>
              <a:pathLst>
                <a:path w="331221" h="0">
                  <a:moveTo>
                    <a:pt x="0" y="0"/>
                  </a:moveTo>
                  <a:lnTo>
                    <a:pt x="331221" y="0"/>
                  </a:lnTo>
                </a:path>
              </a:pathLst>
            </a:custGeom>
            <a:ln w="32521" cap="flat">
              <a:solidFill>
                <a:srgbClr val="BFBFBF">
                  <a:alpha val="100000"/>
                </a:srgbClr>
              </a:solidFill>
              <a:prstDash val="solid"/>
              <a:round/>
            </a:ln>
          </p:spPr>
          <p:txBody>
            <a:bodyPr/>
            <a:lstStyle/>
            <a:p/>
          </p:txBody>
        </p:sp>
        <p:sp>
          <p:nvSpPr>
            <p:cNvPr id="53" name="pl53"/>
            <p:cNvSpPr/>
            <p:nvPr/>
          </p:nvSpPr>
          <p:spPr>
            <a:xfrm>
              <a:off x="5146086" y="1882156"/>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54" name="pt54"/>
            <p:cNvSpPr/>
            <p:nvPr/>
          </p:nvSpPr>
          <p:spPr>
            <a:xfrm>
              <a:off x="5097309"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5" name="pt55"/>
            <p:cNvSpPr/>
            <p:nvPr/>
          </p:nvSpPr>
          <p:spPr>
            <a:xfrm>
              <a:off x="5301138"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6" name="pt56"/>
            <p:cNvSpPr/>
            <p:nvPr/>
          </p:nvSpPr>
          <p:spPr>
            <a:xfrm>
              <a:off x="5275659"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7" name="pt57"/>
            <p:cNvSpPr/>
            <p:nvPr/>
          </p:nvSpPr>
          <p:spPr>
            <a:xfrm>
              <a:off x="5504966"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8" name="pt58"/>
            <p:cNvSpPr/>
            <p:nvPr/>
          </p:nvSpPr>
          <p:spPr>
            <a:xfrm>
              <a:off x="4995394"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9" name="pt59"/>
            <p:cNvSpPr/>
            <p:nvPr/>
          </p:nvSpPr>
          <p:spPr>
            <a:xfrm>
              <a:off x="5326616"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0" name="tx60"/>
            <p:cNvSpPr/>
            <p:nvPr/>
          </p:nvSpPr>
          <p:spPr>
            <a:xfrm>
              <a:off x="3439019" y="1847272"/>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61" name="tx61"/>
            <p:cNvSpPr/>
            <p:nvPr/>
          </p:nvSpPr>
          <p:spPr>
            <a:xfrm>
              <a:off x="3439019" y="2592319"/>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62" name="tx62"/>
            <p:cNvSpPr/>
            <p:nvPr/>
          </p:nvSpPr>
          <p:spPr>
            <a:xfrm>
              <a:off x="3439019" y="3337365"/>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63" name="rc63"/>
            <p:cNvSpPr/>
            <p:nvPr/>
          </p:nvSpPr>
          <p:spPr>
            <a:xfrm>
              <a:off x="3386788" y="1807652"/>
              <a:ext cx="2809016" cy="1639102"/>
            </a:xfrm>
            <a:prstGeom prst="rect">
              <a:avLst/>
            </a:prstGeom>
            <a:noFill/>
            <a:ln w="13550" cap="rnd">
              <a:solidFill>
                <a:srgbClr val="999999">
                  <a:alpha val="100000"/>
                </a:srgbClr>
              </a:solidFill>
              <a:prstDash val="solid"/>
              <a:round/>
            </a:ln>
          </p:spPr>
          <p:txBody>
            <a:bodyPr/>
            <a:lstStyle/>
            <a:p/>
          </p:txBody>
        </p:sp>
        <p:sp>
          <p:nvSpPr>
            <p:cNvPr id="64" name="pl64"/>
            <p:cNvSpPr/>
            <p:nvPr/>
          </p:nvSpPr>
          <p:spPr>
            <a:xfrm>
              <a:off x="34135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6683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9231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17789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4432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6874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94225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19704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45182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70661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9614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248000" y="5082924"/>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76" name="pl76"/>
            <p:cNvSpPr/>
            <p:nvPr/>
          </p:nvSpPr>
          <p:spPr>
            <a:xfrm>
              <a:off x="4687471" y="4444312"/>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77" name="pl77"/>
            <p:cNvSpPr/>
            <p:nvPr/>
          </p:nvSpPr>
          <p:spPr>
            <a:xfrm>
              <a:off x="5171565" y="5295794"/>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78" name="pl78"/>
            <p:cNvSpPr/>
            <p:nvPr/>
          </p:nvSpPr>
          <p:spPr>
            <a:xfrm>
              <a:off x="5502786" y="4657183"/>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79" name="pl79"/>
            <p:cNvSpPr/>
            <p:nvPr/>
          </p:nvSpPr>
          <p:spPr>
            <a:xfrm>
              <a:off x="5375393" y="3805701"/>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80" name="pl80"/>
            <p:cNvSpPr/>
            <p:nvPr/>
          </p:nvSpPr>
          <p:spPr>
            <a:xfrm>
              <a:off x="5120607" y="4870053"/>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81" name="pl81"/>
            <p:cNvSpPr/>
            <p:nvPr/>
          </p:nvSpPr>
          <p:spPr>
            <a:xfrm>
              <a:off x="5502786" y="4231442"/>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82" name="pl82"/>
            <p:cNvSpPr/>
            <p:nvPr/>
          </p:nvSpPr>
          <p:spPr>
            <a:xfrm>
              <a:off x="5655658" y="4018571"/>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83" name="pt83"/>
            <p:cNvSpPr/>
            <p:nvPr/>
          </p:nvSpPr>
          <p:spPr>
            <a:xfrm>
              <a:off x="5326616"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5504966"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pt85"/>
            <p:cNvSpPr/>
            <p:nvPr/>
          </p:nvSpPr>
          <p:spPr>
            <a:xfrm>
              <a:off x="5606881" y="39697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5785231" y="39697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pt87"/>
            <p:cNvSpPr/>
            <p:nvPr/>
          </p:nvSpPr>
          <p:spPr>
            <a:xfrm>
              <a:off x="5454009" y="418266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8" name="pt88"/>
            <p:cNvSpPr/>
            <p:nvPr/>
          </p:nvSpPr>
          <p:spPr>
            <a:xfrm>
              <a:off x="5657838" y="418266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9" name="pt89"/>
            <p:cNvSpPr/>
            <p:nvPr/>
          </p:nvSpPr>
          <p:spPr>
            <a:xfrm>
              <a:off x="4638694" y="43955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0" name="pt90"/>
            <p:cNvSpPr/>
            <p:nvPr/>
          </p:nvSpPr>
          <p:spPr>
            <a:xfrm>
              <a:off x="4868001" y="43955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1" name="pt91"/>
            <p:cNvSpPr/>
            <p:nvPr/>
          </p:nvSpPr>
          <p:spPr>
            <a:xfrm>
              <a:off x="5454009" y="460840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2" name="pt92"/>
            <p:cNvSpPr/>
            <p:nvPr/>
          </p:nvSpPr>
          <p:spPr>
            <a:xfrm>
              <a:off x="5734274" y="460840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3" name="pt93"/>
            <p:cNvSpPr/>
            <p:nvPr/>
          </p:nvSpPr>
          <p:spPr>
            <a:xfrm>
              <a:off x="5071830" y="48212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4" name="pt94"/>
            <p:cNvSpPr/>
            <p:nvPr/>
          </p:nvSpPr>
          <p:spPr>
            <a:xfrm>
              <a:off x="5352095" y="48212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5" name="pt95"/>
            <p:cNvSpPr/>
            <p:nvPr/>
          </p:nvSpPr>
          <p:spPr>
            <a:xfrm>
              <a:off x="5199223" y="50341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6" name="pt96"/>
            <p:cNvSpPr/>
            <p:nvPr/>
          </p:nvSpPr>
          <p:spPr>
            <a:xfrm>
              <a:off x="5555924" y="50341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7" name="pt97"/>
            <p:cNvSpPr/>
            <p:nvPr/>
          </p:nvSpPr>
          <p:spPr>
            <a:xfrm>
              <a:off x="5122787"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8" name="pt98"/>
            <p:cNvSpPr/>
            <p:nvPr/>
          </p:nvSpPr>
          <p:spPr>
            <a:xfrm>
              <a:off x="5555924"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9" name="tx99"/>
            <p:cNvSpPr/>
            <p:nvPr/>
          </p:nvSpPr>
          <p:spPr>
            <a:xfrm>
              <a:off x="3439019" y="3770816"/>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100" name="tx100"/>
            <p:cNvSpPr/>
            <p:nvPr/>
          </p:nvSpPr>
          <p:spPr>
            <a:xfrm>
              <a:off x="3439019" y="3983687"/>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101" name="tx101"/>
            <p:cNvSpPr/>
            <p:nvPr/>
          </p:nvSpPr>
          <p:spPr>
            <a:xfrm>
              <a:off x="3439019" y="4196557"/>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102" name="tx102"/>
            <p:cNvSpPr/>
            <p:nvPr/>
          </p:nvSpPr>
          <p:spPr>
            <a:xfrm>
              <a:off x="3439019" y="4409428"/>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103" name="tx103"/>
            <p:cNvSpPr/>
            <p:nvPr/>
          </p:nvSpPr>
          <p:spPr>
            <a:xfrm>
              <a:off x="3439019" y="4622298"/>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104" name="tx104"/>
            <p:cNvSpPr/>
            <p:nvPr/>
          </p:nvSpPr>
          <p:spPr>
            <a:xfrm>
              <a:off x="3439019" y="4835169"/>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105" name="tx105"/>
            <p:cNvSpPr/>
            <p:nvPr/>
          </p:nvSpPr>
          <p:spPr>
            <a:xfrm>
              <a:off x="3439019" y="5048039"/>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106" name="tx106"/>
            <p:cNvSpPr/>
            <p:nvPr/>
          </p:nvSpPr>
          <p:spPr>
            <a:xfrm>
              <a:off x="3439019"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107" name="rc107"/>
            <p:cNvSpPr/>
            <p:nvPr/>
          </p:nvSpPr>
          <p:spPr>
            <a:xfrm>
              <a:off x="3386788" y="3731196"/>
              <a:ext cx="2809016" cy="1639102"/>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629214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5469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8017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0565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3112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5660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82086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07564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304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585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8400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10700" y="262720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0" name="pl120"/>
            <p:cNvSpPr/>
            <p:nvPr/>
          </p:nvSpPr>
          <p:spPr>
            <a:xfrm>
              <a:off x="8304956" y="3372250"/>
              <a:ext cx="484093" cy="0"/>
            </a:xfrm>
            <a:custGeom>
              <a:avLst/>
              <a:pathLst>
                <a:path w="484093" h="0">
                  <a:moveTo>
                    <a:pt x="0" y="0"/>
                  </a:moveTo>
                  <a:lnTo>
                    <a:pt x="484093" y="0"/>
                  </a:lnTo>
                </a:path>
              </a:pathLst>
            </a:custGeom>
            <a:ln w="32521" cap="flat">
              <a:solidFill>
                <a:srgbClr val="BFBFBF">
                  <a:alpha val="100000"/>
                </a:srgbClr>
              </a:solidFill>
              <a:prstDash val="solid"/>
              <a:round/>
            </a:ln>
          </p:spPr>
          <p:txBody>
            <a:bodyPr/>
            <a:lstStyle/>
            <a:p/>
          </p:txBody>
        </p:sp>
        <p:sp>
          <p:nvSpPr>
            <p:cNvPr id="121" name="pl121"/>
            <p:cNvSpPr/>
            <p:nvPr/>
          </p:nvSpPr>
          <p:spPr>
            <a:xfrm>
              <a:off x="8661657" y="1882156"/>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22" name="pt122"/>
            <p:cNvSpPr/>
            <p:nvPr/>
          </p:nvSpPr>
          <p:spPr>
            <a:xfrm>
              <a:off x="8612880"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8765751"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8561923"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8765751"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8256179"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7" name="pt127"/>
            <p:cNvSpPr/>
            <p:nvPr/>
          </p:nvSpPr>
          <p:spPr>
            <a:xfrm>
              <a:off x="8740273"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tx128"/>
            <p:cNvSpPr/>
            <p:nvPr/>
          </p:nvSpPr>
          <p:spPr>
            <a:xfrm>
              <a:off x="6317625" y="1847272"/>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129" name="tx129"/>
            <p:cNvSpPr/>
            <p:nvPr/>
          </p:nvSpPr>
          <p:spPr>
            <a:xfrm>
              <a:off x="6317625" y="2592319"/>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130" name="tx130"/>
            <p:cNvSpPr/>
            <p:nvPr/>
          </p:nvSpPr>
          <p:spPr>
            <a:xfrm>
              <a:off x="6317625" y="3337365"/>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131" name="rc131"/>
            <p:cNvSpPr/>
            <p:nvPr/>
          </p:nvSpPr>
          <p:spPr>
            <a:xfrm>
              <a:off x="6265394" y="1807652"/>
              <a:ext cx="2809016" cy="1639102"/>
            </a:xfrm>
            <a:prstGeom prst="rect">
              <a:avLst/>
            </a:prstGeom>
            <a:noFill/>
            <a:ln w="13550" cap="rnd">
              <a:solidFill>
                <a:srgbClr val="999999">
                  <a:alpha val="100000"/>
                </a:srgbClr>
              </a:solidFill>
              <a:prstDash val="solid"/>
              <a:round/>
            </a:ln>
          </p:spPr>
          <p:txBody>
            <a:bodyPr/>
            <a:lstStyle/>
            <a:p/>
          </p:txBody>
        </p:sp>
        <p:sp>
          <p:nvSpPr>
            <p:cNvPr id="132" name="rc132"/>
            <p:cNvSpPr/>
            <p:nvPr/>
          </p:nvSpPr>
          <p:spPr>
            <a:xfrm>
              <a:off x="508182"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1463812" y="3583765"/>
              <a:ext cx="897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(n=2, 10%)</a:t>
              </a:r>
            </a:p>
          </p:txBody>
        </p:sp>
        <p:sp>
          <p:nvSpPr>
            <p:cNvPr id="134" name="rc134"/>
            <p:cNvSpPr/>
            <p:nvPr/>
          </p:nvSpPr>
          <p:spPr>
            <a:xfrm>
              <a:off x="3386788"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4330119" y="3583765"/>
              <a:ext cx="922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(n=8, 33%)</a:t>
              </a:r>
            </a:p>
          </p:txBody>
        </p:sp>
        <p:sp>
          <p:nvSpPr>
            <p:cNvPr id="136" name="rc136"/>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7" name="tx137"/>
            <p:cNvSpPr/>
            <p:nvPr/>
          </p:nvSpPr>
          <p:spPr>
            <a:xfrm>
              <a:off x="1498056" y="1660221"/>
              <a:ext cx="829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(n=1, 5%)</a:t>
              </a:r>
            </a:p>
          </p:txBody>
        </p:sp>
        <p:sp>
          <p:nvSpPr>
            <p:cNvPr id="138" name="rc138"/>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9" name="tx139"/>
            <p:cNvSpPr/>
            <p:nvPr/>
          </p:nvSpPr>
          <p:spPr>
            <a:xfrm>
              <a:off x="4348635"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(n=3, 14%)</a:t>
              </a:r>
            </a:p>
          </p:txBody>
        </p:sp>
        <p:sp>
          <p:nvSpPr>
            <p:cNvPr id="140" name="rc140"/>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1" name="tx141"/>
            <p:cNvSpPr/>
            <p:nvPr/>
          </p:nvSpPr>
          <p:spPr>
            <a:xfrm>
              <a:off x="7261440" y="1660221"/>
              <a:ext cx="8169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(n=3, 9%)</a:t>
              </a:r>
            </a:p>
          </p:txBody>
        </p:sp>
        <p:sp>
          <p:nvSpPr>
            <p:cNvPr id="142" name="pl142"/>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43" name="pl143"/>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tx154"/>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5" name="tx155"/>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6" name="tx156"/>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7" name="tx157"/>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58" name="tx158"/>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0" name="tx160"/>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2" name="tx162"/>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3" name="tx163"/>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4" name="tx164"/>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5" name="pl165"/>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66" name="pl166"/>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tx177"/>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8" name="tx178"/>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79" name="tx179"/>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1" name="tx181"/>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2" name="tx182"/>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3" name="tx183"/>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4" name="tx184"/>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5" name="tx185"/>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6" name="tx186"/>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87" name="tx187"/>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8" name="pl188"/>
            <p:cNvSpPr/>
            <p:nvPr/>
          </p:nvSpPr>
          <p:spPr>
            <a:xfrm>
              <a:off x="6265394" y="3446755"/>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89" name="pl189"/>
            <p:cNvSpPr/>
            <p:nvPr/>
          </p:nvSpPr>
          <p:spPr>
            <a:xfrm>
              <a:off x="6292146"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6546932"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pl191"/>
            <p:cNvSpPr/>
            <p:nvPr/>
          </p:nvSpPr>
          <p:spPr>
            <a:xfrm>
              <a:off x="6801718"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7056505"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7311291"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7566077"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7820863"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8075649"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8330435"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8585221"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8840007"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tx200"/>
            <p:cNvSpPr/>
            <p:nvPr/>
          </p:nvSpPr>
          <p:spPr>
            <a:xfrm rot="-5400000">
              <a:off x="6261057" y="35818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1" name="tx201"/>
            <p:cNvSpPr/>
            <p:nvPr/>
          </p:nvSpPr>
          <p:spPr>
            <a:xfrm rot="-5400000">
              <a:off x="6484753"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2" name="tx202"/>
            <p:cNvSpPr/>
            <p:nvPr/>
          </p:nvSpPr>
          <p:spPr>
            <a:xfrm rot="-5400000">
              <a:off x="6739539"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3" name="tx203"/>
            <p:cNvSpPr/>
            <p:nvPr/>
          </p:nvSpPr>
          <p:spPr>
            <a:xfrm rot="-5400000">
              <a:off x="6994325"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4" name="tx204"/>
            <p:cNvSpPr/>
            <p:nvPr/>
          </p:nvSpPr>
          <p:spPr>
            <a:xfrm rot="-5400000">
              <a:off x="7249111"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rot="-5400000">
              <a:off x="7503898"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6" name="tx206"/>
            <p:cNvSpPr/>
            <p:nvPr/>
          </p:nvSpPr>
          <p:spPr>
            <a:xfrm rot="-5400000">
              <a:off x="7758684"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7" name="tx207"/>
            <p:cNvSpPr/>
            <p:nvPr/>
          </p:nvSpPr>
          <p:spPr>
            <a:xfrm rot="-5400000">
              <a:off x="8013470"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08" name="tx208"/>
            <p:cNvSpPr/>
            <p:nvPr/>
          </p:nvSpPr>
          <p:spPr>
            <a:xfrm rot="-5400000">
              <a:off x="8268256"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rot="-5400000">
              <a:off x="8523042"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0" name="tx210"/>
            <p:cNvSpPr/>
            <p:nvPr/>
          </p:nvSpPr>
          <p:spPr>
            <a:xfrm rot="-5400000">
              <a:off x="8746738" y="35818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1" name="pt211"/>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2" name="pt212"/>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3" name="tx213"/>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4" name="tx214"/>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5" name="tx215"/>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216" name="tx216"/>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7" name="tx217"/>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218" name="tx218"/>
            <p:cNvSpPr/>
            <p:nvPr/>
          </p:nvSpPr>
          <p:spPr>
            <a:xfrm>
              <a:off x="2868926" y="6611748"/>
              <a:ext cx="62054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EAPR (N=27), ECAR (N=21), ESAR (N=21), LACR (N=33), MENA (N=20), and WCAR (N=24).</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2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Ukraine, Trinidad and Tobago, Equatorial Guinea, and Mauritania among those with the largest improvements.</a:t>
            </a:r>
          </a:p>
        </p:txBody>
      </p:sp>
      <p:grpSp xmlns:pic="http://schemas.openxmlformats.org/drawingml/2006/picture">
        <p:nvGrpSpPr>
          <p:cNvPr id="221" name=""/>
          <p:cNvGrpSpPr/>
          <p:nvPr/>
        </p:nvGrpSpPr>
        <p:grpSpPr>
          <a:xfrm>
            <a:off x="292608" y="1005840"/>
            <a:ext cx="8595360" cy="28575"/>
            <a:chOff x="292608" y="1005840"/>
            <a:chExt cx="8595360" cy="28575"/>
          </a:xfrm>
        </p:grpSpPr>
        <p:sp>
          <p:nvSpPr>
            <p:cNvPr id="2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0" name="tx90"/>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1" name="tx91"/>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tx92"/>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4" name="tx94"/>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5" name="tx95"/>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6" name="tx96"/>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7" name="tx97"/>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8" name="tx98"/>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9" name="tx99"/>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00" name="tx100"/>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1" name="tx181"/>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2" name="tx182"/>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3" name="tx183"/>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5" name="tx185"/>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6" name="tx186"/>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8" name="tx188"/>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90" name="tx190"/>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1" name="tx191"/>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South Africa and St Lucia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552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494715"/>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384278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19085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538921"/>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8699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482068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168749"/>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51681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86488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1295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86488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864887"/>
              <a:ext cx="326882" cy="1842843"/>
            </a:xfrm>
            <a:prstGeom prst="rect">
              <a:avLst/>
            </a:prstGeom>
            <a:solidFill>
              <a:srgbClr val="6A1E74">
                <a:alpha val="100000"/>
              </a:srgbClr>
            </a:solidFill>
          </p:spPr>
          <p:txBody>
            <a:bodyPr/>
            <a:lstStyle/>
            <a:p/>
          </p:txBody>
        </p:sp>
        <p:sp>
          <p:nvSpPr>
            <p:cNvPr id="27" name="rc27"/>
            <p:cNvSpPr/>
            <p:nvPr/>
          </p:nvSpPr>
          <p:spPr>
            <a:xfrm>
              <a:off x="1286772" y="2864887"/>
              <a:ext cx="326882" cy="749433"/>
            </a:xfrm>
            <a:prstGeom prst="rect">
              <a:avLst/>
            </a:prstGeom>
            <a:solidFill>
              <a:srgbClr val="E2231A">
                <a:alpha val="100000"/>
              </a:srgbClr>
            </a:solidFill>
          </p:spPr>
          <p:txBody>
            <a:bodyPr/>
            <a:lstStyle/>
            <a:p/>
          </p:txBody>
        </p:sp>
        <p:sp>
          <p:nvSpPr>
            <p:cNvPr id="28" name="rc28"/>
            <p:cNvSpPr/>
            <p:nvPr/>
          </p:nvSpPr>
          <p:spPr>
            <a:xfrm>
              <a:off x="1649975" y="2864887"/>
              <a:ext cx="326882" cy="666456"/>
            </a:xfrm>
            <a:prstGeom prst="rect">
              <a:avLst/>
            </a:prstGeom>
            <a:solidFill>
              <a:srgbClr val="80BD41">
                <a:alpha val="100000"/>
              </a:srgbClr>
            </a:solidFill>
          </p:spPr>
          <p:txBody>
            <a:bodyPr/>
            <a:lstStyle/>
            <a:p/>
          </p:txBody>
        </p:sp>
        <p:sp>
          <p:nvSpPr>
            <p:cNvPr id="29" name="rc29"/>
            <p:cNvSpPr/>
            <p:nvPr/>
          </p:nvSpPr>
          <p:spPr>
            <a:xfrm>
              <a:off x="2376379" y="2864887"/>
              <a:ext cx="326882" cy="646379"/>
            </a:xfrm>
            <a:prstGeom prst="rect">
              <a:avLst/>
            </a:prstGeom>
            <a:solidFill>
              <a:srgbClr val="00833D">
                <a:alpha val="100000"/>
              </a:srgbClr>
            </a:solidFill>
          </p:spPr>
          <p:txBody>
            <a:bodyPr/>
            <a:lstStyle/>
            <a:p/>
          </p:txBody>
        </p:sp>
        <p:sp>
          <p:nvSpPr>
            <p:cNvPr id="30" name="rc30"/>
            <p:cNvSpPr/>
            <p:nvPr/>
          </p:nvSpPr>
          <p:spPr>
            <a:xfrm>
              <a:off x="2739581" y="2864887"/>
              <a:ext cx="326882" cy="399095"/>
            </a:xfrm>
            <a:prstGeom prst="rect">
              <a:avLst/>
            </a:prstGeom>
            <a:solidFill>
              <a:srgbClr val="80BD41">
                <a:alpha val="100000"/>
              </a:srgbClr>
            </a:solidFill>
          </p:spPr>
          <p:txBody>
            <a:bodyPr/>
            <a:lstStyle/>
            <a:p/>
          </p:txBody>
        </p:sp>
        <p:sp>
          <p:nvSpPr>
            <p:cNvPr id="31" name="rc31"/>
            <p:cNvSpPr/>
            <p:nvPr/>
          </p:nvSpPr>
          <p:spPr>
            <a:xfrm>
              <a:off x="3102784" y="2864887"/>
              <a:ext cx="326882" cy="299317"/>
            </a:xfrm>
            <a:prstGeom prst="rect">
              <a:avLst/>
            </a:prstGeom>
            <a:solidFill>
              <a:srgbClr val="0058AB">
                <a:alpha val="100000"/>
              </a:srgbClr>
            </a:solidFill>
          </p:spPr>
          <p:txBody>
            <a:bodyPr/>
            <a:lstStyle/>
            <a:p/>
          </p:txBody>
        </p:sp>
        <p:sp>
          <p:nvSpPr>
            <p:cNvPr id="32" name="rc32"/>
            <p:cNvSpPr/>
            <p:nvPr/>
          </p:nvSpPr>
          <p:spPr>
            <a:xfrm>
              <a:off x="3465986" y="2864887"/>
              <a:ext cx="326882" cy="240895"/>
            </a:xfrm>
            <a:prstGeom prst="rect">
              <a:avLst/>
            </a:prstGeom>
            <a:solidFill>
              <a:srgbClr val="1CABE2">
                <a:alpha val="100000"/>
              </a:srgbClr>
            </a:solidFill>
          </p:spPr>
          <p:txBody>
            <a:bodyPr/>
            <a:lstStyle/>
            <a:p/>
          </p:txBody>
        </p:sp>
        <p:sp>
          <p:nvSpPr>
            <p:cNvPr id="33" name="rc33"/>
            <p:cNvSpPr/>
            <p:nvPr/>
          </p:nvSpPr>
          <p:spPr>
            <a:xfrm>
              <a:off x="3829188" y="2864887"/>
              <a:ext cx="326882" cy="119042"/>
            </a:xfrm>
            <a:prstGeom prst="rect">
              <a:avLst/>
            </a:prstGeom>
            <a:solidFill>
              <a:srgbClr val="00833D">
                <a:alpha val="100000"/>
              </a:srgbClr>
            </a:solidFill>
          </p:spPr>
          <p:txBody>
            <a:bodyPr/>
            <a:lstStyle/>
            <a:p/>
          </p:txBody>
        </p:sp>
        <p:sp>
          <p:nvSpPr>
            <p:cNvPr id="34" name="rc34"/>
            <p:cNvSpPr/>
            <p:nvPr/>
          </p:nvSpPr>
          <p:spPr>
            <a:xfrm>
              <a:off x="4192391" y="2864887"/>
              <a:ext cx="326882" cy="117282"/>
            </a:xfrm>
            <a:prstGeom prst="rect">
              <a:avLst/>
            </a:prstGeom>
            <a:solidFill>
              <a:srgbClr val="F26A21">
                <a:alpha val="100000"/>
              </a:srgbClr>
            </a:solidFill>
          </p:spPr>
          <p:txBody>
            <a:bodyPr/>
            <a:lstStyle/>
            <a:p/>
          </p:txBody>
        </p:sp>
        <p:sp>
          <p:nvSpPr>
            <p:cNvPr id="35" name="rc35"/>
            <p:cNvSpPr/>
            <p:nvPr/>
          </p:nvSpPr>
          <p:spPr>
            <a:xfrm>
              <a:off x="4555593" y="2864887"/>
              <a:ext cx="326882" cy="114782"/>
            </a:xfrm>
            <a:prstGeom prst="rect">
              <a:avLst/>
            </a:prstGeom>
            <a:solidFill>
              <a:srgbClr val="80BD41">
                <a:alpha val="100000"/>
              </a:srgbClr>
            </a:solidFill>
          </p:spPr>
          <p:txBody>
            <a:bodyPr/>
            <a:lstStyle/>
            <a:p/>
          </p:txBody>
        </p:sp>
        <p:sp>
          <p:nvSpPr>
            <p:cNvPr id="36" name="rc36"/>
            <p:cNvSpPr/>
            <p:nvPr/>
          </p:nvSpPr>
          <p:spPr>
            <a:xfrm>
              <a:off x="2013177" y="2864887"/>
              <a:ext cx="326882" cy="656158"/>
            </a:xfrm>
            <a:prstGeom prst="rect">
              <a:avLst/>
            </a:prstGeom>
            <a:solidFill>
              <a:srgbClr val="BEBEBE">
                <a:alpha val="100000"/>
              </a:srgbClr>
            </a:solidFill>
          </p:spPr>
          <p:txBody>
            <a:bodyPr/>
            <a:lstStyle/>
            <a:p/>
          </p:txBody>
        </p:sp>
        <p:sp>
          <p:nvSpPr>
            <p:cNvPr id="37" name="tx37"/>
            <p:cNvSpPr/>
            <p:nvPr/>
          </p:nvSpPr>
          <p:spPr>
            <a:xfrm>
              <a:off x="978563" y="475431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66090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5779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55784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31056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2107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1523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0305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0287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0262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56762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494715"/>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384278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19085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538921"/>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8699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482068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168749"/>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51681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86488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1295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86488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730136"/>
              <a:ext cx="326882" cy="134750"/>
            </a:xfrm>
            <a:prstGeom prst="rect">
              <a:avLst/>
            </a:prstGeom>
            <a:solidFill>
              <a:srgbClr val="6A1E74">
                <a:alpha val="100000"/>
              </a:srgbClr>
            </a:solidFill>
          </p:spPr>
          <p:txBody>
            <a:bodyPr/>
            <a:lstStyle/>
            <a:p/>
          </p:txBody>
        </p:sp>
        <p:sp>
          <p:nvSpPr>
            <p:cNvPr id="71" name="rc71"/>
            <p:cNvSpPr/>
            <p:nvPr/>
          </p:nvSpPr>
          <p:spPr>
            <a:xfrm>
              <a:off x="5424227" y="2720667"/>
              <a:ext cx="326882" cy="144220"/>
            </a:xfrm>
            <a:prstGeom prst="rect">
              <a:avLst/>
            </a:prstGeom>
            <a:solidFill>
              <a:srgbClr val="80BD41">
                <a:alpha val="100000"/>
              </a:srgbClr>
            </a:solidFill>
          </p:spPr>
          <p:txBody>
            <a:bodyPr/>
            <a:lstStyle/>
            <a:p/>
          </p:txBody>
        </p:sp>
        <p:sp>
          <p:nvSpPr>
            <p:cNvPr id="72" name="rc72"/>
            <p:cNvSpPr/>
            <p:nvPr/>
          </p:nvSpPr>
          <p:spPr>
            <a:xfrm>
              <a:off x="5787429" y="2708828"/>
              <a:ext cx="326882" cy="156059"/>
            </a:xfrm>
            <a:prstGeom prst="rect">
              <a:avLst/>
            </a:prstGeom>
            <a:solidFill>
              <a:srgbClr val="00833D">
                <a:alpha val="100000"/>
              </a:srgbClr>
            </a:solidFill>
          </p:spPr>
          <p:txBody>
            <a:bodyPr/>
            <a:lstStyle/>
            <a:p/>
          </p:txBody>
        </p:sp>
        <p:sp>
          <p:nvSpPr>
            <p:cNvPr id="73" name="rc73"/>
            <p:cNvSpPr/>
            <p:nvPr/>
          </p:nvSpPr>
          <p:spPr>
            <a:xfrm>
              <a:off x="6150632" y="2684455"/>
              <a:ext cx="326882" cy="180431"/>
            </a:xfrm>
            <a:prstGeom prst="rect">
              <a:avLst/>
            </a:prstGeom>
            <a:solidFill>
              <a:srgbClr val="0058AB">
                <a:alpha val="100000"/>
              </a:srgbClr>
            </a:solidFill>
          </p:spPr>
          <p:txBody>
            <a:bodyPr/>
            <a:lstStyle/>
            <a:p/>
          </p:txBody>
        </p:sp>
        <p:sp>
          <p:nvSpPr>
            <p:cNvPr id="74" name="rc74"/>
            <p:cNvSpPr/>
            <p:nvPr/>
          </p:nvSpPr>
          <p:spPr>
            <a:xfrm>
              <a:off x="6513834" y="2675345"/>
              <a:ext cx="326882" cy="189542"/>
            </a:xfrm>
            <a:prstGeom prst="rect">
              <a:avLst/>
            </a:prstGeom>
            <a:solidFill>
              <a:srgbClr val="6A1E74">
                <a:alpha val="100000"/>
              </a:srgbClr>
            </a:solidFill>
          </p:spPr>
          <p:txBody>
            <a:bodyPr/>
            <a:lstStyle/>
            <a:p/>
          </p:txBody>
        </p:sp>
        <p:sp>
          <p:nvSpPr>
            <p:cNvPr id="75" name="rc75"/>
            <p:cNvSpPr/>
            <p:nvPr/>
          </p:nvSpPr>
          <p:spPr>
            <a:xfrm>
              <a:off x="6877036" y="2670132"/>
              <a:ext cx="326882" cy="194754"/>
            </a:xfrm>
            <a:prstGeom prst="rect">
              <a:avLst/>
            </a:prstGeom>
            <a:solidFill>
              <a:srgbClr val="961A49">
                <a:alpha val="100000"/>
              </a:srgbClr>
            </a:solidFill>
          </p:spPr>
          <p:txBody>
            <a:bodyPr/>
            <a:lstStyle/>
            <a:p/>
          </p:txBody>
        </p:sp>
        <p:sp>
          <p:nvSpPr>
            <p:cNvPr id="76" name="rc76"/>
            <p:cNvSpPr/>
            <p:nvPr/>
          </p:nvSpPr>
          <p:spPr>
            <a:xfrm>
              <a:off x="7240239" y="2643397"/>
              <a:ext cx="326882" cy="221490"/>
            </a:xfrm>
            <a:prstGeom prst="rect">
              <a:avLst/>
            </a:prstGeom>
            <a:solidFill>
              <a:srgbClr val="E2231A">
                <a:alpha val="100000"/>
              </a:srgbClr>
            </a:solidFill>
          </p:spPr>
          <p:txBody>
            <a:bodyPr/>
            <a:lstStyle/>
            <a:p/>
          </p:txBody>
        </p:sp>
        <p:sp>
          <p:nvSpPr>
            <p:cNvPr id="77" name="rc77"/>
            <p:cNvSpPr/>
            <p:nvPr/>
          </p:nvSpPr>
          <p:spPr>
            <a:xfrm>
              <a:off x="7603441" y="2553870"/>
              <a:ext cx="326882" cy="311016"/>
            </a:xfrm>
            <a:prstGeom prst="rect">
              <a:avLst/>
            </a:prstGeom>
            <a:solidFill>
              <a:srgbClr val="F26A21">
                <a:alpha val="100000"/>
              </a:srgbClr>
            </a:solidFill>
          </p:spPr>
          <p:txBody>
            <a:bodyPr/>
            <a:lstStyle/>
            <a:p/>
          </p:txBody>
        </p:sp>
        <p:sp>
          <p:nvSpPr>
            <p:cNvPr id="78" name="rc78"/>
            <p:cNvSpPr/>
            <p:nvPr/>
          </p:nvSpPr>
          <p:spPr>
            <a:xfrm>
              <a:off x="7966643" y="2531939"/>
              <a:ext cx="326882" cy="332947"/>
            </a:xfrm>
            <a:prstGeom prst="rect">
              <a:avLst/>
            </a:prstGeom>
            <a:solidFill>
              <a:srgbClr val="00833D">
                <a:alpha val="100000"/>
              </a:srgbClr>
            </a:solidFill>
          </p:spPr>
          <p:txBody>
            <a:bodyPr/>
            <a:lstStyle/>
            <a:p/>
          </p:txBody>
        </p:sp>
        <p:sp>
          <p:nvSpPr>
            <p:cNvPr id="79" name="rc79"/>
            <p:cNvSpPr/>
            <p:nvPr/>
          </p:nvSpPr>
          <p:spPr>
            <a:xfrm>
              <a:off x="8329846" y="2202228"/>
              <a:ext cx="326882" cy="662658"/>
            </a:xfrm>
            <a:prstGeom prst="rect">
              <a:avLst/>
            </a:prstGeom>
            <a:solidFill>
              <a:srgbClr val="E2231A">
                <a:alpha val="100000"/>
              </a:srgbClr>
            </a:solidFill>
          </p:spPr>
          <p:txBody>
            <a:bodyPr/>
            <a:lstStyle/>
            <a:p/>
          </p:txBody>
        </p:sp>
        <p:sp>
          <p:nvSpPr>
            <p:cNvPr id="80" name="rc80"/>
            <p:cNvSpPr/>
            <p:nvPr/>
          </p:nvSpPr>
          <p:spPr>
            <a:xfrm>
              <a:off x="8693048" y="1970483"/>
              <a:ext cx="326882" cy="894403"/>
            </a:xfrm>
            <a:prstGeom prst="rect">
              <a:avLst/>
            </a:prstGeom>
            <a:solidFill>
              <a:srgbClr val="BEBEBE">
                <a:alpha val="100000"/>
              </a:srgbClr>
            </a:solidFill>
          </p:spPr>
          <p:txBody>
            <a:bodyPr/>
            <a:lstStyle/>
            <a:p/>
          </p:txBody>
        </p:sp>
        <p:sp>
          <p:nvSpPr>
            <p:cNvPr id="81" name="tx81"/>
            <p:cNvSpPr/>
            <p:nvPr/>
          </p:nvSpPr>
          <p:spPr>
            <a:xfrm>
              <a:off x="5132569" y="259816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58869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57685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55248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54336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53815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1142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2189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399964"/>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07025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3850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00978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498120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4994270"/>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03830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02065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066913"/>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09096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11298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08000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062387"/>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498550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08010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01854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08656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0170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00319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04706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02065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10861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10425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478067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12874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47681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82488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172951"/>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28908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3011028" y="5852368"/>
              <a:ext cx="201456" cy="201456"/>
            </a:xfrm>
            <a:prstGeom prst="rect">
              <a:avLst/>
            </a:prstGeom>
            <a:solidFill>
              <a:srgbClr val="0058AB">
                <a:alpha val="100000"/>
              </a:srgbClr>
            </a:solidFill>
          </p:spPr>
          <p:txBody>
            <a:bodyPr/>
            <a:lstStyle/>
            <a:p/>
          </p:txBody>
        </p:sp>
        <p:sp>
          <p:nvSpPr>
            <p:cNvPr id="123" name="rc123"/>
            <p:cNvSpPr/>
            <p:nvPr/>
          </p:nvSpPr>
          <p:spPr>
            <a:xfrm>
              <a:off x="3011028" y="6141413"/>
              <a:ext cx="201456" cy="201456"/>
            </a:xfrm>
            <a:prstGeom prst="rect">
              <a:avLst/>
            </a:prstGeom>
            <a:solidFill>
              <a:srgbClr val="1CABE2">
                <a:alpha val="100000"/>
              </a:srgbClr>
            </a:solidFill>
          </p:spPr>
          <p:txBody>
            <a:bodyPr/>
            <a:lstStyle/>
            <a:p/>
          </p:txBody>
        </p:sp>
        <p:sp>
          <p:nvSpPr>
            <p:cNvPr id="124" name="rc124"/>
            <p:cNvSpPr/>
            <p:nvPr/>
          </p:nvSpPr>
          <p:spPr>
            <a:xfrm>
              <a:off x="3680010" y="5852368"/>
              <a:ext cx="201456" cy="201456"/>
            </a:xfrm>
            <a:prstGeom prst="rect">
              <a:avLst/>
            </a:prstGeom>
            <a:solidFill>
              <a:srgbClr val="00833D">
                <a:alpha val="100000"/>
              </a:srgbClr>
            </a:solidFill>
          </p:spPr>
          <p:txBody>
            <a:bodyPr/>
            <a:lstStyle/>
            <a:p/>
          </p:txBody>
        </p:sp>
        <p:sp>
          <p:nvSpPr>
            <p:cNvPr id="125" name="rc125"/>
            <p:cNvSpPr/>
            <p:nvPr/>
          </p:nvSpPr>
          <p:spPr>
            <a:xfrm>
              <a:off x="3680010" y="6141413"/>
              <a:ext cx="201456" cy="201456"/>
            </a:xfrm>
            <a:prstGeom prst="rect">
              <a:avLst/>
            </a:prstGeom>
            <a:solidFill>
              <a:srgbClr val="80BD41">
                <a:alpha val="100000"/>
              </a:srgbClr>
            </a:solidFill>
          </p:spPr>
          <p:txBody>
            <a:bodyPr/>
            <a:lstStyle/>
            <a:p/>
          </p:txBody>
        </p:sp>
        <p:sp>
          <p:nvSpPr>
            <p:cNvPr id="126" name="rc126"/>
            <p:cNvSpPr/>
            <p:nvPr/>
          </p:nvSpPr>
          <p:spPr>
            <a:xfrm>
              <a:off x="4342865" y="5852368"/>
              <a:ext cx="201456" cy="201456"/>
            </a:xfrm>
            <a:prstGeom prst="rect">
              <a:avLst/>
            </a:prstGeom>
            <a:solidFill>
              <a:srgbClr val="6A1E74">
                <a:alpha val="100000"/>
              </a:srgbClr>
            </a:solidFill>
          </p:spPr>
          <p:txBody>
            <a:bodyPr/>
            <a:lstStyle/>
            <a:p/>
          </p:txBody>
        </p:sp>
        <p:sp>
          <p:nvSpPr>
            <p:cNvPr id="127" name="rc127"/>
            <p:cNvSpPr/>
            <p:nvPr/>
          </p:nvSpPr>
          <p:spPr>
            <a:xfrm>
              <a:off x="4342865" y="6141413"/>
              <a:ext cx="201456" cy="201456"/>
            </a:xfrm>
            <a:prstGeom prst="rect">
              <a:avLst/>
            </a:prstGeom>
            <a:solidFill>
              <a:srgbClr val="961A49">
                <a:alpha val="100000"/>
              </a:srgbClr>
            </a:solidFill>
          </p:spPr>
          <p:txBody>
            <a:bodyPr/>
            <a:lstStyle/>
            <a:p/>
          </p:txBody>
        </p:sp>
        <p:sp>
          <p:nvSpPr>
            <p:cNvPr id="128" name="rc128"/>
            <p:cNvSpPr/>
            <p:nvPr/>
          </p:nvSpPr>
          <p:spPr>
            <a:xfrm>
              <a:off x="5515223" y="5852368"/>
              <a:ext cx="201456" cy="201456"/>
            </a:xfrm>
            <a:prstGeom prst="rect">
              <a:avLst/>
            </a:prstGeom>
            <a:solidFill>
              <a:srgbClr val="BEBEBE">
                <a:alpha val="100000"/>
              </a:srgbClr>
            </a:solidFill>
          </p:spPr>
          <p:txBody>
            <a:bodyPr/>
            <a:lstStyle/>
            <a:p/>
          </p:txBody>
        </p:sp>
        <p:sp>
          <p:nvSpPr>
            <p:cNvPr id="129" name="rc129"/>
            <p:cNvSpPr/>
            <p:nvPr/>
          </p:nvSpPr>
          <p:spPr>
            <a:xfrm>
              <a:off x="5515223" y="6141413"/>
              <a:ext cx="201456" cy="201456"/>
            </a:xfrm>
            <a:prstGeom prst="rect">
              <a:avLst/>
            </a:prstGeom>
            <a:solidFill>
              <a:srgbClr val="E2231A">
                <a:alpha val="100000"/>
              </a:srgbClr>
            </a:solidFill>
          </p:spPr>
          <p:txBody>
            <a:bodyPr/>
            <a:lstStyle/>
            <a:p/>
          </p:txBody>
        </p:sp>
        <p:sp>
          <p:nvSpPr>
            <p:cNvPr id="130" name="rc130"/>
            <p:cNvSpPr/>
            <p:nvPr/>
          </p:nvSpPr>
          <p:spPr>
            <a:xfrm>
              <a:off x="6389762" y="5852368"/>
              <a:ext cx="201456" cy="201456"/>
            </a:xfrm>
            <a:prstGeom prst="rect">
              <a:avLst/>
            </a:prstGeom>
            <a:solidFill>
              <a:srgbClr val="F26A21">
                <a:alpha val="100000"/>
              </a:srgbClr>
            </a:solidFill>
          </p:spPr>
          <p:txBody>
            <a:bodyPr/>
            <a:lstStyle/>
            <a:p/>
          </p:txBody>
        </p:sp>
        <p:sp>
          <p:nvSpPr>
            <p:cNvPr id="131" name="tx131"/>
            <p:cNvSpPr/>
            <p:nvPr/>
          </p:nvSpPr>
          <p:spPr>
            <a:xfrm>
              <a:off x="3291073" y="5913091"/>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EAPR</a:t>
              </a:r>
            </a:p>
          </p:txBody>
        </p:sp>
        <p:sp>
          <p:nvSpPr>
            <p:cNvPr id="132" name="tx132"/>
            <p:cNvSpPr/>
            <p:nvPr/>
          </p:nvSpPr>
          <p:spPr>
            <a:xfrm>
              <a:off x="3291073" y="6202136"/>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ECAR</a:t>
              </a:r>
            </a:p>
          </p:txBody>
        </p:sp>
        <p:sp>
          <p:nvSpPr>
            <p:cNvPr id="133" name="tx133"/>
            <p:cNvSpPr/>
            <p:nvPr/>
          </p:nvSpPr>
          <p:spPr>
            <a:xfrm>
              <a:off x="3960055" y="5913091"/>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ESAR</a:t>
              </a:r>
            </a:p>
          </p:txBody>
        </p:sp>
        <p:sp>
          <p:nvSpPr>
            <p:cNvPr id="134" name="tx134"/>
            <p:cNvSpPr/>
            <p:nvPr/>
          </p:nvSpPr>
          <p:spPr>
            <a:xfrm>
              <a:off x="3960055" y="6202136"/>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LACR</a:t>
              </a:r>
            </a:p>
          </p:txBody>
        </p:sp>
        <p:sp>
          <p:nvSpPr>
            <p:cNvPr id="135" name="tx135"/>
            <p:cNvSpPr/>
            <p:nvPr/>
          </p:nvSpPr>
          <p:spPr>
            <a:xfrm>
              <a:off x="4622910" y="5913091"/>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MENA</a:t>
              </a:r>
            </a:p>
          </p:txBody>
        </p:sp>
        <p:sp>
          <p:nvSpPr>
            <p:cNvPr id="136" name="tx136"/>
            <p:cNvSpPr/>
            <p:nvPr/>
          </p:nvSpPr>
          <p:spPr>
            <a:xfrm>
              <a:off x="4622910" y="6202136"/>
              <a:ext cx="8137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Non-programme</a:t>
              </a:r>
            </a:p>
          </p:txBody>
        </p:sp>
        <p:sp>
          <p:nvSpPr>
            <p:cNvPr id="137" name="tx137"/>
            <p:cNvSpPr/>
            <p:nvPr/>
          </p:nvSpPr>
          <p:spPr>
            <a:xfrm>
              <a:off x="5795268" y="5913091"/>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38" name="tx138"/>
            <p:cNvSpPr/>
            <p:nvPr/>
          </p:nvSpPr>
          <p:spPr>
            <a:xfrm>
              <a:off x="5795268" y="6202136"/>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ROSA</a:t>
              </a:r>
            </a:p>
          </p:txBody>
        </p:sp>
        <p:sp>
          <p:nvSpPr>
            <p:cNvPr id="139" name="tx139"/>
            <p:cNvSpPr/>
            <p:nvPr/>
          </p:nvSpPr>
          <p:spPr>
            <a:xfrm>
              <a:off x="6669807" y="5913091"/>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WCAR</a:t>
              </a:r>
            </a:p>
          </p:txBody>
        </p:sp>
        <p:sp>
          <p:nvSpPr>
            <p:cNvPr id="140" name="tx140"/>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41" name="tx141"/>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Bangladesh.</a:t>
            </a:r>
          </a:p>
        </p:txBody>
      </p:sp>
      <p:grpSp xmlns:pic="http://schemas.openxmlformats.org/drawingml/2006/picture">
        <p:nvGrpSpPr>
          <p:cNvPr id="145" name=""/>
          <p:cNvGrpSpPr/>
          <p:nvPr/>
        </p:nvGrpSpPr>
        <p:grpSpPr>
          <a:xfrm>
            <a:off x="292608" y="1097280"/>
            <a:ext cx="8595360" cy="28575"/>
            <a:chOff x="292608" y="1097280"/>
            <a:chExt cx="8595360" cy="28575"/>
          </a:xfrm>
        </p:grpSpPr>
        <p:sp>
          <p:nvSpPr>
            <p:cNvPr id="14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3499425"/>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3499425"/>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3499425"/>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3499425"/>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3499425"/>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3499425"/>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3499425"/>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3499425"/>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349942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349942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349942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349942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349942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349942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349942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349942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61663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61663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616631"/>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61663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61663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61663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616631"/>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61663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61663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616631"/>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616631"/>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61663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058028"/>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05802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05802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05802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05802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05802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05802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05802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05802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05802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823614"/>
              <a:ext cx="282125" cy="44139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823614"/>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823614"/>
              <a:ext cx="282125" cy="44139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823614"/>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823614"/>
              <a:ext cx="282125" cy="44139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823614"/>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823614"/>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823614"/>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823614"/>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823614"/>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823614"/>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823614"/>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823614"/>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823614"/>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823614"/>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823614"/>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823614"/>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823614"/>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823614"/>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823614"/>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394082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394082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394082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394082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394082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394082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394082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394082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394082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394082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394082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394082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394082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394082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3940821"/>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3940821"/>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3940821"/>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394082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3940821"/>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438221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438221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4382218"/>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4382218"/>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4382218"/>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2175235"/>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2175235"/>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2175235"/>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2175235"/>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2175235"/>
              <a:ext cx="282125" cy="44139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2175235"/>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2175235"/>
              <a:ext cx="282125" cy="44139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2175235"/>
              <a:ext cx="282125" cy="44139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2175235"/>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2175235"/>
              <a:ext cx="282125" cy="44139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2175235"/>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2175235"/>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2175235"/>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217523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217523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217523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217523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2175235"/>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2175235"/>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2175235"/>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217523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217523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217523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217523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217523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217523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1372373" y="5265011"/>
              <a:ext cx="282125" cy="44139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7" name="rc187"/>
            <p:cNvSpPr/>
            <p:nvPr/>
          </p:nvSpPr>
          <p:spPr>
            <a:xfrm>
              <a:off x="1654499" y="5265011"/>
              <a:ext cx="282125" cy="44139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8" name="rc188"/>
            <p:cNvSpPr/>
            <p:nvPr/>
          </p:nvSpPr>
          <p:spPr>
            <a:xfrm>
              <a:off x="1936625" y="5265011"/>
              <a:ext cx="282125" cy="44139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9" name="rc189"/>
            <p:cNvSpPr/>
            <p:nvPr/>
          </p:nvSpPr>
          <p:spPr>
            <a:xfrm>
              <a:off x="2218751" y="5265011"/>
              <a:ext cx="282125" cy="44139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0" name="rc190"/>
            <p:cNvSpPr/>
            <p:nvPr/>
          </p:nvSpPr>
          <p:spPr>
            <a:xfrm>
              <a:off x="2500877" y="5265011"/>
              <a:ext cx="282125" cy="44139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1" name="rc191"/>
            <p:cNvSpPr/>
            <p:nvPr/>
          </p:nvSpPr>
          <p:spPr>
            <a:xfrm>
              <a:off x="2783003" y="5265011"/>
              <a:ext cx="282125" cy="44139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2" name="rc192"/>
            <p:cNvSpPr/>
            <p:nvPr/>
          </p:nvSpPr>
          <p:spPr>
            <a:xfrm>
              <a:off x="3065129" y="5265011"/>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3" name="rc193"/>
            <p:cNvSpPr/>
            <p:nvPr/>
          </p:nvSpPr>
          <p:spPr>
            <a:xfrm>
              <a:off x="3347254"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4" name="rc194"/>
            <p:cNvSpPr/>
            <p:nvPr/>
          </p:nvSpPr>
          <p:spPr>
            <a:xfrm>
              <a:off x="3629380" y="5265011"/>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5" name="rc195"/>
            <p:cNvSpPr/>
            <p:nvPr/>
          </p:nvSpPr>
          <p:spPr>
            <a:xfrm>
              <a:off x="3911506" y="5265011"/>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6" name="rc196"/>
            <p:cNvSpPr/>
            <p:nvPr/>
          </p:nvSpPr>
          <p:spPr>
            <a:xfrm>
              <a:off x="4193632" y="5265011"/>
              <a:ext cx="282125" cy="44139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7" name="rc197"/>
            <p:cNvSpPr/>
            <p:nvPr/>
          </p:nvSpPr>
          <p:spPr>
            <a:xfrm>
              <a:off x="4475758" y="5265011"/>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4757884"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9" name="rc199"/>
            <p:cNvSpPr/>
            <p:nvPr/>
          </p:nvSpPr>
          <p:spPr>
            <a:xfrm>
              <a:off x="5040010"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5322136" y="5265011"/>
              <a:ext cx="282125" cy="44139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1" name="rc201"/>
            <p:cNvSpPr/>
            <p:nvPr/>
          </p:nvSpPr>
          <p:spPr>
            <a:xfrm>
              <a:off x="5604262"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5886388" y="5265011"/>
              <a:ext cx="282125" cy="44139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6168514" y="5265011"/>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4" name="rc204"/>
            <p:cNvSpPr/>
            <p:nvPr/>
          </p:nvSpPr>
          <p:spPr>
            <a:xfrm>
              <a:off x="6450639" y="5265011"/>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6732765" y="5265011"/>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6" name="rc206"/>
            <p:cNvSpPr/>
            <p:nvPr/>
          </p:nvSpPr>
          <p:spPr>
            <a:xfrm>
              <a:off x="7014891" y="5265011"/>
              <a:ext cx="282125" cy="44139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7297017" y="5265011"/>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8" name="rc208"/>
            <p:cNvSpPr/>
            <p:nvPr/>
          </p:nvSpPr>
          <p:spPr>
            <a:xfrm>
              <a:off x="7579143" y="5265011"/>
              <a:ext cx="282125" cy="44139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9" name="rc209"/>
            <p:cNvSpPr/>
            <p:nvPr/>
          </p:nvSpPr>
          <p:spPr>
            <a:xfrm>
              <a:off x="7861269" y="5265011"/>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0" name="rc210"/>
            <p:cNvSpPr/>
            <p:nvPr/>
          </p:nvSpPr>
          <p:spPr>
            <a:xfrm>
              <a:off x="8143395" y="5265011"/>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8425521" y="5265011"/>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tx212"/>
            <p:cNvSpPr/>
            <p:nvPr/>
          </p:nvSpPr>
          <p:spPr>
            <a:xfrm>
              <a:off x="145317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3" name="tx213"/>
            <p:cNvSpPr/>
            <p:nvPr/>
          </p:nvSpPr>
          <p:spPr>
            <a:xfrm>
              <a:off x="173530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4" name="tx214"/>
            <p:cNvSpPr/>
            <p:nvPr/>
          </p:nvSpPr>
          <p:spPr>
            <a:xfrm>
              <a:off x="201742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5" name="tx215"/>
            <p:cNvSpPr/>
            <p:nvPr/>
          </p:nvSpPr>
          <p:spPr>
            <a:xfrm>
              <a:off x="229955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6" name="tx216"/>
            <p:cNvSpPr/>
            <p:nvPr/>
          </p:nvSpPr>
          <p:spPr>
            <a:xfrm>
              <a:off x="258168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7" name="tx217"/>
            <p:cNvSpPr/>
            <p:nvPr/>
          </p:nvSpPr>
          <p:spPr>
            <a:xfrm>
              <a:off x="286380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8" name="tx218"/>
            <p:cNvSpPr/>
            <p:nvPr/>
          </p:nvSpPr>
          <p:spPr>
            <a:xfrm>
              <a:off x="314593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19" name="tx219"/>
            <p:cNvSpPr/>
            <p:nvPr/>
          </p:nvSpPr>
          <p:spPr>
            <a:xfrm>
              <a:off x="342805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0" name="tx220"/>
            <p:cNvSpPr/>
            <p:nvPr/>
          </p:nvSpPr>
          <p:spPr>
            <a:xfrm>
              <a:off x="371018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21" name="tx221"/>
            <p:cNvSpPr/>
            <p:nvPr/>
          </p:nvSpPr>
          <p:spPr>
            <a:xfrm>
              <a:off x="399231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2" name="tx222"/>
            <p:cNvSpPr/>
            <p:nvPr/>
          </p:nvSpPr>
          <p:spPr>
            <a:xfrm>
              <a:off x="427443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3" name="tx223"/>
            <p:cNvSpPr/>
            <p:nvPr/>
          </p:nvSpPr>
          <p:spPr>
            <a:xfrm>
              <a:off x="455656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4" name="tx224"/>
            <p:cNvSpPr/>
            <p:nvPr/>
          </p:nvSpPr>
          <p:spPr>
            <a:xfrm>
              <a:off x="483868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5" name="tx225"/>
            <p:cNvSpPr/>
            <p:nvPr/>
          </p:nvSpPr>
          <p:spPr>
            <a:xfrm>
              <a:off x="512081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6" name="tx226"/>
            <p:cNvSpPr/>
            <p:nvPr/>
          </p:nvSpPr>
          <p:spPr>
            <a:xfrm>
              <a:off x="540294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7" name="tx227"/>
            <p:cNvSpPr/>
            <p:nvPr/>
          </p:nvSpPr>
          <p:spPr>
            <a:xfrm>
              <a:off x="568506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8" name="tx228"/>
            <p:cNvSpPr/>
            <p:nvPr/>
          </p:nvSpPr>
          <p:spPr>
            <a:xfrm>
              <a:off x="596719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9" name="tx229"/>
            <p:cNvSpPr/>
            <p:nvPr/>
          </p:nvSpPr>
          <p:spPr>
            <a:xfrm>
              <a:off x="624931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0" name="tx230"/>
            <p:cNvSpPr/>
            <p:nvPr/>
          </p:nvSpPr>
          <p:spPr>
            <a:xfrm>
              <a:off x="653144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1" name="tx231"/>
            <p:cNvSpPr/>
            <p:nvPr/>
          </p:nvSpPr>
          <p:spPr>
            <a:xfrm>
              <a:off x="681356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2" name="tx232"/>
            <p:cNvSpPr/>
            <p:nvPr/>
          </p:nvSpPr>
          <p:spPr>
            <a:xfrm>
              <a:off x="709569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3" name="tx233"/>
            <p:cNvSpPr/>
            <p:nvPr/>
          </p:nvSpPr>
          <p:spPr>
            <a:xfrm>
              <a:off x="737782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4" name="tx234"/>
            <p:cNvSpPr/>
            <p:nvPr/>
          </p:nvSpPr>
          <p:spPr>
            <a:xfrm>
              <a:off x="765994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5" name="tx235"/>
            <p:cNvSpPr/>
            <p:nvPr/>
          </p:nvSpPr>
          <p:spPr>
            <a:xfrm>
              <a:off x="794207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6" name="tx236"/>
            <p:cNvSpPr/>
            <p:nvPr/>
          </p:nvSpPr>
          <p:spPr>
            <a:xfrm>
              <a:off x="822419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7" name="tx237"/>
            <p:cNvSpPr/>
            <p:nvPr/>
          </p:nvSpPr>
          <p:spPr>
            <a:xfrm>
              <a:off x="850632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8" name="tx238"/>
            <p:cNvSpPr/>
            <p:nvPr/>
          </p:nvSpPr>
          <p:spPr>
            <a:xfrm>
              <a:off x="145317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9" name="tx239"/>
            <p:cNvSpPr/>
            <p:nvPr/>
          </p:nvSpPr>
          <p:spPr>
            <a:xfrm>
              <a:off x="173530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0" name="tx240"/>
            <p:cNvSpPr/>
            <p:nvPr/>
          </p:nvSpPr>
          <p:spPr>
            <a:xfrm>
              <a:off x="201742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1" name="tx241"/>
            <p:cNvSpPr/>
            <p:nvPr/>
          </p:nvSpPr>
          <p:spPr>
            <a:xfrm>
              <a:off x="229955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2" name="tx242"/>
            <p:cNvSpPr/>
            <p:nvPr/>
          </p:nvSpPr>
          <p:spPr>
            <a:xfrm>
              <a:off x="258168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3" name="tx243"/>
            <p:cNvSpPr/>
            <p:nvPr/>
          </p:nvSpPr>
          <p:spPr>
            <a:xfrm>
              <a:off x="286380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4" name="tx244"/>
            <p:cNvSpPr/>
            <p:nvPr/>
          </p:nvSpPr>
          <p:spPr>
            <a:xfrm>
              <a:off x="314593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45" name="tx245"/>
            <p:cNvSpPr/>
            <p:nvPr/>
          </p:nvSpPr>
          <p:spPr>
            <a:xfrm>
              <a:off x="342805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6" name="tx246"/>
            <p:cNvSpPr/>
            <p:nvPr/>
          </p:nvSpPr>
          <p:spPr>
            <a:xfrm>
              <a:off x="371018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7" name="tx247"/>
            <p:cNvSpPr/>
            <p:nvPr/>
          </p:nvSpPr>
          <p:spPr>
            <a:xfrm>
              <a:off x="399231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8" name="tx248"/>
            <p:cNvSpPr/>
            <p:nvPr/>
          </p:nvSpPr>
          <p:spPr>
            <a:xfrm>
              <a:off x="427443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9" name="tx249"/>
            <p:cNvSpPr/>
            <p:nvPr/>
          </p:nvSpPr>
          <p:spPr>
            <a:xfrm>
              <a:off x="455656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0" name="tx250"/>
            <p:cNvSpPr/>
            <p:nvPr/>
          </p:nvSpPr>
          <p:spPr>
            <a:xfrm>
              <a:off x="483868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1" name="tx251"/>
            <p:cNvSpPr/>
            <p:nvPr/>
          </p:nvSpPr>
          <p:spPr>
            <a:xfrm>
              <a:off x="512081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2" name="tx252"/>
            <p:cNvSpPr/>
            <p:nvPr/>
          </p:nvSpPr>
          <p:spPr>
            <a:xfrm>
              <a:off x="540294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3" name="tx253"/>
            <p:cNvSpPr/>
            <p:nvPr/>
          </p:nvSpPr>
          <p:spPr>
            <a:xfrm>
              <a:off x="568506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4" name="tx254"/>
            <p:cNvSpPr/>
            <p:nvPr/>
          </p:nvSpPr>
          <p:spPr>
            <a:xfrm>
              <a:off x="596719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5" name="tx255"/>
            <p:cNvSpPr/>
            <p:nvPr/>
          </p:nvSpPr>
          <p:spPr>
            <a:xfrm>
              <a:off x="624931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6" name="tx256"/>
            <p:cNvSpPr/>
            <p:nvPr/>
          </p:nvSpPr>
          <p:spPr>
            <a:xfrm>
              <a:off x="653144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7" name="tx257"/>
            <p:cNvSpPr/>
            <p:nvPr/>
          </p:nvSpPr>
          <p:spPr>
            <a:xfrm>
              <a:off x="681356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8" name="tx258"/>
            <p:cNvSpPr/>
            <p:nvPr/>
          </p:nvSpPr>
          <p:spPr>
            <a:xfrm>
              <a:off x="709569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9" name="tx259"/>
            <p:cNvSpPr/>
            <p:nvPr/>
          </p:nvSpPr>
          <p:spPr>
            <a:xfrm>
              <a:off x="737782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0" name="tx260"/>
            <p:cNvSpPr/>
            <p:nvPr/>
          </p:nvSpPr>
          <p:spPr>
            <a:xfrm>
              <a:off x="765994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1" name="tx261"/>
            <p:cNvSpPr/>
            <p:nvPr/>
          </p:nvSpPr>
          <p:spPr>
            <a:xfrm>
              <a:off x="794207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2" name="tx262"/>
            <p:cNvSpPr/>
            <p:nvPr/>
          </p:nvSpPr>
          <p:spPr>
            <a:xfrm>
              <a:off x="822419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3" name="tx263"/>
            <p:cNvSpPr/>
            <p:nvPr/>
          </p:nvSpPr>
          <p:spPr>
            <a:xfrm>
              <a:off x="850632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4" name="tx264"/>
            <p:cNvSpPr/>
            <p:nvPr/>
          </p:nvSpPr>
          <p:spPr>
            <a:xfrm>
              <a:off x="145317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5" name="tx265"/>
            <p:cNvSpPr/>
            <p:nvPr/>
          </p:nvSpPr>
          <p:spPr>
            <a:xfrm>
              <a:off x="173530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6" name="tx266"/>
            <p:cNvSpPr/>
            <p:nvPr/>
          </p:nvSpPr>
          <p:spPr>
            <a:xfrm>
              <a:off x="201742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7" name="tx267"/>
            <p:cNvSpPr/>
            <p:nvPr/>
          </p:nvSpPr>
          <p:spPr>
            <a:xfrm>
              <a:off x="229955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8" name="tx268"/>
            <p:cNvSpPr/>
            <p:nvPr/>
          </p:nvSpPr>
          <p:spPr>
            <a:xfrm>
              <a:off x="258168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9" name="tx269"/>
            <p:cNvSpPr/>
            <p:nvPr/>
          </p:nvSpPr>
          <p:spPr>
            <a:xfrm>
              <a:off x="286380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0" name="tx270"/>
            <p:cNvSpPr/>
            <p:nvPr/>
          </p:nvSpPr>
          <p:spPr>
            <a:xfrm>
              <a:off x="314593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1" name="tx271"/>
            <p:cNvSpPr/>
            <p:nvPr/>
          </p:nvSpPr>
          <p:spPr>
            <a:xfrm>
              <a:off x="342805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2" name="tx272"/>
            <p:cNvSpPr/>
            <p:nvPr/>
          </p:nvSpPr>
          <p:spPr>
            <a:xfrm>
              <a:off x="371018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3" name="tx273"/>
            <p:cNvSpPr/>
            <p:nvPr/>
          </p:nvSpPr>
          <p:spPr>
            <a:xfrm>
              <a:off x="399231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4" name="tx274"/>
            <p:cNvSpPr/>
            <p:nvPr/>
          </p:nvSpPr>
          <p:spPr>
            <a:xfrm>
              <a:off x="427443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5" name="tx275"/>
            <p:cNvSpPr/>
            <p:nvPr/>
          </p:nvSpPr>
          <p:spPr>
            <a:xfrm>
              <a:off x="455656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76" name="tx276"/>
            <p:cNvSpPr/>
            <p:nvPr/>
          </p:nvSpPr>
          <p:spPr>
            <a:xfrm>
              <a:off x="483868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7" name="tx277"/>
            <p:cNvSpPr/>
            <p:nvPr/>
          </p:nvSpPr>
          <p:spPr>
            <a:xfrm>
              <a:off x="512081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8" name="tx278"/>
            <p:cNvSpPr/>
            <p:nvPr/>
          </p:nvSpPr>
          <p:spPr>
            <a:xfrm>
              <a:off x="540294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9" name="tx279"/>
            <p:cNvSpPr/>
            <p:nvPr/>
          </p:nvSpPr>
          <p:spPr>
            <a:xfrm>
              <a:off x="568506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0" name="tx280"/>
            <p:cNvSpPr/>
            <p:nvPr/>
          </p:nvSpPr>
          <p:spPr>
            <a:xfrm>
              <a:off x="596719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1" name="tx281"/>
            <p:cNvSpPr/>
            <p:nvPr/>
          </p:nvSpPr>
          <p:spPr>
            <a:xfrm>
              <a:off x="624931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2" name="tx282"/>
            <p:cNvSpPr/>
            <p:nvPr/>
          </p:nvSpPr>
          <p:spPr>
            <a:xfrm>
              <a:off x="653144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3" name="tx283"/>
            <p:cNvSpPr/>
            <p:nvPr/>
          </p:nvSpPr>
          <p:spPr>
            <a:xfrm>
              <a:off x="681356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4" name="tx284"/>
            <p:cNvSpPr/>
            <p:nvPr/>
          </p:nvSpPr>
          <p:spPr>
            <a:xfrm>
              <a:off x="709569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5" name="tx285"/>
            <p:cNvSpPr/>
            <p:nvPr/>
          </p:nvSpPr>
          <p:spPr>
            <a:xfrm>
              <a:off x="737782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6" name="tx286"/>
            <p:cNvSpPr/>
            <p:nvPr/>
          </p:nvSpPr>
          <p:spPr>
            <a:xfrm>
              <a:off x="765994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7" name="tx287"/>
            <p:cNvSpPr/>
            <p:nvPr/>
          </p:nvSpPr>
          <p:spPr>
            <a:xfrm>
              <a:off x="794207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8" name="tx288"/>
            <p:cNvSpPr/>
            <p:nvPr/>
          </p:nvSpPr>
          <p:spPr>
            <a:xfrm>
              <a:off x="822419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9" name="tx289"/>
            <p:cNvSpPr/>
            <p:nvPr/>
          </p:nvSpPr>
          <p:spPr>
            <a:xfrm>
              <a:off x="850632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0" name="tx290"/>
            <p:cNvSpPr/>
            <p:nvPr/>
          </p:nvSpPr>
          <p:spPr>
            <a:xfrm>
              <a:off x="173530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1" name="tx291"/>
            <p:cNvSpPr/>
            <p:nvPr/>
          </p:nvSpPr>
          <p:spPr>
            <a:xfrm>
              <a:off x="201742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2" name="tx292"/>
            <p:cNvSpPr/>
            <p:nvPr/>
          </p:nvSpPr>
          <p:spPr>
            <a:xfrm>
              <a:off x="229955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3" name="tx293"/>
            <p:cNvSpPr/>
            <p:nvPr/>
          </p:nvSpPr>
          <p:spPr>
            <a:xfrm>
              <a:off x="258168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4" name="tx294"/>
            <p:cNvSpPr/>
            <p:nvPr/>
          </p:nvSpPr>
          <p:spPr>
            <a:xfrm>
              <a:off x="286380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5" name="tx295"/>
            <p:cNvSpPr/>
            <p:nvPr/>
          </p:nvSpPr>
          <p:spPr>
            <a:xfrm>
              <a:off x="314593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6" name="tx296"/>
            <p:cNvSpPr/>
            <p:nvPr/>
          </p:nvSpPr>
          <p:spPr>
            <a:xfrm>
              <a:off x="342805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7" name="tx297"/>
            <p:cNvSpPr/>
            <p:nvPr/>
          </p:nvSpPr>
          <p:spPr>
            <a:xfrm>
              <a:off x="371018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8" name="tx298"/>
            <p:cNvSpPr/>
            <p:nvPr/>
          </p:nvSpPr>
          <p:spPr>
            <a:xfrm>
              <a:off x="399231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9" name="tx299"/>
            <p:cNvSpPr/>
            <p:nvPr/>
          </p:nvSpPr>
          <p:spPr>
            <a:xfrm>
              <a:off x="427443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0" name="tx300"/>
            <p:cNvSpPr/>
            <p:nvPr/>
          </p:nvSpPr>
          <p:spPr>
            <a:xfrm>
              <a:off x="455656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1" name="tx301"/>
            <p:cNvSpPr/>
            <p:nvPr/>
          </p:nvSpPr>
          <p:spPr>
            <a:xfrm>
              <a:off x="483868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2" name="tx302"/>
            <p:cNvSpPr/>
            <p:nvPr/>
          </p:nvSpPr>
          <p:spPr>
            <a:xfrm>
              <a:off x="512081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3" name="tx303"/>
            <p:cNvSpPr/>
            <p:nvPr/>
          </p:nvSpPr>
          <p:spPr>
            <a:xfrm>
              <a:off x="540294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4" name="tx304"/>
            <p:cNvSpPr/>
            <p:nvPr/>
          </p:nvSpPr>
          <p:spPr>
            <a:xfrm>
              <a:off x="568506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5" name="tx305"/>
            <p:cNvSpPr/>
            <p:nvPr/>
          </p:nvSpPr>
          <p:spPr>
            <a:xfrm>
              <a:off x="596719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6" name="tx306"/>
            <p:cNvSpPr/>
            <p:nvPr/>
          </p:nvSpPr>
          <p:spPr>
            <a:xfrm>
              <a:off x="624931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7" name="tx307"/>
            <p:cNvSpPr/>
            <p:nvPr/>
          </p:nvSpPr>
          <p:spPr>
            <a:xfrm>
              <a:off x="653144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8" name="tx308"/>
            <p:cNvSpPr/>
            <p:nvPr/>
          </p:nvSpPr>
          <p:spPr>
            <a:xfrm>
              <a:off x="681356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9" name="tx309"/>
            <p:cNvSpPr/>
            <p:nvPr/>
          </p:nvSpPr>
          <p:spPr>
            <a:xfrm>
              <a:off x="709569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0" name="tx310"/>
            <p:cNvSpPr/>
            <p:nvPr/>
          </p:nvSpPr>
          <p:spPr>
            <a:xfrm>
              <a:off x="737782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765994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2" name="tx312"/>
            <p:cNvSpPr/>
            <p:nvPr/>
          </p:nvSpPr>
          <p:spPr>
            <a:xfrm>
              <a:off x="794207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3" name="tx313"/>
            <p:cNvSpPr/>
            <p:nvPr/>
          </p:nvSpPr>
          <p:spPr>
            <a:xfrm>
              <a:off x="822419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4" name="tx314"/>
            <p:cNvSpPr/>
            <p:nvPr/>
          </p:nvSpPr>
          <p:spPr>
            <a:xfrm>
              <a:off x="850632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5" name="tx315"/>
            <p:cNvSpPr/>
            <p:nvPr/>
          </p:nvSpPr>
          <p:spPr>
            <a:xfrm>
              <a:off x="145317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6" name="tx316"/>
            <p:cNvSpPr/>
            <p:nvPr/>
          </p:nvSpPr>
          <p:spPr>
            <a:xfrm>
              <a:off x="173530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7" name="tx317"/>
            <p:cNvSpPr/>
            <p:nvPr/>
          </p:nvSpPr>
          <p:spPr>
            <a:xfrm>
              <a:off x="201742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8" name="tx318"/>
            <p:cNvSpPr/>
            <p:nvPr/>
          </p:nvSpPr>
          <p:spPr>
            <a:xfrm>
              <a:off x="229955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9" name="tx319"/>
            <p:cNvSpPr/>
            <p:nvPr/>
          </p:nvSpPr>
          <p:spPr>
            <a:xfrm>
              <a:off x="258168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0" name="tx320"/>
            <p:cNvSpPr/>
            <p:nvPr/>
          </p:nvSpPr>
          <p:spPr>
            <a:xfrm>
              <a:off x="286380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1" name="tx321"/>
            <p:cNvSpPr/>
            <p:nvPr/>
          </p:nvSpPr>
          <p:spPr>
            <a:xfrm>
              <a:off x="314593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2" name="tx322"/>
            <p:cNvSpPr/>
            <p:nvPr/>
          </p:nvSpPr>
          <p:spPr>
            <a:xfrm>
              <a:off x="342805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3" name="tx323"/>
            <p:cNvSpPr/>
            <p:nvPr/>
          </p:nvSpPr>
          <p:spPr>
            <a:xfrm>
              <a:off x="371018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4" name="tx324"/>
            <p:cNvSpPr/>
            <p:nvPr/>
          </p:nvSpPr>
          <p:spPr>
            <a:xfrm>
              <a:off x="399231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5" name="tx325"/>
            <p:cNvSpPr/>
            <p:nvPr/>
          </p:nvSpPr>
          <p:spPr>
            <a:xfrm>
              <a:off x="427443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6" name="tx326"/>
            <p:cNvSpPr/>
            <p:nvPr/>
          </p:nvSpPr>
          <p:spPr>
            <a:xfrm>
              <a:off x="455656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7" name="tx327"/>
            <p:cNvSpPr/>
            <p:nvPr/>
          </p:nvSpPr>
          <p:spPr>
            <a:xfrm>
              <a:off x="483868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8" name="tx328"/>
            <p:cNvSpPr/>
            <p:nvPr/>
          </p:nvSpPr>
          <p:spPr>
            <a:xfrm>
              <a:off x="512081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9" name="tx329"/>
            <p:cNvSpPr/>
            <p:nvPr/>
          </p:nvSpPr>
          <p:spPr>
            <a:xfrm>
              <a:off x="540294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0" name="tx330"/>
            <p:cNvSpPr/>
            <p:nvPr/>
          </p:nvSpPr>
          <p:spPr>
            <a:xfrm>
              <a:off x="568506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1" name="tx331"/>
            <p:cNvSpPr/>
            <p:nvPr/>
          </p:nvSpPr>
          <p:spPr>
            <a:xfrm>
              <a:off x="596719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2" name="tx332"/>
            <p:cNvSpPr/>
            <p:nvPr/>
          </p:nvSpPr>
          <p:spPr>
            <a:xfrm>
              <a:off x="624931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653144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4" name="tx334"/>
            <p:cNvSpPr/>
            <p:nvPr/>
          </p:nvSpPr>
          <p:spPr>
            <a:xfrm>
              <a:off x="681356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5" name="tx335"/>
            <p:cNvSpPr/>
            <p:nvPr/>
          </p:nvSpPr>
          <p:spPr>
            <a:xfrm>
              <a:off x="709569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6" name="tx336"/>
            <p:cNvSpPr/>
            <p:nvPr/>
          </p:nvSpPr>
          <p:spPr>
            <a:xfrm>
              <a:off x="737782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7" name="tx337"/>
            <p:cNvSpPr/>
            <p:nvPr/>
          </p:nvSpPr>
          <p:spPr>
            <a:xfrm>
              <a:off x="765994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8" name="tx338"/>
            <p:cNvSpPr/>
            <p:nvPr/>
          </p:nvSpPr>
          <p:spPr>
            <a:xfrm>
              <a:off x="794207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9" name="tx339"/>
            <p:cNvSpPr/>
            <p:nvPr/>
          </p:nvSpPr>
          <p:spPr>
            <a:xfrm>
              <a:off x="822419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0" name="tx340"/>
            <p:cNvSpPr/>
            <p:nvPr/>
          </p:nvSpPr>
          <p:spPr>
            <a:xfrm>
              <a:off x="850632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1" name="tx341"/>
            <p:cNvSpPr/>
            <p:nvPr/>
          </p:nvSpPr>
          <p:spPr>
            <a:xfrm>
              <a:off x="145317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2" name="tx342"/>
            <p:cNvSpPr/>
            <p:nvPr/>
          </p:nvSpPr>
          <p:spPr>
            <a:xfrm>
              <a:off x="173530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3" name="tx343"/>
            <p:cNvSpPr/>
            <p:nvPr/>
          </p:nvSpPr>
          <p:spPr>
            <a:xfrm>
              <a:off x="201742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229955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5" name="tx345"/>
            <p:cNvSpPr/>
            <p:nvPr/>
          </p:nvSpPr>
          <p:spPr>
            <a:xfrm>
              <a:off x="258168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6" name="tx346"/>
            <p:cNvSpPr/>
            <p:nvPr/>
          </p:nvSpPr>
          <p:spPr>
            <a:xfrm>
              <a:off x="286380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7" name="tx347"/>
            <p:cNvSpPr/>
            <p:nvPr/>
          </p:nvSpPr>
          <p:spPr>
            <a:xfrm>
              <a:off x="314593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8" name="tx348"/>
            <p:cNvSpPr/>
            <p:nvPr/>
          </p:nvSpPr>
          <p:spPr>
            <a:xfrm>
              <a:off x="342805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9" name="tx349"/>
            <p:cNvSpPr/>
            <p:nvPr/>
          </p:nvSpPr>
          <p:spPr>
            <a:xfrm>
              <a:off x="371018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0" name="tx350"/>
            <p:cNvSpPr/>
            <p:nvPr/>
          </p:nvSpPr>
          <p:spPr>
            <a:xfrm>
              <a:off x="399231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1" name="tx351"/>
            <p:cNvSpPr/>
            <p:nvPr/>
          </p:nvSpPr>
          <p:spPr>
            <a:xfrm>
              <a:off x="427443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2" name="tx352"/>
            <p:cNvSpPr/>
            <p:nvPr/>
          </p:nvSpPr>
          <p:spPr>
            <a:xfrm>
              <a:off x="455656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3" name="tx353"/>
            <p:cNvSpPr/>
            <p:nvPr/>
          </p:nvSpPr>
          <p:spPr>
            <a:xfrm>
              <a:off x="483868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4" name="tx354"/>
            <p:cNvSpPr/>
            <p:nvPr/>
          </p:nvSpPr>
          <p:spPr>
            <a:xfrm>
              <a:off x="512081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5" name="tx355"/>
            <p:cNvSpPr/>
            <p:nvPr/>
          </p:nvSpPr>
          <p:spPr>
            <a:xfrm>
              <a:off x="540294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6" name="tx356"/>
            <p:cNvSpPr/>
            <p:nvPr/>
          </p:nvSpPr>
          <p:spPr>
            <a:xfrm>
              <a:off x="568506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7" name="tx357"/>
            <p:cNvSpPr/>
            <p:nvPr/>
          </p:nvSpPr>
          <p:spPr>
            <a:xfrm>
              <a:off x="596719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8" name="tx358"/>
            <p:cNvSpPr/>
            <p:nvPr/>
          </p:nvSpPr>
          <p:spPr>
            <a:xfrm>
              <a:off x="624931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9" name="tx359"/>
            <p:cNvSpPr/>
            <p:nvPr/>
          </p:nvSpPr>
          <p:spPr>
            <a:xfrm>
              <a:off x="653144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0" name="tx360"/>
            <p:cNvSpPr/>
            <p:nvPr/>
          </p:nvSpPr>
          <p:spPr>
            <a:xfrm>
              <a:off x="681356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1" name="tx361"/>
            <p:cNvSpPr/>
            <p:nvPr/>
          </p:nvSpPr>
          <p:spPr>
            <a:xfrm>
              <a:off x="709569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2" name="tx362"/>
            <p:cNvSpPr/>
            <p:nvPr/>
          </p:nvSpPr>
          <p:spPr>
            <a:xfrm>
              <a:off x="737782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3" name="tx363"/>
            <p:cNvSpPr/>
            <p:nvPr/>
          </p:nvSpPr>
          <p:spPr>
            <a:xfrm>
              <a:off x="765994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4" name="tx364"/>
            <p:cNvSpPr/>
            <p:nvPr/>
          </p:nvSpPr>
          <p:spPr>
            <a:xfrm>
              <a:off x="794207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5" name="tx365"/>
            <p:cNvSpPr/>
            <p:nvPr/>
          </p:nvSpPr>
          <p:spPr>
            <a:xfrm>
              <a:off x="822419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6" name="tx366"/>
            <p:cNvSpPr/>
            <p:nvPr/>
          </p:nvSpPr>
          <p:spPr>
            <a:xfrm>
              <a:off x="850632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7" name="tx367"/>
            <p:cNvSpPr/>
            <p:nvPr/>
          </p:nvSpPr>
          <p:spPr>
            <a:xfrm>
              <a:off x="145317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8" name="tx368"/>
            <p:cNvSpPr/>
            <p:nvPr/>
          </p:nvSpPr>
          <p:spPr>
            <a:xfrm>
              <a:off x="173530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9" name="tx369"/>
            <p:cNvSpPr/>
            <p:nvPr/>
          </p:nvSpPr>
          <p:spPr>
            <a:xfrm>
              <a:off x="201742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0" name="tx370"/>
            <p:cNvSpPr/>
            <p:nvPr/>
          </p:nvSpPr>
          <p:spPr>
            <a:xfrm>
              <a:off x="229955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1" name="tx371"/>
            <p:cNvSpPr/>
            <p:nvPr/>
          </p:nvSpPr>
          <p:spPr>
            <a:xfrm>
              <a:off x="258168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2" name="tx372"/>
            <p:cNvSpPr/>
            <p:nvPr/>
          </p:nvSpPr>
          <p:spPr>
            <a:xfrm>
              <a:off x="286380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3" name="tx373"/>
            <p:cNvSpPr/>
            <p:nvPr/>
          </p:nvSpPr>
          <p:spPr>
            <a:xfrm>
              <a:off x="314593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4" name="tx374"/>
            <p:cNvSpPr/>
            <p:nvPr/>
          </p:nvSpPr>
          <p:spPr>
            <a:xfrm>
              <a:off x="342805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371018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6" name="tx376"/>
            <p:cNvSpPr/>
            <p:nvPr/>
          </p:nvSpPr>
          <p:spPr>
            <a:xfrm>
              <a:off x="399231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7" name="tx377"/>
            <p:cNvSpPr/>
            <p:nvPr/>
          </p:nvSpPr>
          <p:spPr>
            <a:xfrm>
              <a:off x="427443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8" name="tx378"/>
            <p:cNvSpPr/>
            <p:nvPr/>
          </p:nvSpPr>
          <p:spPr>
            <a:xfrm>
              <a:off x="455656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9" name="tx379"/>
            <p:cNvSpPr/>
            <p:nvPr/>
          </p:nvSpPr>
          <p:spPr>
            <a:xfrm>
              <a:off x="483868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0" name="tx380"/>
            <p:cNvSpPr/>
            <p:nvPr/>
          </p:nvSpPr>
          <p:spPr>
            <a:xfrm>
              <a:off x="512081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1" name="tx381"/>
            <p:cNvSpPr/>
            <p:nvPr/>
          </p:nvSpPr>
          <p:spPr>
            <a:xfrm>
              <a:off x="540294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2" name="tx382"/>
            <p:cNvSpPr/>
            <p:nvPr/>
          </p:nvSpPr>
          <p:spPr>
            <a:xfrm>
              <a:off x="568506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3" name="tx383"/>
            <p:cNvSpPr/>
            <p:nvPr/>
          </p:nvSpPr>
          <p:spPr>
            <a:xfrm>
              <a:off x="596719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4" name="tx384"/>
            <p:cNvSpPr/>
            <p:nvPr/>
          </p:nvSpPr>
          <p:spPr>
            <a:xfrm>
              <a:off x="624931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5" name="tx385"/>
            <p:cNvSpPr/>
            <p:nvPr/>
          </p:nvSpPr>
          <p:spPr>
            <a:xfrm>
              <a:off x="653144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6" name="tx386"/>
            <p:cNvSpPr/>
            <p:nvPr/>
          </p:nvSpPr>
          <p:spPr>
            <a:xfrm>
              <a:off x="681356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7" name="tx387"/>
            <p:cNvSpPr/>
            <p:nvPr/>
          </p:nvSpPr>
          <p:spPr>
            <a:xfrm>
              <a:off x="709569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8" name="tx388"/>
            <p:cNvSpPr/>
            <p:nvPr/>
          </p:nvSpPr>
          <p:spPr>
            <a:xfrm>
              <a:off x="737782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9" name="tx389"/>
            <p:cNvSpPr/>
            <p:nvPr/>
          </p:nvSpPr>
          <p:spPr>
            <a:xfrm>
              <a:off x="765994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0" name="tx390"/>
            <p:cNvSpPr/>
            <p:nvPr/>
          </p:nvSpPr>
          <p:spPr>
            <a:xfrm>
              <a:off x="794207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1" name="tx391"/>
            <p:cNvSpPr/>
            <p:nvPr/>
          </p:nvSpPr>
          <p:spPr>
            <a:xfrm>
              <a:off x="822419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2" name="tx392"/>
            <p:cNvSpPr/>
            <p:nvPr/>
          </p:nvSpPr>
          <p:spPr>
            <a:xfrm>
              <a:off x="850632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3" name="tx393"/>
            <p:cNvSpPr/>
            <p:nvPr/>
          </p:nvSpPr>
          <p:spPr>
            <a:xfrm>
              <a:off x="342805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4" name="tx394"/>
            <p:cNvSpPr/>
            <p:nvPr/>
          </p:nvSpPr>
          <p:spPr>
            <a:xfrm>
              <a:off x="371018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5" name="tx395"/>
            <p:cNvSpPr/>
            <p:nvPr/>
          </p:nvSpPr>
          <p:spPr>
            <a:xfrm>
              <a:off x="399231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6" name="tx396"/>
            <p:cNvSpPr/>
            <p:nvPr/>
          </p:nvSpPr>
          <p:spPr>
            <a:xfrm>
              <a:off x="427443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7" name="tx397"/>
            <p:cNvSpPr/>
            <p:nvPr/>
          </p:nvSpPr>
          <p:spPr>
            <a:xfrm>
              <a:off x="455656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8" name="tx398"/>
            <p:cNvSpPr/>
            <p:nvPr/>
          </p:nvSpPr>
          <p:spPr>
            <a:xfrm>
              <a:off x="483868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9" name="tx399"/>
            <p:cNvSpPr/>
            <p:nvPr/>
          </p:nvSpPr>
          <p:spPr>
            <a:xfrm>
              <a:off x="512081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0" name="tx400"/>
            <p:cNvSpPr/>
            <p:nvPr/>
          </p:nvSpPr>
          <p:spPr>
            <a:xfrm>
              <a:off x="540294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1" name="tx401"/>
            <p:cNvSpPr/>
            <p:nvPr/>
          </p:nvSpPr>
          <p:spPr>
            <a:xfrm>
              <a:off x="568506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2" name="tx402"/>
            <p:cNvSpPr/>
            <p:nvPr/>
          </p:nvSpPr>
          <p:spPr>
            <a:xfrm>
              <a:off x="596719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3" name="tx403"/>
            <p:cNvSpPr/>
            <p:nvPr/>
          </p:nvSpPr>
          <p:spPr>
            <a:xfrm>
              <a:off x="624931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4" name="tx404"/>
            <p:cNvSpPr/>
            <p:nvPr/>
          </p:nvSpPr>
          <p:spPr>
            <a:xfrm>
              <a:off x="653144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5" name="tx405"/>
            <p:cNvSpPr/>
            <p:nvPr/>
          </p:nvSpPr>
          <p:spPr>
            <a:xfrm>
              <a:off x="681356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9569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7" name="tx407"/>
            <p:cNvSpPr/>
            <p:nvPr/>
          </p:nvSpPr>
          <p:spPr>
            <a:xfrm>
              <a:off x="737782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tx408"/>
            <p:cNvSpPr/>
            <p:nvPr/>
          </p:nvSpPr>
          <p:spPr>
            <a:xfrm>
              <a:off x="765994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9" name="tx409"/>
            <p:cNvSpPr/>
            <p:nvPr/>
          </p:nvSpPr>
          <p:spPr>
            <a:xfrm>
              <a:off x="794207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0" name="tx410"/>
            <p:cNvSpPr/>
            <p:nvPr/>
          </p:nvSpPr>
          <p:spPr>
            <a:xfrm>
              <a:off x="822419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1" name="tx411"/>
            <p:cNvSpPr/>
            <p:nvPr/>
          </p:nvSpPr>
          <p:spPr>
            <a:xfrm>
              <a:off x="850632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2" name="tx412"/>
            <p:cNvSpPr/>
            <p:nvPr/>
          </p:nvSpPr>
          <p:spPr>
            <a:xfrm>
              <a:off x="145317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13" name="tx413"/>
            <p:cNvSpPr/>
            <p:nvPr/>
          </p:nvSpPr>
          <p:spPr>
            <a:xfrm>
              <a:off x="145317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14" name="tx414"/>
            <p:cNvSpPr/>
            <p:nvPr/>
          </p:nvSpPr>
          <p:spPr>
            <a:xfrm>
              <a:off x="173530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15" name="tx415"/>
            <p:cNvSpPr/>
            <p:nvPr/>
          </p:nvSpPr>
          <p:spPr>
            <a:xfrm>
              <a:off x="201742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16" name="tx416"/>
            <p:cNvSpPr/>
            <p:nvPr/>
          </p:nvSpPr>
          <p:spPr>
            <a:xfrm>
              <a:off x="229955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17" name="tx417"/>
            <p:cNvSpPr/>
            <p:nvPr/>
          </p:nvSpPr>
          <p:spPr>
            <a:xfrm>
              <a:off x="258168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18" name="tx418"/>
            <p:cNvSpPr/>
            <p:nvPr/>
          </p:nvSpPr>
          <p:spPr>
            <a:xfrm>
              <a:off x="286380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19" name="tx419"/>
            <p:cNvSpPr/>
            <p:nvPr/>
          </p:nvSpPr>
          <p:spPr>
            <a:xfrm>
              <a:off x="314593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20" name="rc42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372373" y="3499425"/>
              <a:ext cx="7335273" cy="441396"/>
            </a:xfrm>
            <a:prstGeom prst="rect">
              <a:avLst/>
            </a:prstGeom>
            <a:noFill/>
            <a:ln w="27101" cap="flat">
              <a:solidFill>
                <a:srgbClr val="000000">
                  <a:alpha val="100000"/>
                </a:srgbClr>
              </a:solidFill>
              <a:prstDash val="solid"/>
              <a:miter/>
            </a:ln>
          </p:spPr>
          <p:txBody>
            <a:bodyPr/>
            <a:lstStyle/>
            <a:p/>
          </p:txBody>
        </p:sp>
        <p:sp>
          <p:nvSpPr>
            <p:cNvPr id="628" name="tx628"/>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29" name="tx629"/>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630" name="tx630"/>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631" name="tx631"/>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632" name="tx632"/>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633" name="tx633"/>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34" name="tx634"/>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635" name="tx635"/>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636" name="tx636"/>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637" name="tx637"/>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638" name="tx638"/>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9" name="tx639"/>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640" name="tx640"/>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641" name="tx641"/>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642" name="tx642"/>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643" name="tx643"/>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4" name="tx644"/>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645" name="tx645"/>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646" name="tx646"/>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647" name="tx647"/>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8" name="tx648"/>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49" name="tx649"/>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50" name="tx650"/>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51" name="tx651"/>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52" name="tx652"/>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53" name="tx653"/>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4" name="tx654"/>
            <p:cNvSpPr/>
            <p:nvPr/>
          </p:nvSpPr>
          <p:spPr>
            <a:xfrm>
              <a:off x="516229" y="5420970"/>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WCAR</a:t>
              </a:r>
            </a:p>
          </p:txBody>
        </p:sp>
        <p:sp>
          <p:nvSpPr>
            <p:cNvPr id="655" name="tx655"/>
            <p:cNvSpPr/>
            <p:nvPr/>
          </p:nvSpPr>
          <p:spPr>
            <a:xfrm>
              <a:off x="562589" y="4979573"/>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ESAR</a:t>
              </a:r>
            </a:p>
          </p:txBody>
        </p:sp>
        <p:sp>
          <p:nvSpPr>
            <p:cNvPr id="656" name="tx656"/>
            <p:cNvSpPr/>
            <p:nvPr/>
          </p:nvSpPr>
          <p:spPr>
            <a:xfrm>
              <a:off x="539363" y="4538177"/>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MENA</a:t>
              </a:r>
            </a:p>
          </p:txBody>
        </p:sp>
        <p:sp>
          <p:nvSpPr>
            <p:cNvPr id="657" name="tx657"/>
            <p:cNvSpPr/>
            <p:nvPr/>
          </p:nvSpPr>
          <p:spPr>
            <a:xfrm>
              <a:off x="570361" y="4096780"/>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LACR</a:t>
              </a:r>
            </a:p>
          </p:txBody>
        </p:sp>
        <p:sp>
          <p:nvSpPr>
            <p:cNvPr id="658" name="tx658"/>
            <p:cNvSpPr/>
            <p:nvPr/>
          </p:nvSpPr>
          <p:spPr>
            <a:xfrm>
              <a:off x="508182" y="365538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659" name="tx659"/>
            <p:cNvSpPr/>
            <p:nvPr/>
          </p:nvSpPr>
          <p:spPr>
            <a:xfrm>
              <a:off x="554908" y="321398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ECAR</a:t>
              </a:r>
            </a:p>
          </p:txBody>
        </p:sp>
        <p:sp>
          <p:nvSpPr>
            <p:cNvPr id="660" name="tx660"/>
            <p:cNvSpPr/>
            <p:nvPr/>
          </p:nvSpPr>
          <p:spPr>
            <a:xfrm>
              <a:off x="562589" y="27725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EAPR</a:t>
              </a:r>
            </a:p>
          </p:txBody>
        </p:sp>
        <p:sp>
          <p:nvSpPr>
            <p:cNvPr id="661" name="tx661"/>
            <p:cNvSpPr/>
            <p:nvPr/>
          </p:nvSpPr>
          <p:spPr>
            <a:xfrm>
              <a:off x="547044" y="2331194"/>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ROSA</a:t>
              </a:r>
            </a:p>
          </p:txBody>
        </p:sp>
        <p:sp>
          <p:nvSpPr>
            <p:cNvPr id="662" name="tx662"/>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85806" y="5959314"/>
              <a:ext cx="2160000" cy="219455"/>
            </a:xfrm>
            <a:prstGeom prst="rect">
              <a:avLst/>
            </a:prstGeom>
          </p:spPr>
        </p:pic>
        <p:sp>
          <p:nvSpPr>
            <p:cNvPr id="664" name="pl664"/>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5" name="pl665"/>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6" name="pl666"/>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7" name="pl667"/>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1" name="pl671"/>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2" name="pl672"/>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3" name="pl673"/>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tx676"/>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77" name="tx677"/>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78" name="tx678"/>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79" name="tx679"/>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80" name="tx680"/>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81" name="tx681"/>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82" name="tx682"/>
            <p:cNvSpPr/>
            <p:nvPr/>
          </p:nvSpPr>
          <p:spPr>
            <a:xfrm>
              <a:off x="1005609"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683" name="tx68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ROSA maintained DTP3 coverage ≥90%. WCAR had the lowest coverage in 2025, but with an increase since 2023.</a:t>
            </a:r>
          </a:p>
        </p:txBody>
      </p:sp>
      <p:grpSp xmlns:pic="http://schemas.openxmlformats.org/drawingml/2006/picture">
        <p:nvGrpSpPr>
          <p:cNvPr id="687" name=""/>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55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7457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5360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32631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1165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068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6970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4873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2776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6787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581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6409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2214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019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5922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38248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1727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630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8" name="pl28"/>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3054" y="1858138"/>
              <a:ext cx="3434315" cy="293635"/>
            </a:xfrm>
            <a:custGeom>
              <a:avLst/>
              <a:pathLst>
                <a:path w="3434315" h="293635">
                  <a:moveTo>
                    <a:pt x="0" y="251687"/>
                  </a:moveTo>
                  <a:lnTo>
                    <a:pt x="137372" y="251687"/>
                  </a:lnTo>
                  <a:lnTo>
                    <a:pt x="274745" y="293635"/>
                  </a:lnTo>
                  <a:lnTo>
                    <a:pt x="412117" y="230713"/>
                  </a:lnTo>
                  <a:lnTo>
                    <a:pt x="549490" y="209739"/>
                  </a:lnTo>
                  <a:lnTo>
                    <a:pt x="686863" y="209739"/>
                  </a:lnTo>
                  <a:lnTo>
                    <a:pt x="824235" y="146817"/>
                  </a:lnTo>
                  <a:lnTo>
                    <a:pt x="961608" y="125843"/>
                  </a:lnTo>
                  <a:lnTo>
                    <a:pt x="1098981" y="62921"/>
                  </a:lnTo>
                  <a:lnTo>
                    <a:pt x="1236353" y="20973"/>
                  </a:lnTo>
                  <a:lnTo>
                    <a:pt x="1373726" y="20973"/>
                  </a:lnTo>
                  <a:lnTo>
                    <a:pt x="1511098" y="20973"/>
                  </a:lnTo>
                  <a:lnTo>
                    <a:pt x="1648471" y="0"/>
                  </a:lnTo>
                  <a:lnTo>
                    <a:pt x="1785844" y="41947"/>
                  </a:lnTo>
                  <a:lnTo>
                    <a:pt x="1923216" y="0"/>
                  </a:lnTo>
                  <a:lnTo>
                    <a:pt x="2060589" y="20973"/>
                  </a:lnTo>
                  <a:lnTo>
                    <a:pt x="2197962" y="20973"/>
                  </a:lnTo>
                  <a:lnTo>
                    <a:pt x="2335334" y="20973"/>
                  </a:lnTo>
                  <a:lnTo>
                    <a:pt x="2472707" y="41947"/>
                  </a:lnTo>
                  <a:lnTo>
                    <a:pt x="2610079" y="41947"/>
                  </a:lnTo>
                  <a:lnTo>
                    <a:pt x="2747452" y="83895"/>
                  </a:lnTo>
                  <a:lnTo>
                    <a:pt x="2884825" y="230713"/>
                  </a:lnTo>
                  <a:lnTo>
                    <a:pt x="3022197" y="41947"/>
                  </a:lnTo>
                  <a:lnTo>
                    <a:pt x="3159570" y="146817"/>
                  </a:lnTo>
                  <a:lnTo>
                    <a:pt x="3296943" y="146817"/>
                  </a:lnTo>
                  <a:lnTo>
                    <a:pt x="3434315" y="125843"/>
                  </a:lnTo>
                </a:path>
              </a:pathLst>
            </a:custGeom>
            <a:ln w="27101" cap="flat">
              <a:solidFill>
                <a:srgbClr val="0058AB">
                  <a:alpha val="100000"/>
                </a:srgbClr>
              </a:solidFill>
              <a:prstDash val="solid"/>
              <a:round/>
            </a:ln>
          </p:spPr>
          <p:txBody>
            <a:bodyPr/>
            <a:lstStyle/>
            <a:p/>
          </p:txBody>
        </p:sp>
        <p:sp>
          <p:nvSpPr>
            <p:cNvPr id="35" name="pl35"/>
            <p:cNvSpPr/>
            <p:nvPr/>
          </p:nvSpPr>
          <p:spPr>
            <a:xfrm>
              <a:off x="1083054" y="1858138"/>
              <a:ext cx="3434315" cy="230713"/>
            </a:xfrm>
            <a:custGeom>
              <a:avLst/>
              <a:pathLst>
                <a:path w="3434315" h="230713">
                  <a:moveTo>
                    <a:pt x="0" y="83895"/>
                  </a:moveTo>
                  <a:lnTo>
                    <a:pt x="137372" y="41947"/>
                  </a:lnTo>
                  <a:lnTo>
                    <a:pt x="274745" y="125843"/>
                  </a:lnTo>
                  <a:lnTo>
                    <a:pt x="412117" y="230713"/>
                  </a:lnTo>
                  <a:lnTo>
                    <a:pt x="549490" y="83895"/>
                  </a:lnTo>
                  <a:lnTo>
                    <a:pt x="686863" y="41947"/>
                  </a:lnTo>
                  <a:lnTo>
                    <a:pt x="824235" y="41947"/>
                  </a:lnTo>
                  <a:lnTo>
                    <a:pt x="961608" y="0"/>
                  </a:lnTo>
                  <a:lnTo>
                    <a:pt x="1098981" y="0"/>
                  </a:lnTo>
                  <a:lnTo>
                    <a:pt x="1236353" y="62921"/>
                  </a:lnTo>
                  <a:lnTo>
                    <a:pt x="1373726" y="83895"/>
                  </a:lnTo>
                  <a:lnTo>
                    <a:pt x="1511098" y="104869"/>
                  </a:lnTo>
                  <a:lnTo>
                    <a:pt x="1648471" y="41947"/>
                  </a:lnTo>
                  <a:lnTo>
                    <a:pt x="1785844" y="20973"/>
                  </a:lnTo>
                  <a:lnTo>
                    <a:pt x="1923216" y="167791"/>
                  </a:lnTo>
                  <a:lnTo>
                    <a:pt x="2060589" y="146817"/>
                  </a:lnTo>
                  <a:lnTo>
                    <a:pt x="2197962" y="188765"/>
                  </a:lnTo>
                  <a:lnTo>
                    <a:pt x="2335334" y="125843"/>
                  </a:lnTo>
                  <a:lnTo>
                    <a:pt x="2472707" y="83895"/>
                  </a:lnTo>
                  <a:lnTo>
                    <a:pt x="2610079" y="62921"/>
                  </a:lnTo>
                  <a:lnTo>
                    <a:pt x="2747452" y="146817"/>
                  </a:lnTo>
                  <a:lnTo>
                    <a:pt x="2884825" y="146817"/>
                  </a:lnTo>
                  <a:lnTo>
                    <a:pt x="3022197" y="125843"/>
                  </a:lnTo>
                  <a:lnTo>
                    <a:pt x="3159570" y="125843"/>
                  </a:lnTo>
                  <a:lnTo>
                    <a:pt x="3296943" y="188765"/>
                  </a:lnTo>
                  <a:lnTo>
                    <a:pt x="3434315" y="167791"/>
                  </a:lnTo>
                </a:path>
              </a:pathLst>
            </a:custGeom>
            <a:ln w="27101" cap="flat">
              <a:solidFill>
                <a:srgbClr val="1CABE2">
                  <a:alpha val="100000"/>
                </a:srgbClr>
              </a:solidFill>
              <a:prstDash val="solid"/>
              <a:round/>
            </a:ln>
          </p:spPr>
          <p:txBody>
            <a:bodyPr/>
            <a:lstStyle/>
            <a:p/>
          </p:txBody>
        </p:sp>
        <p:sp>
          <p:nvSpPr>
            <p:cNvPr id="36" name="pl36"/>
            <p:cNvSpPr/>
            <p:nvPr/>
          </p:nvSpPr>
          <p:spPr>
            <a:xfrm>
              <a:off x="1083054" y="2151773"/>
              <a:ext cx="3434315" cy="461426"/>
            </a:xfrm>
            <a:custGeom>
              <a:avLst/>
              <a:pathLst>
                <a:path w="3434315" h="461426">
                  <a:moveTo>
                    <a:pt x="0" y="461426"/>
                  </a:moveTo>
                  <a:lnTo>
                    <a:pt x="137372" y="398505"/>
                  </a:lnTo>
                  <a:lnTo>
                    <a:pt x="274745" y="377531"/>
                  </a:lnTo>
                  <a:lnTo>
                    <a:pt x="412117" y="335583"/>
                  </a:lnTo>
                  <a:lnTo>
                    <a:pt x="549490" y="314609"/>
                  </a:lnTo>
                  <a:lnTo>
                    <a:pt x="686863" y="272661"/>
                  </a:lnTo>
                  <a:lnTo>
                    <a:pt x="824235" y="230713"/>
                  </a:lnTo>
                  <a:lnTo>
                    <a:pt x="961608" y="209739"/>
                  </a:lnTo>
                  <a:lnTo>
                    <a:pt x="1098981" y="188765"/>
                  </a:lnTo>
                  <a:lnTo>
                    <a:pt x="1236353" y="146817"/>
                  </a:lnTo>
                  <a:lnTo>
                    <a:pt x="1373726" y="104869"/>
                  </a:lnTo>
                  <a:lnTo>
                    <a:pt x="1511098" y="83895"/>
                  </a:lnTo>
                  <a:lnTo>
                    <a:pt x="1648471" y="104869"/>
                  </a:lnTo>
                  <a:lnTo>
                    <a:pt x="1785844" y="104869"/>
                  </a:lnTo>
                  <a:lnTo>
                    <a:pt x="1923216" y="62921"/>
                  </a:lnTo>
                  <a:lnTo>
                    <a:pt x="2060589" y="62921"/>
                  </a:lnTo>
                  <a:lnTo>
                    <a:pt x="2197962" y="62921"/>
                  </a:lnTo>
                  <a:lnTo>
                    <a:pt x="2335334" y="62921"/>
                  </a:lnTo>
                  <a:lnTo>
                    <a:pt x="2472707" y="20973"/>
                  </a:lnTo>
                  <a:lnTo>
                    <a:pt x="2610079" y="0"/>
                  </a:lnTo>
                  <a:lnTo>
                    <a:pt x="2747452" y="41947"/>
                  </a:lnTo>
                  <a:lnTo>
                    <a:pt x="2884825" y="83895"/>
                  </a:lnTo>
                  <a:lnTo>
                    <a:pt x="3022197" y="83895"/>
                  </a:lnTo>
                  <a:lnTo>
                    <a:pt x="3159570" y="41947"/>
                  </a:lnTo>
                  <a:lnTo>
                    <a:pt x="3296943" y="41947"/>
                  </a:lnTo>
                  <a:lnTo>
                    <a:pt x="3434315" y="20973"/>
                  </a:lnTo>
                </a:path>
              </a:pathLst>
            </a:custGeom>
            <a:ln w="27101" cap="flat">
              <a:solidFill>
                <a:srgbClr val="00833D">
                  <a:alpha val="100000"/>
                </a:srgbClr>
              </a:solidFill>
              <a:prstDash val="solid"/>
              <a:round/>
            </a:ln>
          </p:spPr>
          <p:txBody>
            <a:bodyPr/>
            <a:lstStyle/>
            <a:p/>
          </p:txBody>
        </p:sp>
        <p:sp>
          <p:nvSpPr>
            <p:cNvPr id="37" name="pl37"/>
            <p:cNvSpPr/>
            <p:nvPr/>
          </p:nvSpPr>
          <p:spPr>
            <a:xfrm>
              <a:off x="1083054" y="1879111"/>
              <a:ext cx="3434315" cy="377531"/>
            </a:xfrm>
            <a:custGeom>
              <a:avLst/>
              <a:pathLst>
                <a:path w="3434315" h="377531">
                  <a:moveTo>
                    <a:pt x="0" y="62921"/>
                  </a:moveTo>
                  <a:lnTo>
                    <a:pt x="137372" y="83895"/>
                  </a:lnTo>
                  <a:lnTo>
                    <a:pt x="274745" y="62921"/>
                  </a:lnTo>
                  <a:lnTo>
                    <a:pt x="412117" y="41947"/>
                  </a:lnTo>
                  <a:lnTo>
                    <a:pt x="549490" y="20973"/>
                  </a:lnTo>
                  <a:lnTo>
                    <a:pt x="686863" y="0"/>
                  </a:lnTo>
                  <a:lnTo>
                    <a:pt x="824235" y="20973"/>
                  </a:lnTo>
                  <a:lnTo>
                    <a:pt x="961608" y="20973"/>
                  </a:lnTo>
                  <a:lnTo>
                    <a:pt x="1098981" y="41947"/>
                  </a:lnTo>
                  <a:lnTo>
                    <a:pt x="1236353" y="0"/>
                  </a:lnTo>
                  <a:lnTo>
                    <a:pt x="1373726" y="20973"/>
                  </a:lnTo>
                  <a:lnTo>
                    <a:pt x="1511098" y="20973"/>
                  </a:lnTo>
                  <a:lnTo>
                    <a:pt x="1648471" y="20973"/>
                  </a:lnTo>
                  <a:lnTo>
                    <a:pt x="1785844" y="83895"/>
                  </a:lnTo>
                  <a:lnTo>
                    <a:pt x="1923216" y="104869"/>
                  </a:lnTo>
                  <a:lnTo>
                    <a:pt x="2060589" y="83895"/>
                  </a:lnTo>
                  <a:lnTo>
                    <a:pt x="2197962" y="104869"/>
                  </a:lnTo>
                  <a:lnTo>
                    <a:pt x="2335334" y="188765"/>
                  </a:lnTo>
                  <a:lnTo>
                    <a:pt x="2472707" y="167791"/>
                  </a:lnTo>
                  <a:lnTo>
                    <a:pt x="2610079" y="293635"/>
                  </a:lnTo>
                  <a:lnTo>
                    <a:pt x="2747452" y="356557"/>
                  </a:lnTo>
                  <a:lnTo>
                    <a:pt x="2884825" y="377531"/>
                  </a:lnTo>
                  <a:lnTo>
                    <a:pt x="3022197" y="314609"/>
                  </a:lnTo>
                  <a:lnTo>
                    <a:pt x="3159570" y="251687"/>
                  </a:lnTo>
                  <a:lnTo>
                    <a:pt x="3296943" y="230713"/>
                  </a:lnTo>
                  <a:lnTo>
                    <a:pt x="3434315" y="230713"/>
                  </a:lnTo>
                </a:path>
              </a:pathLst>
            </a:custGeom>
            <a:ln w="27101" cap="flat">
              <a:solidFill>
                <a:srgbClr val="80BD41">
                  <a:alpha val="100000"/>
                </a:srgbClr>
              </a:solidFill>
              <a:prstDash val="solid"/>
              <a:round/>
            </a:ln>
          </p:spPr>
          <p:txBody>
            <a:bodyPr/>
            <a:lstStyle/>
            <a:p/>
          </p:txBody>
        </p:sp>
        <p:sp>
          <p:nvSpPr>
            <p:cNvPr id="38" name="pl38"/>
            <p:cNvSpPr/>
            <p:nvPr/>
          </p:nvSpPr>
          <p:spPr>
            <a:xfrm>
              <a:off x="1083054" y="1942033"/>
              <a:ext cx="3434315" cy="251687"/>
            </a:xfrm>
            <a:custGeom>
              <a:avLst/>
              <a:pathLst>
                <a:path w="3434315" h="251687">
                  <a:moveTo>
                    <a:pt x="0" y="104869"/>
                  </a:moveTo>
                  <a:lnTo>
                    <a:pt x="137372" y="83895"/>
                  </a:lnTo>
                  <a:lnTo>
                    <a:pt x="274745" y="125843"/>
                  </a:lnTo>
                  <a:lnTo>
                    <a:pt x="412117" y="104869"/>
                  </a:lnTo>
                  <a:lnTo>
                    <a:pt x="549490" y="83895"/>
                  </a:lnTo>
                  <a:lnTo>
                    <a:pt x="686863" y="62921"/>
                  </a:lnTo>
                  <a:lnTo>
                    <a:pt x="824235" y="62921"/>
                  </a:lnTo>
                  <a:lnTo>
                    <a:pt x="961608" y="41947"/>
                  </a:lnTo>
                  <a:lnTo>
                    <a:pt x="1098981" y="20973"/>
                  </a:lnTo>
                  <a:lnTo>
                    <a:pt x="1236353" y="20973"/>
                  </a:lnTo>
                  <a:lnTo>
                    <a:pt x="1373726" y="0"/>
                  </a:lnTo>
                  <a:lnTo>
                    <a:pt x="1511098" y="0"/>
                  </a:lnTo>
                  <a:lnTo>
                    <a:pt x="1648471" y="62921"/>
                  </a:lnTo>
                  <a:lnTo>
                    <a:pt x="1785844" y="20973"/>
                  </a:lnTo>
                  <a:lnTo>
                    <a:pt x="1923216" y="20973"/>
                  </a:lnTo>
                  <a:lnTo>
                    <a:pt x="2060589" y="62921"/>
                  </a:lnTo>
                  <a:lnTo>
                    <a:pt x="2197962" y="41947"/>
                  </a:lnTo>
                  <a:lnTo>
                    <a:pt x="2335334" y="20973"/>
                  </a:lnTo>
                  <a:lnTo>
                    <a:pt x="2472707" y="41947"/>
                  </a:lnTo>
                  <a:lnTo>
                    <a:pt x="2610079" y="41947"/>
                  </a:lnTo>
                  <a:lnTo>
                    <a:pt x="2747452" y="125843"/>
                  </a:lnTo>
                  <a:lnTo>
                    <a:pt x="2884825" y="125843"/>
                  </a:lnTo>
                  <a:lnTo>
                    <a:pt x="3022197" y="104869"/>
                  </a:lnTo>
                  <a:lnTo>
                    <a:pt x="3159570" y="209739"/>
                  </a:lnTo>
                  <a:lnTo>
                    <a:pt x="3296943" y="251687"/>
                  </a:lnTo>
                  <a:lnTo>
                    <a:pt x="3434315" y="167791"/>
                  </a:lnTo>
                </a:path>
              </a:pathLst>
            </a:custGeom>
            <a:ln w="27101" cap="flat">
              <a:solidFill>
                <a:srgbClr val="6A1E74">
                  <a:alpha val="100000"/>
                </a:srgbClr>
              </a:solidFill>
              <a:prstDash val="solid"/>
              <a:round/>
            </a:ln>
          </p:spPr>
          <p:txBody>
            <a:bodyPr/>
            <a:lstStyle/>
            <a:p/>
          </p:txBody>
        </p:sp>
        <p:sp>
          <p:nvSpPr>
            <p:cNvPr id="39" name="pl39"/>
            <p:cNvSpPr/>
            <p:nvPr/>
          </p:nvSpPr>
          <p:spPr>
            <a:xfrm>
              <a:off x="1083054" y="1921059"/>
              <a:ext cx="3434315" cy="671166"/>
            </a:xfrm>
            <a:custGeom>
              <a:avLst/>
              <a:pathLst>
                <a:path w="3434315" h="671166">
                  <a:moveTo>
                    <a:pt x="0" y="671166"/>
                  </a:moveTo>
                  <a:lnTo>
                    <a:pt x="137372" y="629218"/>
                  </a:lnTo>
                  <a:lnTo>
                    <a:pt x="274745" y="629218"/>
                  </a:lnTo>
                  <a:lnTo>
                    <a:pt x="412117" y="587270"/>
                  </a:lnTo>
                  <a:lnTo>
                    <a:pt x="549490" y="524348"/>
                  </a:lnTo>
                  <a:lnTo>
                    <a:pt x="686863" y="503374"/>
                  </a:lnTo>
                  <a:lnTo>
                    <a:pt x="824235" y="524348"/>
                  </a:lnTo>
                  <a:lnTo>
                    <a:pt x="961608" y="545322"/>
                  </a:lnTo>
                  <a:lnTo>
                    <a:pt x="1098981" y="461426"/>
                  </a:lnTo>
                  <a:lnTo>
                    <a:pt x="1236353" y="398505"/>
                  </a:lnTo>
                  <a:lnTo>
                    <a:pt x="1373726" y="335583"/>
                  </a:lnTo>
                  <a:lnTo>
                    <a:pt x="1511098" y="251687"/>
                  </a:lnTo>
                  <a:lnTo>
                    <a:pt x="1648471" y="251687"/>
                  </a:lnTo>
                  <a:lnTo>
                    <a:pt x="1785844" y="230713"/>
                  </a:lnTo>
                  <a:lnTo>
                    <a:pt x="1923216" y="188765"/>
                  </a:lnTo>
                  <a:lnTo>
                    <a:pt x="2060589" y="146817"/>
                  </a:lnTo>
                  <a:lnTo>
                    <a:pt x="2197962" y="125843"/>
                  </a:lnTo>
                  <a:lnTo>
                    <a:pt x="2335334" y="104869"/>
                  </a:lnTo>
                  <a:lnTo>
                    <a:pt x="2472707" y="83895"/>
                  </a:lnTo>
                  <a:lnTo>
                    <a:pt x="2610079" y="62921"/>
                  </a:lnTo>
                  <a:lnTo>
                    <a:pt x="2747452" y="167791"/>
                  </a:lnTo>
                  <a:lnTo>
                    <a:pt x="2884825" y="146817"/>
                  </a:lnTo>
                  <a:lnTo>
                    <a:pt x="3022197" y="20973"/>
                  </a:lnTo>
                  <a:lnTo>
                    <a:pt x="3159570" y="41947"/>
                  </a:lnTo>
                  <a:lnTo>
                    <a:pt x="3296943" y="0"/>
                  </a:lnTo>
                  <a:lnTo>
                    <a:pt x="3434315" y="0"/>
                  </a:lnTo>
                </a:path>
              </a:pathLst>
            </a:custGeom>
            <a:ln w="27101" cap="flat">
              <a:solidFill>
                <a:srgbClr val="E2231A">
                  <a:alpha val="100000"/>
                </a:srgbClr>
              </a:solidFill>
              <a:prstDash val="solid"/>
              <a:round/>
            </a:ln>
          </p:spPr>
          <p:txBody>
            <a:bodyPr/>
            <a:lstStyle/>
            <a:p/>
          </p:txBody>
        </p:sp>
        <p:sp>
          <p:nvSpPr>
            <p:cNvPr id="40" name="pl40"/>
            <p:cNvSpPr/>
            <p:nvPr/>
          </p:nvSpPr>
          <p:spPr>
            <a:xfrm>
              <a:off x="1083054" y="2340538"/>
              <a:ext cx="3434315" cy="671166"/>
            </a:xfrm>
            <a:custGeom>
              <a:avLst/>
              <a:pathLst>
                <a:path w="3434315" h="671166">
                  <a:moveTo>
                    <a:pt x="0" y="650192"/>
                  </a:moveTo>
                  <a:lnTo>
                    <a:pt x="137372" y="671166"/>
                  </a:lnTo>
                  <a:lnTo>
                    <a:pt x="274745" y="629218"/>
                  </a:lnTo>
                  <a:lnTo>
                    <a:pt x="412117" y="545322"/>
                  </a:lnTo>
                  <a:lnTo>
                    <a:pt x="549490" y="440453"/>
                  </a:lnTo>
                  <a:lnTo>
                    <a:pt x="686863" y="356557"/>
                  </a:lnTo>
                  <a:lnTo>
                    <a:pt x="824235" y="293635"/>
                  </a:lnTo>
                  <a:lnTo>
                    <a:pt x="961608" y="251687"/>
                  </a:lnTo>
                  <a:lnTo>
                    <a:pt x="1098981" y="146817"/>
                  </a:lnTo>
                  <a:lnTo>
                    <a:pt x="1236353" y="41947"/>
                  </a:lnTo>
                  <a:lnTo>
                    <a:pt x="1373726" y="125843"/>
                  </a:lnTo>
                  <a:lnTo>
                    <a:pt x="1511098" y="167791"/>
                  </a:lnTo>
                  <a:lnTo>
                    <a:pt x="1648471" y="209739"/>
                  </a:lnTo>
                  <a:lnTo>
                    <a:pt x="1785844" y="209739"/>
                  </a:lnTo>
                  <a:lnTo>
                    <a:pt x="1923216" y="188765"/>
                  </a:lnTo>
                  <a:lnTo>
                    <a:pt x="2060589" y="209739"/>
                  </a:lnTo>
                  <a:lnTo>
                    <a:pt x="2197962" y="104869"/>
                  </a:lnTo>
                  <a:lnTo>
                    <a:pt x="2335334" y="83895"/>
                  </a:lnTo>
                  <a:lnTo>
                    <a:pt x="2472707" y="41947"/>
                  </a:lnTo>
                  <a:lnTo>
                    <a:pt x="2610079" y="0"/>
                  </a:lnTo>
                  <a:lnTo>
                    <a:pt x="2747452" y="62921"/>
                  </a:lnTo>
                  <a:lnTo>
                    <a:pt x="2884825" y="146817"/>
                  </a:lnTo>
                  <a:lnTo>
                    <a:pt x="3022197" y="104869"/>
                  </a:lnTo>
                  <a:lnTo>
                    <a:pt x="3159570" y="41947"/>
                  </a:lnTo>
                  <a:lnTo>
                    <a:pt x="3296943" y="20973"/>
                  </a:lnTo>
                  <a:lnTo>
                    <a:pt x="3434315" y="20973"/>
                  </a:lnTo>
                </a:path>
              </a:pathLst>
            </a:custGeom>
            <a:ln w="27101" cap="flat">
              <a:solidFill>
                <a:srgbClr val="F26A21">
                  <a:alpha val="100000"/>
                </a:srgbClr>
              </a:solidFill>
              <a:prstDash val="solid"/>
              <a:round/>
            </a:ln>
          </p:spPr>
          <p:txBody>
            <a:bodyPr/>
            <a:lstStyle/>
            <a:p/>
          </p:txBody>
        </p:sp>
        <p:sp>
          <p:nvSpPr>
            <p:cNvPr id="41" name="tx41"/>
            <p:cNvSpPr/>
            <p:nvPr/>
          </p:nvSpPr>
          <p:spPr>
            <a:xfrm>
              <a:off x="778025" y="380517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2" name="tx42"/>
            <p:cNvSpPr/>
            <p:nvPr/>
          </p:nvSpPr>
          <p:spPr>
            <a:xfrm>
              <a:off x="707342" y="359543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3" name="tx43"/>
            <p:cNvSpPr/>
            <p:nvPr/>
          </p:nvSpPr>
          <p:spPr>
            <a:xfrm>
              <a:off x="707342" y="33856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4" name="tx44"/>
            <p:cNvSpPr/>
            <p:nvPr/>
          </p:nvSpPr>
          <p:spPr>
            <a:xfrm>
              <a:off x="707342" y="31759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5" name="tx45"/>
            <p:cNvSpPr/>
            <p:nvPr/>
          </p:nvSpPr>
          <p:spPr>
            <a:xfrm>
              <a:off x="707342" y="296621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6" name="tx46"/>
            <p:cNvSpPr/>
            <p:nvPr/>
          </p:nvSpPr>
          <p:spPr>
            <a:xfrm>
              <a:off x="707342" y="275647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7" name="tx47"/>
            <p:cNvSpPr/>
            <p:nvPr/>
          </p:nvSpPr>
          <p:spPr>
            <a:xfrm>
              <a:off x="707342" y="2546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8" name="tx48"/>
            <p:cNvSpPr/>
            <p:nvPr/>
          </p:nvSpPr>
          <p:spPr>
            <a:xfrm>
              <a:off x="707342" y="23369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9" name="tx49"/>
            <p:cNvSpPr/>
            <p:nvPr/>
          </p:nvSpPr>
          <p:spPr>
            <a:xfrm>
              <a:off x="707342" y="21272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0" name="tx50"/>
            <p:cNvSpPr/>
            <p:nvPr/>
          </p:nvSpPr>
          <p:spPr>
            <a:xfrm>
              <a:off x="707342" y="19175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1" name="tx51"/>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2" name="tx52"/>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8" name="tx58"/>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9" name="tx59"/>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60" name="pl60"/>
            <p:cNvSpPr/>
            <p:nvPr/>
          </p:nvSpPr>
          <p:spPr>
            <a:xfrm>
              <a:off x="5227074" y="353149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07553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61958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636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17076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75947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3035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84756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3916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193565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398790" y="2300414"/>
              <a:ext cx="3434315" cy="638337"/>
            </a:xfrm>
            <a:custGeom>
              <a:avLst/>
              <a:pathLst>
                <a:path w="3434315" h="638337">
                  <a:moveTo>
                    <a:pt x="0" y="547146"/>
                  </a:moveTo>
                  <a:lnTo>
                    <a:pt x="137372" y="547146"/>
                  </a:lnTo>
                  <a:lnTo>
                    <a:pt x="274745" y="638337"/>
                  </a:lnTo>
                  <a:lnTo>
                    <a:pt x="412117" y="501551"/>
                  </a:lnTo>
                  <a:lnTo>
                    <a:pt x="549490" y="455955"/>
                  </a:lnTo>
                  <a:lnTo>
                    <a:pt x="686863" y="455955"/>
                  </a:lnTo>
                  <a:lnTo>
                    <a:pt x="824235" y="319168"/>
                  </a:lnTo>
                  <a:lnTo>
                    <a:pt x="961608" y="273573"/>
                  </a:lnTo>
                  <a:lnTo>
                    <a:pt x="1098981" y="136786"/>
                  </a:lnTo>
                  <a:lnTo>
                    <a:pt x="1236353" y="45595"/>
                  </a:lnTo>
                  <a:lnTo>
                    <a:pt x="1373726" y="45595"/>
                  </a:lnTo>
                  <a:lnTo>
                    <a:pt x="1511098" y="45595"/>
                  </a:lnTo>
                  <a:lnTo>
                    <a:pt x="1648471" y="0"/>
                  </a:lnTo>
                  <a:lnTo>
                    <a:pt x="1785844" y="91191"/>
                  </a:lnTo>
                  <a:lnTo>
                    <a:pt x="1923216" y="0"/>
                  </a:lnTo>
                  <a:lnTo>
                    <a:pt x="2060589" y="45595"/>
                  </a:lnTo>
                  <a:lnTo>
                    <a:pt x="2197962" y="45595"/>
                  </a:lnTo>
                  <a:lnTo>
                    <a:pt x="2335334" y="45595"/>
                  </a:lnTo>
                  <a:lnTo>
                    <a:pt x="2472707" y="91191"/>
                  </a:lnTo>
                  <a:lnTo>
                    <a:pt x="2610079" y="91191"/>
                  </a:lnTo>
                  <a:lnTo>
                    <a:pt x="2747452" y="182382"/>
                  </a:lnTo>
                  <a:lnTo>
                    <a:pt x="2884825" y="501551"/>
                  </a:lnTo>
                  <a:lnTo>
                    <a:pt x="3022197" y="91191"/>
                  </a:lnTo>
                  <a:lnTo>
                    <a:pt x="3159570" y="319168"/>
                  </a:lnTo>
                  <a:lnTo>
                    <a:pt x="3296943" y="319168"/>
                  </a:lnTo>
                  <a:lnTo>
                    <a:pt x="3434315" y="273573"/>
                  </a:lnTo>
                </a:path>
              </a:pathLst>
            </a:custGeom>
            <a:ln w="27101" cap="flat">
              <a:solidFill>
                <a:srgbClr val="0058AB">
                  <a:alpha val="100000"/>
                </a:srgbClr>
              </a:solidFill>
              <a:prstDash val="solid"/>
              <a:round/>
            </a:ln>
          </p:spPr>
          <p:txBody>
            <a:bodyPr/>
            <a:lstStyle/>
            <a:p/>
          </p:txBody>
        </p:sp>
        <p:sp>
          <p:nvSpPr>
            <p:cNvPr id="77" name="pl77"/>
            <p:cNvSpPr/>
            <p:nvPr/>
          </p:nvSpPr>
          <p:spPr>
            <a:xfrm>
              <a:off x="5398790" y="2254819"/>
              <a:ext cx="3434315" cy="501551"/>
            </a:xfrm>
            <a:custGeom>
              <a:avLst/>
              <a:pathLst>
                <a:path w="3434315" h="501551">
                  <a:moveTo>
                    <a:pt x="0" y="182382"/>
                  </a:moveTo>
                  <a:lnTo>
                    <a:pt x="137372" y="91191"/>
                  </a:lnTo>
                  <a:lnTo>
                    <a:pt x="274745" y="273573"/>
                  </a:lnTo>
                  <a:lnTo>
                    <a:pt x="412117" y="501551"/>
                  </a:lnTo>
                  <a:lnTo>
                    <a:pt x="549490" y="182382"/>
                  </a:lnTo>
                  <a:lnTo>
                    <a:pt x="686863" y="91191"/>
                  </a:lnTo>
                  <a:lnTo>
                    <a:pt x="824235" y="91191"/>
                  </a:lnTo>
                  <a:lnTo>
                    <a:pt x="961608" y="0"/>
                  </a:lnTo>
                  <a:lnTo>
                    <a:pt x="1098981" y="0"/>
                  </a:lnTo>
                  <a:lnTo>
                    <a:pt x="1236353" y="136786"/>
                  </a:lnTo>
                  <a:lnTo>
                    <a:pt x="1373726" y="182382"/>
                  </a:lnTo>
                  <a:lnTo>
                    <a:pt x="1511098" y="227977"/>
                  </a:lnTo>
                  <a:lnTo>
                    <a:pt x="1648471" y="91191"/>
                  </a:lnTo>
                  <a:lnTo>
                    <a:pt x="1785844" y="45595"/>
                  </a:lnTo>
                  <a:lnTo>
                    <a:pt x="1923216" y="364764"/>
                  </a:lnTo>
                  <a:lnTo>
                    <a:pt x="2060589" y="319168"/>
                  </a:lnTo>
                  <a:lnTo>
                    <a:pt x="2197962" y="410359"/>
                  </a:lnTo>
                  <a:lnTo>
                    <a:pt x="2335334" y="273573"/>
                  </a:lnTo>
                  <a:lnTo>
                    <a:pt x="2472707" y="182382"/>
                  </a:lnTo>
                  <a:lnTo>
                    <a:pt x="2610079" y="136786"/>
                  </a:lnTo>
                  <a:lnTo>
                    <a:pt x="2747452" y="319168"/>
                  </a:lnTo>
                  <a:lnTo>
                    <a:pt x="2884825" y="319168"/>
                  </a:lnTo>
                  <a:lnTo>
                    <a:pt x="3022197" y="273573"/>
                  </a:lnTo>
                  <a:lnTo>
                    <a:pt x="3159570" y="273573"/>
                  </a:lnTo>
                  <a:lnTo>
                    <a:pt x="3296943" y="410359"/>
                  </a:lnTo>
                  <a:lnTo>
                    <a:pt x="3434315" y="364764"/>
                  </a:lnTo>
                </a:path>
              </a:pathLst>
            </a:custGeom>
            <a:ln w="27101" cap="flat">
              <a:solidFill>
                <a:srgbClr val="1CABE2">
                  <a:alpha val="100000"/>
                </a:srgbClr>
              </a:solidFill>
              <a:prstDash val="solid"/>
              <a:round/>
            </a:ln>
          </p:spPr>
          <p:txBody>
            <a:bodyPr/>
            <a:lstStyle/>
            <a:p/>
          </p:txBody>
        </p:sp>
        <p:sp>
          <p:nvSpPr>
            <p:cNvPr id="78" name="pl78"/>
            <p:cNvSpPr/>
            <p:nvPr/>
          </p:nvSpPr>
          <p:spPr>
            <a:xfrm>
              <a:off x="5398790" y="2391605"/>
              <a:ext cx="3434315" cy="1003102"/>
            </a:xfrm>
            <a:custGeom>
              <a:avLst/>
              <a:pathLst>
                <a:path w="3434315" h="1003102">
                  <a:moveTo>
                    <a:pt x="0" y="1003102"/>
                  </a:moveTo>
                  <a:lnTo>
                    <a:pt x="137372" y="866315"/>
                  </a:lnTo>
                  <a:lnTo>
                    <a:pt x="274745" y="820719"/>
                  </a:lnTo>
                  <a:lnTo>
                    <a:pt x="412117" y="729528"/>
                  </a:lnTo>
                  <a:lnTo>
                    <a:pt x="549490" y="683933"/>
                  </a:lnTo>
                  <a:lnTo>
                    <a:pt x="686863" y="592742"/>
                  </a:lnTo>
                  <a:lnTo>
                    <a:pt x="824235" y="501551"/>
                  </a:lnTo>
                  <a:lnTo>
                    <a:pt x="961608" y="455955"/>
                  </a:lnTo>
                  <a:lnTo>
                    <a:pt x="1098981" y="410359"/>
                  </a:lnTo>
                  <a:lnTo>
                    <a:pt x="1236353" y="319168"/>
                  </a:lnTo>
                  <a:lnTo>
                    <a:pt x="1373726" y="227977"/>
                  </a:lnTo>
                  <a:lnTo>
                    <a:pt x="1511098" y="182382"/>
                  </a:lnTo>
                  <a:lnTo>
                    <a:pt x="1648471" y="227977"/>
                  </a:lnTo>
                  <a:lnTo>
                    <a:pt x="1785844" y="227977"/>
                  </a:lnTo>
                  <a:lnTo>
                    <a:pt x="1923216" y="136786"/>
                  </a:lnTo>
                  <a:lnTo>
                    <a:pt x="2060589" y="136786"/>
                  </a:lnTo>
                  <a:lnTo>
                    <a:pt x="2197962" y="136786"/>
                  </a:lnTo>
                  <a:lnTo>
                    <a:pt x="2335334" y="136786"/>
                  </a:lnTo>
                  <a:lnTo>
                    <a:pt x="2472707" y="45595"/>
                  </a:lnTo>
                  <a:lnTo>
                    <a:pt x="2610079" y="0"/>
                  </a:lnTo>
                  <a:lnTo>
                    <a:pt x="2747452" y="91191"/>
                  </a:lnTo>
                  <a:lnTo>
                    <a:pt x="2884825" y="182382"/>
                  </a:lnTo>
                  <a:lnTo>
                    <a:pt x="3022197" y="182382"/>
                  </a:lnTo>
                  <a:lnTo>
                    <a:pt x="3159570" y="91191"/>
                  </a:lnTo>
                  <a:lnTo>
                    <a:pt x="3296943" y="91191"/>
                  </a:lnTo>
                  <a:lnTo>
                    <a:pt x="3434315" y="45595"/>
                  </a:lnTo>
                </a:path>
              </a:pathLst>
            </a:custGeom>
            <a:ln w="27101" cap="flat">
              <a:solidFill>
                <a:srgbClr val="00833D">
                  <a:alpha val="100000"/>
                </a:srgbClr>
              </a:solidFill>
              <a:prstDash val="solid"/>
              <a:round/>
            </a:ln>
          </p:spPr>
          <p:txBody>
            <a:bodyPr/>
            <a:lstStyle/>
            <a:p/>
          </p:txBody>
        </p:sp>
        <p:sp>
          <p:nvSpPr>
            <p:cNvPr id="79" name="pl79"/>
            <p:cNvSpPr/>
            <p:nvPr/>
          </p:nvSpPr>
          <p:spPr>
            <a:xfrm>
              <a:off x="5398790" y="1753268"/>
              <a:ext cx="3434315" cy="820719"/>
            </a:xfrm>
            <a:custGeom>
              <a:avLst/>
              <a:pathLst>
                <a:path w="3434315" h="820719">
                  <a:moveTo>
                    <a:pt x="0" y="136786"/>
                  </a:moveTo>
                  <a:lnTo>
                    <a:pt x="137372" y="182382"/>
                  </a:lnTo>
                  <a:lnTo>
                    <a:pt x="274745" y="136786"/>
                  </a:lnTo>
                  <a:lnTo>
                    <a:pt x="412117" y="91191"/>
                  </a:lnTo>
                  <a:lnTo>
                    <a:pt x="549490" y="45595"/>
                  </a:lnTo>
                  <a:lnTo>
                    <a:pt x="686863" y="0"/>
                  </a:lnTo>
                  <a:lnTo>
                    <a:pt x="824235" y="45595"/>
                  </a:lnTo>
                  <a:lnTo>
                    <a:pt x="961608" y="45595"/>
                  </a:lnTo>
                  <a:lnTo>
                    <a:pt x="1098981" y="91191"/>
                  </a:lnTo>
                  <a:lnTo>
                    <a:pt x="1236353" y="0"/>
                  </a:lnTo>
                  <a:lnTo>
                    <a:pt x="1373726" y="45595"/>
                  </a:lnTo>
                  <a:lnTo>
                    <a:pt x="1511098" y="45595"/>
                  </a:lnTo>
                  <a:lnTo>
                    <a:pt x="1648471" y="45595"/>
                  </a:lnTo>
                  <a:lnTo>
                    <a:pt x="1785844" y="182382"/>
                  </a:lnTo>
                  <a:lnTo>
                    <a:pt x="1923216" y="227977"/>
                  </a:lnTo>
                  <a:lnTo>
                    <a:pt x="2060589" y="182382"/>
                  </a:lnTo>
                  <a:lnTo>
                    <a:pt x="2197962" y="227977"/>
                  </a:lnTo>
                  <a:lnTo>
                    <a:pt x="2335334" y="410359"/>
                  </a:lnTo>
                  <a:lnTo>
                    <a:pt x="2472707" y="364764"/>
                  </a:lnTo>
                  <a:lnTo>
                    <a:pt x="2610079" y="638337"/>
                  </a:lnTo>
                  <a:lnTo>
                    <a:pt x="2747452" y="775124"/>
                  </a:lnTo>
                  <a:lnTo>
                    <a:pt x="2884825" y="820719"/>
                  </a:lnTo>
                  <a:lnTo>
                    <a:pt x="3022197" y="683933"/>
                  </a:lnTo>
                  <a:lnTo>
                    <a:pt x="3159570" y="547146"/>
                  </a:lnTo>
                  <a:lnTo>
                    <a:pt x="3296943" y="501551"/>
                  </a:lnTo>
                  <a:lnTo>
                    <a:pt x="3434315" y="501551"/>
                  </a:lnTo>
                </a:path>
              </a:pathLst>
            </a:custGeom>
            <a:ln w="27101" cap="flat">
              <a:solidFill>
                <a:srgbClr val="80BD41">
                  <a:alpha val="100000"/>
                </a:srgbClr>
              </a:solidFill>
              <a:prstDash val="solid"/>
              <a:round/>
            </a:ln>
          </p:spPr>
          <p:txBody>
            <a:bodyPr/>
            <a:lstStyle/>
            <a:p/>
          </p:txBody>
        </p:sp>
        <p:sp>
          <p:nvSpPr>
            <p:cNvPr id="80" name="pl80"/>
            <p:cNvSpPr/>
            <p:nvPr/>
          </p:nvSpPr>
          <p:spPr>
            <a:xfrm>
              <a:off x="5398790" y="2300414"/>
              <a:ext cx="3434315" cy="547146"/>
            </a:xfrm>
            <a:custGeom>
              <a:avLst/>
              <a:pathLst>
                <a:path w="3434315" h="547146">
                  <a:moveTo>
                    <a:pt x="0" y="227977"/>
                  </a:moveTo>
                  <a:lnTo>
                    <a:pt x="137372" y="182382"/>
                  </a:lnTo>
                  <a:lnTo>
                    <a:pt x="274745" y="273573"/>
                  </a:lnTo>
                  <a:lnTo>
                    <a:pt x="412117" y="227977"/>
                  </a:lnTo>
                  <a:lnTo>
                    <a:pt x="549490" y="182382"/>
                  </a:lnTo>
                  <a:lnTo>
                    <a:pt x="686863" y="136786"/>
                  </a:lnTo>
                  <a:lnTo>
                    <a:pt x="824235" y="136786"/>
                  </a:lnTo>
                  <a:lnTo>
                    <a:pt x="961608" y="91191"/>
                  </a:lnTo>
                  <a:lnTo>
                    <a:pt x="1098981" y="45595"/>
                  </a:lnTo>
                  <a:lnTo>
                    <a:pt x="1236353" y="45595"/>
                  </a:lnTo>
                  <a:lnTo>
                    <a:pt x="1373726" y="0"/>
                  </a:lnTo>
                  <a:lnTo>
                    <a:pt x="1511098" y="0"/>
                  </a:lnTo>
                  <a:lnTo>
                    <a:pt x="1648471" y="136786"/>
                  </a:lnTo>
                  <a:lnTo>
                    <a:pt x="1785844" y="45595"/>
                  </a:lnTo>
                  <a:lnTo>
                    <a:pt x="1923216" y="45595"/>
                  </a:lnTo>
                  <a:lnTo>
                    <a:pt x="2060589" y="136786"/>
                  </a:lnTo>
                  <a:lnTo>
                    <a:pt x="2197962" y="91191"/>
                  </a:lnTo>
                  <a:lnTo>
                    <a:pt x="2335334" y="45595"/>
                  </a:lnTo>
                  <a:lnTo>
                    <a:pt x="2472707" y="91191"/>
                  </a:lnTo>
                  <a:lnTo>
                    <a:pt x="2610079" y="91191"/>
                  </a:lnTo>
                  <a:lnTo>
                    <a:pt x="2747452" y="273573"/>
                  </a:lnTo>
                  <a:lnTo>
                    <a:pt x="2884825" y="273573"/>
                  </a:lnTo>
                  <a:lnTo>
                    <a:pt x="3022197" y="227977"/>
                  </a:lnTo>
                  <a:lnTo>
                    <a:pt x="3159570" y="455955"/>
                  </a:lnTo>
                  <a:lnTo>
                    <a:pt x="3296943" y="547146"/>
                  </a:lnTo>
                  <a:lnTo>
                    <a:pt x="3434315" y="364764"/>
                  </a:lnTo>
                </a:path>
              </a:pathLst>
            </a:custGeom>
            <a:ln w="27101" cap="flat">
              <a:solidFill>
                <a:srgbClr val="6A1E74">
                  <a:alpha val="100000"/>
                </a:srgbClr>
              </a:solidFill>
              <a:prstDash val="solid"/>
              <a:round/>
            </a:ln>
          </p:spPr>
          <p:txBody>
            <a:bodyPr/>
            <a:lstStyle/>
            <a:p/>
          </p:txBody>
        </p:sp>
        <p:sp>
          <p:nvSpPr>
            <p:cNvPr id="81" name="pl81"/>
            <p:cNvSpPr/>
            <p:nvPr/>
          </p:nvSpPr>
          <p:spPr>
            <a:xfrm>
              <a:off x="5398790" y="2254819"/>
              <a:ext cx="3434315" cy="1459057"/>
            </a:xfrm>
            <a:custGeom>
              <a:avLst/>
              <a:pathLst>
                <a:path w="3434315" h="1459057">
                  <a:moveTo>
                    <a:pt x="0" y="1459057"/>
                  </a:moveTo>
                  <a:lnTo>
                    <a:pt x="137372" y="1367866"/>
                  </a:lnTo>
                  <a:lnTo>
                    <a:pt x="274745" y="1367866"/>
                  </a:lnTo>
                  <a:lnTo>
                    <a:pt x="412117" y="1276675"/>
                  </a:lnTo>
                  <a:lnTo>
                    <a:pt x="549490" y="1139888"/>
                  </a:lnTo>
                  <a:lnTo>
                    <a:pt x="686863" y="1094293"/>
                  </a:lnTo>
                  <a:lnTo>
                    <a:pt x="824235" y="1139888"/>
                  </a:lnTo>
                  <a:lnTo>
                    <a:pt x="961608" y="1185484"/>
                  </a:lnTo>
                  <a:lnTo>
                    <a:pt x="1098981" y="1003102"/>
                  </a:lnTo>
                  <a:lnTo>
                    <a:pt x="1236353" y="866315"/>
                  </a:lnTo>
                  <a:lnTo>
                    <a:pt x="1373726" y="729528"/>
                  </a:lnTo>
                  <a:lnTo>
                    <a:pt x="1511098" y="547146"/>
                  </a:lnTo>
                  <a:lnTo>
                    <a:pt x="1648471" y="547146"/>
                  </a:lnTo>
                  <a:lnTo>
                    <a:pt x="1785844" y="501551"/>
                  </a:lnTo>
                  <a:lnTo>
                    <a:pt x="1923216" y="410359"/>
                  </a:lnTo>
                  <a:lnTo>
                    <a:pt x="2060589" y="319168"/>
                  </a:lnTo>
                  <a:lnTo>
                    <a:pt x="2197962" y="273573"/>
                  </a:lnTo>
                  <a:lnTo>
                    <a:pt x="2335334" y="227977"/>
                  </a:lnTo>
                  <a:lnTo>
                    <a:pt x="2472707" y="182382"/>
                  </a:lnTo>
                  <a:lnTo>
                    <a:pt x="2610079" y="136786"/>
                  </a:lnTo>
                  <a:lnTo>
                    <a:pt x="2747452" y="364764"/>
                  </a:lnTo>
                  <a:lnTo>
                    <a:pt x="2884825" y="319168"/>
                  </a:lnTo>
                  <a:lnTo>
                    <a:pt x="3022197" y="45595"/>
                  </a:lnTo>
                  <a:lnTo>
                    <a:pt x="3159570" y="91191"/>
                  </a:lnTo>
                  <a:lnTo>
                    <a:pt x="3296943" y="0"/>
                  </a:lnTo>
                  <a:lnTo>
                    <a:pt x="3434315" y="0"/>
                  </a:lnTo>
                </a:path>
              </a:pathLst>
            </a:custGeom>
            <a:ln w="27101" cap="flat">
              <a:solidFill>
                <a:srgbClr val="E2231A">
                  <a:alpha val="100000"/>
                </a:srgbClr>
              </a:solidFill>
              <a:prstDash val="solid"/>
              <a:round/>
            </a:ln>
          </p:spPr>
          <p:txBody>
            <a:bodyPr/>
            <a:lstStyle/>
            <a:p/>
          </p:txBody>
        </p:sp>
        <p:sp>
          <p:nvSpPr>
            <p:cNvPr id="82" name="pl82"/>
            <p:cNvSpPr/>
            <p:nvPr/>
          </p:nvSpPr>
          <p:spPr>
            <a:xfrm>
              <a:off x="5398790" y="2391605"/>
              <a:ext cx="3434315" cy="1459057"/>
            </a:xfrm>
            <a:custGeom>
              <a:avLst/>
              <a:pathLst>
                <a:path w="3434315" h="1459057">
                  <a:moveTo>
                    <a:pt x="0" y="1413462"/>
                  </a:moveTo>
                  <a:lnTo>
                    <a:pt x="137372" y="1459057"/>
                  </a:lnTo>
                  <a:lnTo>
                    <a:pt x="274745" y="1367866"/>
                  </a:lnTo>
                  <a:lnTo>
                    <a:pt x="412117" y="1185484"/>
                  </a:lnTo>
                  <a:lnTo>
                    <a:pt x="549490" y="957506"/>
                  </a:lnTo>
                  <a:lnTo>
                    <a:pt x="686863" y="775124"/>
                  </a:lnTo>
                  <a:lnTo>
                    <a:pt x="824235" y="638337"/>
                  </a:lnTo>
                  <a:lnTo>
                    <a:pt x="961608" y="547146"/>
                  </a:lnTo>
                  <a:lnTo>
                    <a:pt x="1098981" y="319168"/>
                  </a:lnTo>
                  <a:lnTo>
                    <a:pt x="1236353" y="91191"/>
                  </a:lnTo>
                  <a:lnTo>
                    <a:pt x="1373726" y="273573"/>
                  </a:lnTo>
                  <a:lnTo>
                    <a:pt x="1511098" y="364764"/>
                  </a:lnTo>
                  <a:lnTo>
                    <a:pt x="1648471" y="455955"/>
                  </a:lnTo>
                  <a:lnTo>
                    <a:pt x="1785844" y="455955"/>
                  </a:lnTo>
                  <a:lnTo>
                    <a:pt x="1923216" y="410359"/>
                  </a:lnTo>
                  <a:lnTo>
                    <a:pt x="2060589" y="455955"/>
                  </a:lnTo>
                  <a:lnTo>
                    <a:pt x="2197962" y="227977"/>
                  </a:lnTo>
                  <a:lnTo>
                    <a:pt x="2335334" y="182382"/>
                  </a:lnTo>
                  <a:lnTo>
                    <a:pt x="2472707" y="91191"/>
                  </a:lnTo>
                  <a:lnTo>
                    <a:pt x="2610079" y="0"/>
                  </a:lnTo>
                  <a:lnTo>
                    <a:pt x="2747452" y="136786"/>
                  </a:lnTo>
                  <a:lnTo>
                    <a:pt x="2884825" y="319168"/>
                  </a:lnTo>
                  <a:lnTo>
                    <a:pt x="3022197" y="227977"/>
                  </a:lnTo>
                  <a:lnTo>
                    <a:pt x="3159570" y="91191"/>
                  </a:lnTo>
                  <a:lnTo>
                    <a:pt x="3296943" y="45595"/>
                  </a:lnTo>
                  <a:lnTo>
                    <a:pt x="3434315" y="45595"/>
                  </a:lnTo>
                </a:path>
              </a:pathLst>
            </a:custGeom>
            <a:ln w="27101" cap="flat">
              <a:solidFill>
                <a:srgbClr val="F26A21">
                  <a:alpha val="100000"/>
                </a:srgbClr>
              </a:solidFill>
              <a:prstDash val="solid"/>
              <a:round/>
            </a:ln>
          </p:spPr>
          <p:txBody>
            <a:bodyPr/>
            <a:lstStyle/>
            <a:p/>
          </p:txBody>
        </p:sp>
        <p:sp>
          <p:nvSpPr>
            <p:cNvPr id="83" name="pl83"/>
            <p:cNvSpPr/>
            <p:nvPr/>
          </p:nvSpPr>
          <p:spPr>
            <a:xfrm>
              <a:off x="5398790" y="2391605"/>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4" name="tx84"/>
            <p:cNvSpPr/>
            <p:nvPr/>
          </p:nvSpPr>
          <p:spPr>
            <a:xfrm>
              <a:off x="4980741" y="371398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5" name="tx85"/>
            <p:cNvSpPr/>
            <p:nvPr/>
          </p:nvSpPr>
          <p:spPr>
            <a:xfrm>
              <a:off x="4980741" y="325802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6" name="tx86"/>
            <p:cNvSpPr/>
            <p:nvPr/>
          </p:nvSpPr>
          <p:spPr>
            <a:xfrm>
              <a:off x="4980741" y="28020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7" name="tx87"/>
            <p:cNvSpPr/>
            <p:nvPr/>
          </p:nvSpPr>
          <p:spPr>
            <a:xfrm>
              <a:off x="5093761" y="234611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8" name="tx88"/>
            <p:cNvSpPr/>
            <p:nvPr/>
          </p:nvSpPr>
          <p:spPr>
            <a:xfrm>
              <a:off x="5023078" y="189015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9" name="tx8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0" name="tx9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1" name="tx9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4" name="tx9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5" name="tx9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6" name="tx9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7" name="pl97"/>
            <p:cNvSpPr/>
            <p:nvPr/>
          </p:nvSpPr>
          <p:spPr>
            <a:xfrm>
              <a:off x="218090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398426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7876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7590987"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08258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88594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68930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4926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1279224" y="5292978"/>
              <a:ext cx="613142" cy="104869"/>
            </a:xfrm>
            <a:prstGeom prst="rect">
              <a:avLst/>
            </a:prstGeom>
            <a:solidFill>
              <a:srgbClr val="0058AB">
                <a:alpha val="80000"/>
              </a:srgbClr>
            </a:solidFill>
          </p:spPr>
          <p:txBody>
            <a:bodyPr/>
            <a:lstStyle/>
            <a:p/>
          </p:txBody>
        </p:sp>
        <p:sp>
          <p:nvSpPr>
            <p:cNvPr id="110" name="rc110"/>
            <p:cNvSpPr/>
            <p:nvPr/>
          </p:nvSpPr>
          <p:spPr>
            <a:xfrm>
              <a:off x="1279224" y="5161891"/>
              <a:ext cx="865613" cy="104869"/>
            </a:xfrm>
            <a:prstGeom prst="rect">
              <a:avLst/>
            </a:prstGeom>
            <a:solidFill>
              <a:srgbClr val="0058AB">
                <a:alpha val="80000"/>
              </a:srgbClr>
            </a:solidFill>
          </p:spPr>
          <p:txBody>
            <a:bodyPr/>
            <a:lstStyle/>
            <a:p/>
          </p:txBody>
        </p:sp>
        <p:sp>
          <p:nvSpPr>
            <p:cNvPr id="111" name="rc111"/>
            <p:cNvSpPr/>
            <p:nvPr/>
          </p:nvSpPr>
          <p:spPr>
            <a:xfrm>
              <a:off x="1279224" y="5030804"/>
              <a:ext cx="793478" cy="104869"/>
            </a:xfrm>
            <a:prstGeom prst="rect">
              <a:avLst/>
            </a:prstGeom>
            <a:solidFill>
              <a:srgbClr val="0058AB">
                <a:alpha val="80000"/>
              </a:srgbClr>
            </a:solidFill>
          </p:spPr>
          <p:txBody>
            <a:bodyPr/>
            <a:lstStyle/>
            <a:p/>
          </p:txBody>
        </p:sp>
        <p:sp>
          <p:nvSpPr>
            <p:cNvPr id="112" name="rc112"/>
            <p:cNvSpPr/>
            <p:nvPr/>
          </p:nvSpPr>
          <p:spPr>
            <a:xfrm>
              <a:off x="1892366" y="5292978"/>
              <a:ext cx="144268" cy="104869"/>
            </a:xfrm>
            <a:prstGeom prst="rect">
              <a:avLst/>
            </a:prstGeom>
            <a:solidFill>
              <a:srgbClr val="1CABE2">
                <a:alpha val="80000"/>
              </a:srgbClr>
            </a:solidFill>
          </p:spPr>
          <p:txBody>
            <a:bodyPr/>
            <a:lstStyle/>
            <a:p/>
          </p:txBody>
        </p:sp>
        <p:sp>
          <p:nvSpPr>
            <p:cNvPr id="113" name="rc113"/>
            <p:cNvSpPr/>
            <p:nvPr/>
          </p:nvSpPr>
          <p:spPr>
            <a:xfrm>
              <a:off x="2144837" y="5161891"/>
              <a:ext cx="216403" cy="104869"/>
            </a:xfrm>
            <a:prstGeom prst="rect">
              <a:avLst/>
            </a:prstGeom>
            <a:solidFill>
              <a:srgbClr val="1CABE2">
                <a:alpha val="80000"/>
              </a:srgbClr>
            </a:solidFill>
          </p:spPr>
          <p:txBody>
            <a:bodyPr/>
            <a:lstStyle/>
            <a:p/>
          </p:txBody>
        </p:sp>
        <p:sp>
          <p:nvSpPr>
            <p:cNvPr id="114" name="rc114"/>
            <p:cNvSpPr/>
            <p:nvPr/>
          </p:nvSpPr>
          <p:spPr>
            <a:xfrm>
              <a:off x="2072702" y="5030804"/>
              <a:ext cx="180336" cy="104869"/>
            </a:xfrm>
            <a:prstGeom prst="rect">
              <a:avLst/>
            </a:prstGeom>
            <a:solidFill>
              <a:srgbClr val="1CABE2">
                <a:alpha val="80000"/>
              </a:srgbClr>
            </a:solidFill>
          </p:spPr>
          <p:txBody>
            <a:bodyPr/>
            <a:lstStyle/>
            <a:p/>
          </p:txBody>
        </p:sp>
        <p:sp>
          <p:nvSpPr>
            <p:cNvPr id="115" name="rc115"/>
            <p:cNvSpPr/>
            <p:nvPr/>
          </p:nvSpPr>
          <p:spPr>
            <a:xfrm>
              <a:off x="2036635" y="5292978"/>
              <a:ext cx="1190218" cy="104869"/>
            </a:xfrm>
            <a:prstGeom prst="rect">
              <a:avLst/>
            </a:prstGeom>
            <a:solidFill>
              <a:srgbClr val="00833D">
                <a:alpha val="80000"/>
              </a:srgbClr>
            </a:solidFill>
          </p:spPr>
          <p:txBody>
            <a:bodyPr/>
            <a:lstStyle/>
            <a:p/>
          </p:txBody>
        </p:sp>
        <p:sp>
          <p:nvSpPr>
            <p:cNvPr id="116" name="rc116"/>
            <p:cNvSpPr/>
            <p:nvPr/>
          </p:nvSpPr>
          <p:spPr>
            <a:xfrm>
              <a:off x="2361240" y="5161891"/>
              <a:ext cx="1406621" cy="104869"/>
            </a:xfrm>
            <a:prstGeom prst="rect">
              <a:avLst/>
            </a:prstGeom>
            <a:solidFill>
              <a:srgbClr val="00833D">
                <a:alpha val="80000"/>
              </a:srgbClr>
            </a:solidFill>
          </p:spPr>
          <p:txBody>
            <a:bodyPr/>
            <a:lstStyle/>
            <a:p/>
          </p:txBody>
        </p:sp>
        <p:sp>
          <p:nvSpPr>
            <p:cNvPr id="117" name="rc117"/>
            <p:cNvSpPr/>
            <p:nvPr/>
          </p:nvSpPr>
          <p:spPr>
            <a:xfrm>
              <a:off x="2253038" y="5030804"/>
              <a:ext cx="1370554" cy="104869"/>
            </a:xfrm>
            <a:prstGeom prst="rect">
              <a:avLst/>
            </a:prstGeom>
            <a:solidFill>
              <a:srgbClr val="00833D">
                <a:alpha val="80000"/>
              </a:srgbClr>
            </a:solidFill>
          </p:spPr>
          <p:txBody>
            <a:bodyPr/>
            <a:lstStyle/>
            <a:p/>
          </p:txBody>
        </p:sp>
        <p:sp>
          <p:nvSpPr>
            <p:cNvPr id="118" name="rc118"/>
            <p:cNvSpPr/>
            <p:nvPr/>
          </p:nvSpPr>
          <p:spPr>
            <a:xfrm>
              <a:off x="3226853" y="5292978"/>
              <a:ext cx="721344" cy="104869"/>
            </a:xfrm>
            <a:prstGeom prst="rect">
              <a:avLst/>
            </a:prstGeom>
            <a:solidFill>
              <a:srgbClr val="80BD41">
                <a:alpha val="80000"/>
              </a:srgbClr>
            </a:solidFill>
          </p:spPr>
          <p:txBody>
            <a:bodyPr/>
            <a:lstStyle/>
            <a:p/>
          </p:txBody>
        </p:sp>
        <p:sp>
          <p:nvSpPr>
            <p:cNvPr id="119" name="rc119"/>
            <p:cNvSpPr/>
            <p:nvPr/>
          </p:nvSpPr>
          <p:spPr>
            <a:xfrm>
              <a:off x="3767862" y="5161891"/>
              <a:ext cx="577075" cy="104869"/>
            </a:xfrm>
            <a:prstGeom prst="rect">
              <a:avLst/>
            </a:prstGeom>
            <a:solidFill>
              <a:srgbClr val="80BD41">
                <a:alpha val="80000"/>
              </a:srgbClr>
            </a:solidFill>
          </p:spPr>
          <p:txBody>
            <a:bodyPr/>
            <a:lstStyle/>
            <a:p/>
          </p:txBody>
        </p:sp>
        <p:sp>
          <p:nvSpPr>
            <p:cNvPr id="120" name="rc120"/>
            <p:cNvSpPr/>
            <p:nvPr/>
          </p:nvSpPr>
          <p:spPr>
            <a:xfrm>
              <a:off x="3623593" y="5030804"/>
              <a:ext cx="541008" cy="104869"/>
            </a:xfrm>
            <a:prstGeom prst="rect">
              <a:avLst/>
            </a:prstGeom>
            <a:solidFill>
              <a:srgbClr val="80BD41">
                <a:alpha val="80000"/>
              </a:srgbClr>
            </a:solidFill>
          </p:spPr>
          <p:txBody>
            <a:bodyPr/>
            <a:lstStyle/>
            <a:p/>
          </p:txBody>
        </p:sp>
        <p:sp>
          <p:nvSpPr>
            <p:cNvPr id="121" name="rc121"/>
            <p:cNvSpPr/>
            <p:nvPr/>
          </p:nvSpPr>
          <p:spPr>
            <a:xfrm>
              <a:off x="3948198" y="5292978"/>
              <a:ext cx="468873" cy="104869"/>
            </a:xfrm>
            <a:prstGeom prst="rect">
              <a:avLst/>
            </a:prstGeom>
            <a:solidFill>
              <a:srgbClr val="6A1E74">
                <a:alpha val="80000"/>
              </a:srgbClr>
            </a:solidFill>
          </p:spPr>
          <p:txBody>
            <a:bodyPr/>
            <a:lstStyle/>
            <a:p/>
          </p:txBody>
        </p:sp>
        <p:sp>
          <p:nvSpPr>
            <p:cNvPr id="122" name="rc122"/>
            <p:cNvSpPr/>
            <p:nvPr/>
          </p:nvSpPr>
          <p:spPr>
            <a:xfrm>
              <a:off x="4344937" y="5161891"/>
              <a:ext cx="829545" cy="104869"/>
            </a:xfrm>
            <a:prstGeom prst="rect">
              <a:avLst/>
            </a:prstGeom>
            <a:solidFill>
              <a:srgbClr val="6A1E74">
                <a:alpha val="80000"/>
              </a:srgbClr>
            </a:solidFill>
          </p:spPr>
          <p:txBody>
            <a:bodyPr/>
            <a:lstStyle/>
            <a:p/>
          </p:txBody>
        </p:sp>
        <p:sp>
          <p:nvSpPr>
            <p:cNvPr id="123" name="rc123"/>
            <p:cNvSpPr/>
            <p:nvPr/>
          </p:nvSpPr>
          <p:spPr>
            <a:xfrm>
              <a:off x="4164601" y="5030804"/>
              <a:ext cx="721344" cy="104869"/>
            </a:xfrm>
            <a:prstGeom prst="rect">
              <a:avLst/>
            </a:prstGeom>
            <a:solidFill>
              <a:srgbClr val="6A1E74">
                <a:alpha val="80000"/>
              </a:srgbClr>
            </a:solidFill>
          </p:spPr>
          <p:txBody>
            <a:bodyPr/>
            <a:lstStyle/>
            <a:p/>
          </p:txBody>
        </p:sp>
        <p:sp>
          <p:nvSpPr>
            <p:cNvPr id="124" name="rc124"/>
            <p:cNvSpPr/>
            <p:nvPr/>
          </p:nvSpPr>
          <p:spPr>
            <a:xfrm>
              <a:off x="4417071" y="5292978"/>
              <a:ext cx="216403" cy="104869"/>
            </a:xfrm>
            <a:prstGeom prst="rect">
              <a:avLst/>
            </a:prstGeom>
            <a:solidFill>
              <a:srgbClr val="961A49">
                <a:alpha val="80000"/>
              </a:srgbClr>
            </a:solidFill>
          </p:spPr>
          <p:txBody>
            <a:bodyPr/>
            <a:lstStyle/>
            <a:p/>
          </p:txBody>
        </p:sp>
        <p:sp>
          <p:nvSpPr>
            <p:cNvPr id="125" name="rc125"/>
            <p:cNvSpPr/>
            <p:nvPr/>
          </p:nvSpPr>
          <p:spPr>
            <a:xfrm>
              <a:off x="5174483" y="5161891"/>
              <a:ext cx="216403" cy="104869"/>
            </a:xfrm>
            <a:prstGeom prst="rect">
              <a:avLst/>
            </a:prstGeom>
            <a:solidFill>
              <a:srgbClr val="961A49">
                <a:alpha val="80000"/>
              </a:srgbClr>
            </a:solidFill>
          </p:spPr>
          <p:txBody>
            <a:bodyPr/>
            <a:lstStyle/>
            <a:p/>
          </p:txBody>
        </p:sp>
        <p:sp>
          <p:nvSpPr>
            <p:cNvPr id="126" name="rc126"/>
            <p:cNvSpPr/>
            <p:nvPr/>
          </p:nvSpPr>
          <p:spPr>
            <a:xfrm>
              <a:off x="4885945" y="5030804"/>
              <a:ext cx="252470" cy="104869"/>
            </a:xfrm>
            <a:prstGeom prst="rect">
              <a:avLst/>
            </a:prstGeom>
            <a:solidFill>
              <a:srgbClr val="961A49">
                <a:alpha val="80000"/>
              </a:srgbClr>
            </a:solidFill>
          </p:spPr>
          <p:txBody>
            <a:bodyPr/>
            <a:lstStyle/>
            <a:p/>
          </p:txBody>
        </p:sp>
        <p:sp>
          <p:nvSpPr>
            <p:cNvPr id="127" name="rc127"/>
            <p:cNvSpPr/>
            <p:nvPr/>
          </p:nvSpPr>
          <p:spPr>
            <a:xfrm>
              <a:off x="4633475" y="5292978"/>
              <a:ext cx="1334487" cy="104869"/>
            </a:xfrm>
            <a:prstGeom prst="rect">
              <a:avLst/>
            </a:prstGeom>
            <a:solidFill>
              <a:srgbClr val="E2231A">
                <a:alpha val="80000"/>
              </a:srgbClr>
            </a:solidFill>
          </p:spPr>
          <p:txBody>
            <a:bodyPr/>
            <a:lstStyle/>
            <a:p/>
          </p:txBody>
        </p:sp>
        <p:sp>
          <p:nvSpPr>
            <p:cNvPr id="128" name="rc128"/>
            <p:cNvSpPr/>
            <p:nvPr/>
          </p:nvSpPr>
          <p:spPr>
            <a:xfrm>
              <a:off x="5390886" y="5161891"/>
              <a:ext cx="1045949" cy="104869"/>
            </a:xfrm>
            <a:prstGeom prst="rect">
              <a:avLst/>
            </a:prstGeom>
            <a:solidFill>
              <a:srgbClr val="E2231A">
                <a:alpha val="80000"/>
              </a:srgbClr>
            </a:solidFill>
          </p:spPr>
          <p:txBody>
            <a:bodyPr/>
            <a:lstStyle/>
            <a:p/>
          </p:txBody>
        </p:sp>
        <p:sp>
          <p:nvSpPr>
            <p:cNvPr id="129" name="rc129"/>
            <p:cNvSpPr/>
            <p:nvPr/>
          </p:nvSpPr>
          <p:spPr>
            <a:xfrm>
              <a:off x="5138416" y="5030804"/>
              <a:ext cx="1045949" cy="104869"/>
            </a:xfrm>
            <a:prstGeom prst="rect">
              <a:avLst/>
            </a:prstGeom>
            <a:solidFill>
              <a:srgbClr val="E2231A">
                <a:alpha val="80000"/>
              </a:srgbClr>
            </a:solidFill>
          </p:spPr>
          <p:txBody>
            <a:bodyPr/>
            <a:lstStyle/>
            <a:p/>
          </p:txBody>
        </p:sp>
        <p:sp>
          <p:nvSpPr>
            <p:cNvPr id="130" name="rc130"/>
            <p:cNvSpPr/>
            <p:nvPr/>
          </p:nvSpPr>
          <p:spPr>
            <a:xfrm>
              <a:off x="5967962" y="5292978"/>
              <a:ext cx="1911562" cy="104869"/>
            </a:xfrm>
            <a:prstGeom prst="rect">
              <a:avLst/>
            </a:prstGeom>
            <a:solidFill>
              <a:srgbClr val="F26A21">
                <a:alpha val="80000"/>
              </a:srgbClr>
            </a:solidFill>
          </p:spPr>
          <p:txBody>
            <a:bodyPr/>
            <a:lstStyle/>
            <a:p/>
          </p:txBody>
        </p:sp>
        <p:sp>
          <p:nvSpPr>
            <p:cNvPr id="131" name="rc131"/>
            <p:cNvSpPr/>
            <p:nvPr/>
          </p:nvSpPr>
          <p:spPr>
            <a:xfrm>
              <a:off x="6436836" y="5161891"/>
              <a:ext cx="2200100" cy="104869"/>
            </a:xfrm>
            <a:prstGeom prst="rect">
              <a:avLst/>
            </a:prstGeom>
            <a:solidFill>
              <a:srgbClr val="F26A21">
                <a:alpha val="80000"/>
              </a:srgbClr>
            </a:solidFill>
          </p:spPr>
          <p:txBody>
            <a:bodyPr/>
            <a:lstStyle/>
            <a:p/>
          </p:txBody>
        </p:sp>
        <p:sp>
          <p:nvSpPr>
            <p:cNvPr id="132" name="rc132"/>
            <p:cNvSpPr/>
            <p:nvPr/>
          </p:nvSpPr>
          <p:spPr>
            <a:xfrm>
              <a:off x="6184365" y="5030804"/>
              <a:ext cx="2164032" cy="104869"/>
            </a:xfrm>
            <a:prstGeom prst="rect">
              <a:avLst/>
            </a:prstGeom>
            <a:solidFill>
              <a:srgbClr val="F26A21">
                <a:alpha val="80000"/>
              </a:srgbClr>
            </a:solidFill>
          </p:spPr>
          <p:txBody>
            <a:bodyPr/>
            <a:lstStyle/>
            <a:p/>
          </p:txBody>
        </p:sp>
        <p:sp>
          <p:nvSpPr>
            <p:cNvPr id="133" name="tx133"/>
            <p:cNvSpPr/>
            <p:nvPr/>
          </p:nvSpPr>
          <p:spPr>
            <a:xfrm>
              <a:off x="151049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4" name="tx134"/>
            <p:cNvSpPr/>
            <p:nvPr/>
          </p:nvSpPr>
          <p:spPr>
            <a:xfrm>
              <a:off x="163672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5" name="tx135"/>
            <p:cNvSpPr/>
            <p:nvPr/>
          </p:nvSpPr>
          <p:spPr>
            <a:xfrm>
              <a:off x="160066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6" name="tx136"/>
            <p:cNvSpPr/>
            <p:nvPr/>
          </p:nvSpPr>
          <p:spPr>
            <a:xfrm>
              <a:off x="188920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7" name="tx137"/>
            <p:cNvSpPr/>
            <p:nvPr/>
          </p:nvSpPr>
          <p:spPr>
            <a:xfrm>
              <a:off x="2177738"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8" name="tx138"/>
            <p:cNvSpPr/>
            <p:nvPr/>
          </p:nvSpPr>
          <p:spPr>
            <a:xfrm>
              <a:off x="208757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9" name="tx139"/>
            <p:cNvSpPr/>
            <p:nvPr/>
          </p:nvSpPr>
          <p:spPr>
            <a:xfrm>
              <a:off x="255644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40" name="tx140"/>
            <p:cNvSpPr/>
            <p:nvPr/>
          </p:nvSpPr>
          <p:spPr>
            <a:xfrm>
              <a:off x="298925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41" name="tx141"/>
            <p:cNvSpPr/>
            <p:nvPr/>
          </p:nvSpPr>
          <p:spPr>
            <a:xfrm>
              <a:off x="286301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2" name="tx142"/>
            <p:cNvSpPr/>
            <p:nvPr/>
          </p:nvSpPr>
          <p:spPr>
            <a:xfrm>
              <a:off x="3557396" y="5306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3981098"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4" name="tx144"/>
            <p:cNvSpPr/>
            <p:nvPr/>
          </p:nvSpPr>
          <p:spPr>
            <a:xfrm>
              <a:off x="381879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5" name="tx145"/>
            <p:cNvSpPr/>
            <p:nvPr/>
          </p:nvSpPr>
          <p:spPr>
            <a:xfrm>
              <a:off x="410733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6" name="tx146"/>
            <p:cNvSpPr/>
            <p:nvPr/>
          </p:nvSpPr>
          <p:spPr>
            <a:xfrm>
              <a:off x="468440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47" name="tx147"/>
            <p:cNvSpPr/>
            <p:nvPr/>
          </p:nvSpPr>
          <p:spPr>
            <a:xfrm>
              <a:off x="4495144"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444997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49" name="tx149"/>
            <p:cNvSpPr/>
            <p:nvPr/>
          </p:nvSpPr>
          <p:spPr>
            <a:xfrm>
              <a:off x="520738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50" name="tx150"/>
            <p:cNvSpPr/>
            <p:nvPr/>
          </p:nvSpPr>
          <p:spPr>
            <a:xfrm>
              <a:off x="493688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51" name="tx151"/>
            <p:cNvSpPr/>
            <p:nvPr/>
          </p:nvSpPr>
          <p:spPr>
            <a:xfrm>
              <a:off x="522541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52" name="tx152"/>
            <p:cNvSpPr/>
            <p:nvPr/>
          </p:nvSpPr>
          <p:spPr>
            <a:xfrm>
              <a:off x="583856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53" name="tx153"/>
            <p:cNvSpPr/>
            <p:nvPr/>
          </p:nvSpPr>
          <p:spPr>
            <a:xfrm>
              <a:off x="558609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54" name="tx154"/>
            <p:cNvSpPr/>
            <p:nvPr/>
          </p:nvSpPr>
          <p:spPr>
            <a:xfrm>
              <a:off x="684844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55" name="tx155"/>
            <p:cNvSpPr/>
            <p:nvPr/>
          </p:nvSpPr>
          <p:spPr>
            <a:xfrm>
              <a:off x="746158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6" name="tx156"/>
            <p:cNvSpPr/>
            <p:nvPr/>
          </p:nvSpPr>
          <p:spPr>
            <a:xfrm>
              <a:off x="7236252"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7" name="tx157"/>
            <p:cNvSpPr/>
            <p:nvPr/>
          </p:nvSpPr>
          <p:spPr>
            <a:xfrm>
              <a:off x="7906715"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58" name="tx158"/>
            <p:cNvSpPr/>
            <p:nvPr/>
          </p:nvSpPr>
          <p:spPr>
            <a:xfrm>
              <a:off x="866412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59" name="tx159"/>
            <p:cNvSpPr/>
            <p:nvPr/>
          </p:nvSpPr>
          <p:spPr>
            <a:xfrm>
              <a:off x="8411656"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60" name="tx160"/>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61" name="tx161"/>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62" name="tx162"/>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63" name="tx16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64" name="tx164"/>
            <p:cNvSpPr/>
            <p:nvPr/>
          </p:nvSpPr>
          <p:spPr>
            <a:xfrm>
              <a:off x="301190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65" name="tx165"/>
            <p:cNvSpPr/>
            <p:nvPr/>
          </p:nvSpPr>
          <p:spPr>
            <a:xfrm>
              <a:off x="474457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66" name="tx166"/>
            <p:cNvSpPr/>
            <p:nvPr/>
          </p:nvSpPr>
          <p:spPr>
            <a:xfrm>
              <a:off x="654794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67" name="tx167"/>
            <p:cNvSpPr/>
            <p:nvPr/>
          </p:nvSpPr>
          <p:spPr>
            <a:xfrm>
              <a:off x="835130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68" name="tx168"/>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69" name="rc169"/>
            <p:cNvSpPr/>
            <p:nvPr/>
          </p:nvSpPr>
          <p:spPr>
            <a:xfrm>
              <a:off x="1890741" y="5951124"/>
              <a:ext cx="201456" cy="201456"/>
            </a:xfrm>
            <a:prstGeom prst="rect">
              <a:avLst/>
            </a:prstGeom>
            <a:solidFill>
              <a:srgbClr val="0058AB">
                <a:alpha val="80000"/>
              </a:srgbClr>
            </a:solidFill>
          </p:spPr>
          <p:txBody>
            <a:bodyPr/>
            <a:lstStyle/>
            <a:p/>
          </p:txBody>
        </p:sp>
        <p:sp>
          <p:nvSpPr>
            <p:cNvPr id="170" name="rc170"/>
            <p:cNvSpPr/>
            <p:nvPr/>
          </p:nvSpPr>
          <p:spPr>
            <a:xfrm>
              <a:off x="2595110" y="5951124"/>
              <a:ext cx="201456" cy="201456"/>
            </a:xfrm>
            <a:prstGeom prst="rect">
              <a:avLst/>
            </a:prstGeom>
            <a:solidFill>
              <a:srgbClr val="1CABE2">
                <a:alpha val="80000"/>
              </a:srgbClr>
            </a:solidFill>
          </p:spPr>
          <p:txBody>
            <a:bodyPr/>
            <a:lstStyle/>
            <a:p/>
          </p:txBody>
        </p:sp>
        <p:sp>
          <p:nvSpPr>
            <p:cNvPr id="171" name="rc171"/>
            <p:cNvSpPr/>
            <p:nvPr/>
          </p:nvSpPr>
          <p:spPr>
            <a:xfrm>
              <a:off x="3306520" y="5951124"/>
              <a:ext cx="201456" cy="201456"/>
            </a:xfrm>
            <a:prstGeom prst="rect">
              <a:avLst/>
            </a:prstGeom>
            <a:solidFill>
              <a:srgbClr val="00833D">
                <a:alpha val="80000"/>
              </a:srgbClr>
            </a:solidFill>
          </p:spPr>
          <p:txBody>
            <a:bodyPr/>
            <a:lstStyle/>
            <a:p/>
          </p:txBody>
        </p:sp>
        <p:sp>
          <p:nvSpPr>
            <p:cNvPr id="172" name="rc172"/>
            <p:cNvSpPr/>
            <p:nvPr/>
          </p:nvSpPr>
          <p:spPr>
            <a:xfrm>
              <a:off x="4010888" y="5951124"/>
              <a:ext cx="201456" cy="201456"/>
            </a:xfrm>
            <a:prstGeom prst="rect">
              <a:avLst/>
            </a:prstGeom>
            <a:solidFill>
              <a:srgbClr val="80BD41">
                <a:alpha val="80000"/>
              </a:srgbClr>
            </a:solidFill>
          </p:spPr>
          <p:txBody>
            <a:bodyPr/>
            <a:lstStyle/>
            <a:p/>
          </p:txBody>
        </p:sp>
        <p:sp>
          <p:nvSpPr>
            <p:cNvPr id="173" name="rc173"/>
            <p:cNvSpPr/>
            <p:nvPr/>
          </p:nvSpPr>
          <p:spPr>
            <a:xfrm>
              <a:off x="4708308" y="5951124"/>
              <a:ext cx="201456" cy="201456"/>
            </a:xfrm>
            <a:prstGeom prst="rect">
              <a:avLst/>
            </a:prstGeom>
            <a:solidFill>
              <a:srgbClr val="6A1E74">
                <a:alpha val="80000"/>
              </a:srgbClr>
            </a:solidFill>
          </p:spPr>
          <p:txBody>
            <a:bodyPr/>
            <a:lstStyle/>
            <a:p/>
          </p:txBody>
        </p:sp>
        <p:sp>
          <p:nvSpPr>
            <p:cNvPr id="174" name="rc174"/>
            <p:cNvSpPr/>
            <p:nvPr/>
          </p:nvSpPr>
          <p:spPr>
            <a:xfrm>
              <a:off x="5433799" y="5951124"/>
              <a:ext cx="201456" cy="201456"/>
            </a:xfrm>
            <a:prstGeom prst="rect">
              <a:avLst/>
            </a:prstGeom>
            <a:solidFill>
              <a:srgbClr val="961A49">
                <a:alpha val="80000"/>
              </a:srgbClr>
            </a:solidFill>
          </p:spPr>
          <p:txBody>
            <a:bodyPr/>
            <a:lstStyle/>
            <a:p/>
          </p:txBody>
        </p:sp>
        <p:sp>
          <p:nvSpPr>
            <p:cNvPr id="175" name="rc175"/>
            <p:cNvSpPr/>
            <p:nvPr/>
          </p:nvSpPr>
          <p:spPr>
            <a:xfrm>
              <a:off x="6717532" y="5951124"/>
              <a:ext cx="201456" cy="201456"/>
            </a:xfrm>
            <a:prstGeom prst="rect">
              <a:avLst/>
            </a:prstGeom>
            <a:solidFill>
              <a:srgbClr val="E2231A">
                <a:alpha val="80000"/>
              </a:srgbClr>
            </a:solidFill>
          </p:spPr>
          <p:txBody>
            <a:bodyPr/>
            <a:lstStyle/>
            <a:p/>
          </p:txBody>
        </p:sp>
        <p:sp>
          <p:nvSpPr>
            <p:cNvPr id="176" name="rc176"/>
            <p:cNvSpPr/>
            <p:nvPr/>
          </p:nvSpPr>
          <p:spPr>
            <a:xfrm>
              <a:off x="7435982" y="5951124"/>
              <a:ext cx="201455" cy="201456"/>
            </a:xfrm>
            <a:prstGeom prst="rect">
              <a:avLst/>
            </a:prstGeom>
            <a:solidFill>
              <a:srgbClr val="F26A21">
                <a:alpha val="80000"/>
              </a:srgbClr>
            </a:solidFill>
          </p:spPr>
          <p:txBody>
            <a:bodyPr/>
            <a:lstStyle/>
            <a:p/>
          </p:txBody>
        </p:sp>
        <p:sp>
          <p:nvSpPr>
            <p:cNvPr id="177" name="tx177"/>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78" name="tx178"/>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79" name="tx179"/>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80" name="tx180"/>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81" name="tx181"/>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82" name="tx182"/>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83" name="tx183"/>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84" name="tx184"/>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85" name="tx185"/>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86" name="tx18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8" name="tx18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DTP3 coverage (92%) and WCAR had the lowest coverage (71%).
Compared to 2019, DTP3 coverage increased in ROSA (+3%) and LACR (+3%), declined in EAPR (-4%), ECAR (-5%), MENA (-6%), ESAR (-1%), and WCAR (-1%) and remained constant in no regions.
Compared to 2024, DTP3 coverage increased in EAPR (+1%), ECAR (+1%), MENA (+4%), and ESAR (+1%), declined in no regions and remained constant in ROSA, LACR, and WCAR.</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004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703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1401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910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6799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498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219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125186"/>
              <a:ext cx="3338917" cy="476788"/>
            </a:xfrm>
            <a:custGeom>
              <a:avLst/>
              <a:pathLst>
                <a:path w="3338917" h="476788">
                  <a:moveTo>
                    <a:pt x="0" y="0"/>
                  </a:moveTo>
                  <a:lnTo>
                    <a:pt x="476988" y="0"/>
                  </a:lnTo>
                  <a:lnTo>
                    <a:pt x="953976" y="105952"/>
                  </a:lnTo>
                  <a:lnTo>
                    <a:pt x="1430964" y="476788"/>
                  </a:lnTo>
                  <a:lnTo>
                    <a:pt x="1907953" y="0"/>
                  </a:lnTo>
                  <a:lnTo>
                    <a:pt x="2384941" y="264882"/>
                  </a:lnTo>
                  <a:lnTo>
                    <a:pt x="2861929" y="264882"/>
                  </a:lnTo>
                  <a:lnTo>
                    <a:pt x="3338917" y="211905"/>
                  </a:lnTo>
                </a:path>
              </a:pathLst>
            </a:custGeom>
            <a:ln w="27101" cap="flat">
              <a:solidFill>
                <a:srgbClr val="0058AB">
                  <a:alpha val="100000"/>
                </a:srgbClr>
              </a:solidFill>
              <a:prstDash val="solid"/>
              <a:round/>
            </a:ln>
          </p:spPr>
          <p:txBody>
            <a:bodyPr/>
            <a:lstStyle/>
            <a:p/>
          </p:txBody>
        </p:sp>
        <p:sp>
          <p:nvSpPr>
            <p:cNvPr id="23" name="pl23"/>
            <p:cNvSpPr/>
            <p:nvPr/>
          </p:nvSpPr>
          <p:spPr>
            <a:xfrm>
              <a:off x="1083054" y="2178163"/>
              <a:ext cx="3338917" cy="317858"/>
            </a:xfrm>
            <a:custGeom>
              <a:avLst/>
              <a:pathLst>
                <a:path w="3338917" h="317858">
                  <a:moveTo>
                    <a:pt x="0" y="52976"/>
                  </a:moveTo>
                  <a:lnTo>
                    <a:pt x="476988" y="0"/>
                  </a:lnTo>
                  <a:lnTo>
                    <a:pt x="953976" y="211905"/>
                  </a:lnTo>
                  <a:lnTo>
                    <a:pt x="1430964" y="211905"/>
                  </a:lnTo>
                  <a:lnTo>
                    <a:pt x="1907953" y="158929"/>
                  </a:lnTo>
                  <a:lnTo>
                    <a:pt x="2384941" y="158929"/>
                  </a:lnTo>
                  <a:lnTo>
                    <a:pt x="2861929" y="317858"/>
                  </a:lnTo>
                  <a:lnTo>
                    <a:pt x="3338917" y="264882"/>
                  </a:lnTo>
                </a:path>
              </a:pathLst>
            </a:custGeom>
            <a:ln w="27101" cap="flat">
              <a:solidFill>
                <a:srgbClr val="1CABE2">
                  <a:alpha val="100000"/>
                </a:srgbClr>
              </a:solidFill>
              <a:prstDash val="solid"/>
              <a:round/>
            </a:ln>
          </p:spPr>
          <p:txBody>
            <a:bodyPr/>
            <a:lstStyle/>
            <a:p/>
          </p:txBody>
        </p:sp>
        <p:sp>
          <p:nvSpPr>
            <p:cNvPr id="24" name="pl24"/>
            <p:cNvSpPr/>
            <p:nvPr/>
          </p:nvSpPr>
          <p:spPr>
            <a:xfrm>
              <a:off x="1083054" y="2760904"/>
              <a:ext cx="3338917" cy="211905"/>
            </a:xfrm>
            <a:custGeom>
              <a:avLst/>
              <a:pathLst>
                <a:path w="3338917" h="211905">
                  <a:moveTo>
                    <a:pt x="0" y="52976"/>
                  </a:moveTo>
                  <a:lnTo>
                    <a:pt x="476988" y="0"/>
                  </a:lnTo>
                  <a:lnTo>
                    <a:pt x="953976" y="105952"/>
                  </a:lnTo>
                  <a:lnTo>
                    <a:pt x="1430964" y="211905"/>
                  </a:lnTo>
                  <a:lnTo>
                    <a:pt x="1907953" y="211905"/>
                  </a:lnTo>
                  <a:lnTo>
                    <a:pt x="2384941" y="105952"/>
                  </a:lnTo>
                  <a:lnTo>
                    <a:pt x="2861929" y="105952"/>
                  </a:lnTo>
                  <a:lnTo>
                    <a:pt x="3338917" y="52976"/>
                  </a:lnTo>
                </a:path>
              </a:pathLst>
            </a:custGeom>
            <a:ln w="27101" cap="flat">
              <a:solidFill>
                <a:srgbClr val="00833D">
                  <a:alpha val="100000"/>
                </a:srgbClr>
              </a:solidFill>
              <a:prstDash val="solid"/>
              <a:round/>
            </a:ln>
          </p:spPr>
          <p:txBody>
            <a:bodyPr/>
            <a:lstStyle/>
            <a:p/>
          </p:txBody>
        </p:sp>
        <p:sp>
          <p:nvSpPr>
            <p:cNvPr id="25" name="pl25"/>
            <p:cNvSpPr/>
            <p:nvPr/>
          </p:nvSpPr>
          <p:spPr>
            <a:xfrm>
              <a:off x="1083054" y="2496022"/>
              <a:ext cx="3338917" cy="529764"/>
            </a:xfrm>
            <a:custGeom>
              <a:avLst/>
              <a:pathLst>
                <a:path w="3338917" h="529764">
                  <a:moveTo>
                    <a:pt x="0" y="0"/>
                  </a:moveTo>
                  <a:lnTo>
                    <a:pt x="476988" y="317858"/>
                  </a:lnTo>
                  <a:lnTo>
                    <a:pt x="953976" y="476788"/>
                  </a:lnTo>
                  <a:lnTo>
                    <a:pt x="1430964" y="529764"/>
                  </a:lnTo>
                  <a:lnTo>
                    <a:pt x="1907953" y="370835"/>
                  </a:lnTo>
                  <a:lnTo>
                    <a:pt x="2384941" y="211905"/>
                  </a:lnTo>
                  <a:lnTo>
                    <a:pt x="2861929" y="158929"/>
                  </a:lnTo>
                  <a:lnTo>
                    <a:pt x="3338917" y="158929"/>
                  </a:lnTo>
                </a:path>
              </a:pathLst>
            </a:custGeom>
            <a:ln w="27101" cap="flat">
              <a:solidFill>
                <a:srgbClr val="80BD41">
                  <a:alpha val="100000"/>
                </a:srgbClr>
              </a:solidFill>
              <a:prstDash val="solid"/>
              <a:round/>
            </a:ln>
          </p:spPr>
          <p:txBody>
            <a:bodyPr/>
            <a:lstStyle/>
            <a:p/>
          </p:txBody>
        </p:sp>
        <p:sp>
          <p:nvSpPr>
            <p:cNvPr id="26" name="pl26"/>
            <p:cNvSpPr/>
            <p:nvPr/>
          </p:nvSpPr>
          <p:spPr>
            <a:xfrm>
              <a:off x="1083054" y="2337092"/>
              <a:ext cx="3338917" cy="529764"/>
            </a:xfrm>
            <a:custGeom>
              <a:avLst/>
              <a:pathLst>
                <a:path w="3338917" h="529764">
                  <a:moveTo>
                    <a:pt x="0" y="0"/>
                  </a:moveTo>
                  <a:lnTo>
                    <a:pt x="476988" y="0"/>
                  </a:lnTo>
                  <a:lnTo>
                    <a:pt x="953976" y="211905"/>
                  </a:lnTo>
                  <a:lnTo>
                    <a:pt x="1430964" y="211905"/>
                  </a:lnTo>
                  <a:lnTo>
                    <a:pt x="1907953" y="158929"/>
                  </a:lnTo>
                  <a:lnTo>
                    <a:pt x="2384941" y="423811"/>
                  </a:lnTo>
                  <a:lnTo>
                    <a:pt x="2861929" y="529764"/>
                  </a:lnTo>
                  <a:lnTo>
                    <a:pt x="3338917" y="317858"/>
                  </a:lnTo>
                </a:path>
              </a:pathLst>
            </a:custGeom>
            <a:ln w="27101" cap="flat">
              <a:solidFill>
                <a:srgbClr val="6A1E74">
                  <a:alpha val="100000"/>
                </a:srgbClr>
              </a:solidFill>
              <a:prstDash val="solid"/>
              <a:round/>
            </a:ln>
          </p:spPr>
          <p:txBody>
            <a:bodyPr/>
            <a:lstStyle/>
            <a:p/>
          </p:txBody>
        </p:sp>
        <p:sp>
          <p:nvSpPr>
            <p:cNvPr id="27" name="pl27"/>
            <p:cNvSpPr/>
            <p:nvPr/>
          </p:nvSpPr>
          <p:spPr>
            <a:xfrm>
              <a:off x="1083054" y="2178163"/>
              <a:ext cx="3338917" cy="423811"/>
            </a:xfrm>
            <a:custGeom>
              <a:avLst/>
              <a:pathLst>
                <a:path w="3338917" h="423811">
                  <a:moveTo>
                    <a:pt x="0" y="211905"/>
                  </a:moveTo>
                  <a:lnTo>
                    <a:pt x="476988" y="158929"/>
                  </a:lnTo>
                  <a:lnTo>
                    <a:pt x="953976" y="423811"/>
                  </a:lnTo>
                  <a:lnTo>
                    <a:pt x="1430964" y="370835"/>
                  </a:lnTo>
                  <a:lnTo>
                    <a:pt x="1907953" y="52976"/>
                  </a:lnTo>
                  <a:lnTo>
                    <a:pt x="2384941" y="105952"/>
                  </a:lnTo>
                  <a:lnTo>
                    <a:pt x="2861929" y="0"/>
                  </a:lnTo>
                  <a:lnTo>
                    <a:pt x="3338917" y="0"/>
                  </a:lnTo>
                </a:path>
              </a:pathLst>
            </a:custGeom>
            <a:ln w="27101" cap="flat">
              <a:solidFill>
                <a:srgbClr val="E2231A">
                  <a:alpha val="100000"/>
                </a:srgbClr>
              </a:solidFill>
              <a:prstDash val="solid"/>
              <a:round/>
            </a:ln>
          </p:spPr>
          <p:txBody>
            <a:bodyPr/>
            <a:lstStyle/>
            <a:p/>
          </p:txBody>
        </p:sp>
        <p:sp>
          <p:nvSpPr>
            <p:cNvPr id="28" name="pl28"/>
            <p:cNvSpPr/>
            <p:nvPr/>
          </p:nvSpPr>
          <p:spPr>
            <a:xfrm>
              <a:off x="1083054" y="3237693"/>
              <a:ext cx="3338917" cy="370835"/>
            </a:xfrm>
            <a:custGeom>
              <a:avLst/>
              <a:pathLst>
                <a:path w="3338917" h="370835">
                  <a:moveTo>
                    <a:pt x="0" y="105952"/>
                  </a:moveTo>
                  <a:lnTo>
                    <a:pt x="476988" y="0"/>
                  </a:lnTo>
                  <a:lnTo>
                    <a:pt x="953976" y="158929"/>
                  </a:lnTo>
                  <a:lnTo>
                    <a:pt x="1430964" y="370835"/>
                  </a:lnTo>
                  <a:lnTo>
                    <a:pt x="1907953" y="264882"/>
                  </a:lnTo>
                  <a:lnTo>
                    <a:pt x="2384941" y="105952"/>
                  </a:lnTo>
                  <a:lnTo>
                    <a:pt x="2861929" y="52976"/>
                  </a:lnTo>
                  <a:lnTo>
                    <a:pt x="3338917" y="52976"/>
                  </a:lnTo>
                </a:path>
              </a:pathLst>
            </a:custGeom>
            <a:ln w="27101" cap="flat">
              <a:solidFill>
                <a:srgbClr val="F26A21">
                  <a:alpha val="100000"/>
                </a:srgbClr>
              </a:solidFill>
              <a:prstDash val="solid"/>
              <a:round/>
            </a:ln>
          </p:spPr>
          <p:txBody>
            <a:bodyPr/>
            <a:lstStyle/>
            <a:p/>
          </p:txBody>
        </p:sp>
        <p:sp>
          <p:nvSpPr>
            <p:cNvPr id="29" name="pl29"/>
            <p:cNvSpPr/>
            <p:nvPr/>
          </p:nvSpPr>
          <p:spPr>
            <a:xfrm>
              <a:off x="4431164" y="2664663"/>
              <a:ext cx="141677" cy="149691"/>
            </a:xfrm>
            <a:custGeom>
              <a:avLst/>
              <a:pathLst>
                <a:path w="141677" h="149691">
                  <a:moveTo>
                    <a:pt x="141677" y="149691"/>
                  </a:moveTo>
                  <a:lnTo>
                    <a:pt x="0" y="0"/>
                  </a:lnTo>
                </a:path>
              </a:pathLst>
            </a:custGeom>
            <a:ln w="13550" cap="rnd">
              <a:solidFill>
                <a:srgbClr val="6A1E74">
                  <a:alpha val="100000"/>
                </a:srgbClr>
              </a:solidFill>
              <a:prstDash val="solid"/>
              <a:round/>
            </a:ln>
          </p:spPr>
          <p:txBody>
            <a:bodyPr/>
            <a:lstStyle/>
            <a:p/>
          </p:txBody>
        </p:sp>
        <p:sp>
          <p:nvSpPr>
            <p:cNvPr id="30" name="tx30"/>
            <p:cNvSpPr/>
            <p:nvPr/>
          </p:nvSpPr>
          <p:spPr>
            <a:xfrm>
              <a:off x="4485506" y="2226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89</a:t>
              </a:r>
            </a:p>
          </p:txBody>
        </p:sp>
        <p:sp>
          <p:nvSpPr>
            <p:cNvPr id="31" name="tx31"/>
            <p:cNvSpPr/>
            <p:nvPr/>
          </p:nvSpPr>
          <p:spPr>
            <a:xfrm>
              <a:off x="4410501" y="2499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87</a:t>
              </a:r>
            </a:p>
          </p:txBody>
        </p:sp>
        <p:sp>
          <p:nvSpPr>
            <p:cNvPr id="32" name="tx32"/>
            <p:cNvSpPr/>
            <p:nvPr/>
          </p:nvSpPr>
          <p:spPr>
            <a:xfrm>
              <a:off x="4310801" y="2870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80</a:t>
              </a:r>
            </a:p>
          </p:txBody>
        </p:sp>
        <p:sp>
          <p:nvSpPr>
            <p:cNvPr id="33" name="tx33"/>
            <p:cNvSpPr/>
            <p:nvPr/>
          </p:nvSpPr>
          <p:spPr>
            <a:xfrm>
              <a:off x="4521989" y="2668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83</a:t>
              </a:r>
            </a:p>
          </p:txBody>
        </p:sp>
        <p:sp>
          <p:nvSpPr>
            <p:cNvPr id="34" name="tx34"/>
            <p:cNvSpPr/>
            <p:nvPr/>
          </p:nvSpPr>
          <p:spPr>
            <a:xfrm>
              <a:off x="4521989" y="28372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83</a:t>
              </a:r>
            </a:p>
          </p:txBody>
        </p:sp>
        <p:sp>
          <p:nvSpPr>
            <p:cNvPr id="35" name="tx35"/>
            <p:cNvSpPr/>
            <p:nvPr/>
          </p:nvSpPr>
          <p:spPr>
            <a:xfrm>
              <a:off x="4442794" y="2043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92</a:t>
              </a:r>
            </a:p>
          </p:txBody>
        </p:sp>
        <p:sp>
          <p:nvSpPr>
            <p:cNvPr id="36" name="tx36"/>
            <p:cNvSpPr/>
            <p:nvPr/>
          </p:nvSpPr>
          <p:spPr>
            <a:xfrm>
              <a:off x="4485532" y="3252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71</a:t>
              </a:r>
            </a:p>
          </p:txBody>
        </p:sp>
        <p:sp>
          <p:nvSpPr>
            <p:cNvPr id="37" name="tx37"/>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3" name="tx43"/>
            <p:cNvSpPr/>
            <p:nvPr/>
          </p:nvSpPr>
          <p:spPr>
            <a:xfrm rot="-5400000">
              <a:off x="141867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189566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5" name="tx45"/>
            <p:cNvSpPr/>
            <p:nvPr/>
          </p:nvSpPr>
          <p:spPr>
            <a:xfrm rot="-5400000">
              <a:off x="237265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6" name="tx46"/>
            <p:cNvSpPr/>
            <p:nvPr/>
          </p:nvSpPr>
          <p:spPr>
            <a:xfrm rot="-5400000">
              <a:off x="284964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7" name="tx47"/>
            <p:cNvSpPr/>
            <p:nvPr/>
          </p:nvSpPr>
          <p:spPr>
            <a:xfrm rot="-5400000">
              <a:off x="33266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8" name="tx48"/>
            <p:cNvSpPr/>
            <p:nvPr/>
          </p:nvSpPr>
          <p:spPr>
            <a:xfrm rot="-5400000">
              <a:off x="380361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9" name="tx49"/>
            <p:cNvSpPr/>
            <p:nvPr/>
          </p:nvSpPr>
          <p:spPr>
            <a:xfrm rot="-5400000">
              <a:off x="428060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tx51"/>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52" name="pl52"/>
            <p:cNvSpPr/>
            <p:nvPr/>
          </p:nvSpPr>
          <p:spPr>
            <a:xfrm>
              <a:off x="5227074" y="35423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288010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178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38734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32112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254899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227074" y="18867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9" name="pl59"/>
            <p:cNvSpPr/>
            <p:nvPr/>
          </p:nvSpPr>
          <p:spPr>
            <a:xfrm>
              <a:off x="539879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87577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5276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8297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0674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78373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26072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7377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398790" y="2548998"/>
              <a:ext cx="3338917" cy="1191970"/>
            </a:xfrm>
            <a:custGeom>
              <a:avLst/>
              <a:pathLst>
                <a:path w="3338917" h="1191970">
                  <a:moveTo>
                    <a:pt x="0" y="0"/>
                  </a:moveTo>
                  <a:lnTo>
                    <a:pt x="476988" y="0"/>
                  </a:lnTo>
                  <a:lnTo>
                    <a:pt x="953976" y="264882"/>
                  </a:lnTo>
                  <a:lnTo>
                    <a:pt x="1430964" y="1191970"/>
                  </a:lnTo>
                  <a:lnTo>
                    <a:pt x="1907953" y="0"/>
                  </a:lnTo>
                  <a:lnTo>
                    <a:pt x="2384941" y="662206"/>
                  </a:lnTo>
                  <a:lnTo>
                    <a:pt x="2861929" y="662206"/>
                  </a:lnTo>
                  <a:lnTo>
                    <a:pt x="3338917" y="529764"/>
                  </a:lnTo>
                </a:path>
              </a:pathLst>
            </a:custGeom>
            <a:ln w="27101" cap="flat">
              <a:solidFill>
                <a:srgbClr val="0058AB">
                  <a:alpha val="100000"/>
                </a:srgbClr>
              </a:solidFill>
              <a:prstDash val="solid"/>
              <a:round/>
            </a:ln>
          </p:spPr>
          <p:txBody>
            <a:bodyPr/>
            <a:lstStyle/>
            <a:p/>
          </p:txBody>
        </p:sp>
        <p:sp>
          <p:nvSpPr>
            <p:cNvPr id="68" name="pl68"/>
            <p:cNvSpPr/>
            <p:nvPr/>
          </p:nvSpPr>
          <p:spPr>
            <a:xfrm>
              <a:off x="5398790" y="2548998"/>
              <a:ext cx="3338917" cy="794647"/>
            </a:xfrm>
            <a:custGeom>
              <a:avLst/>
              <a:pathLst>
                <a:path w="3338917" h="794647">
                  <a:moveTo>
                    <a:pt x="0" y="132441"/>
                  </a:moveTo>
                  <a:lnTo>
                    <a:pt x="476988" y="0"/>
                  </a:lnTo>
                  <a:lnTo>
                    <a:pt x="953976" y="529764"/>
                  </a:lnTo>
                  <a:lnTo>
                    <a:pt x="1430964" y="529764"/>
                  </a:lnTo>
                  <a:lnTo>
                    <a:pt x="1907953" y="397323"/>
                  </a:lnTo>
                  <a:lnTo>
                    <a:pt x="2384941" y="397323"/>
                  </a:lnTo>
                  <a:lnTo>
                    <a:pt x="2861929" y="794647"/>
                  </a:lnTo>
                  <a:lnTo>
                    <a:pt x="3338917" y="662206"/>
                  </a:lnTo>
                </a:path>
              </a:pathLst>
            </a:custGeom>
            <a:ln w="27101" cap="flat">
              <a:solidFill>
                <a:srgbClr val="1CABE2">
                  <a:alpha val="100000"/>
                </a:srgbClr>
              </a:solidFill>
              <a:prstDash val="solid"/>
              <a:round/>
            </a:ln>
          </p:spPr>
          <p:txBody>
            <a:bodyPr/>
            <a:lstStyle/>
            <a:p/>
          </p:txBody>
        </p:sp>
        <p:sp>
          <p:nvSpPr>
            <p:cNvPr id="69" name="pl69"/>
            <p:cNvSpPr/>
            <p:nvPr/>
          </p:nvSpPr>
          <p:spPr>
            <a:xfrm>
              <a:off x="5398790" y="2548998"/>
              <a:ext cx="3338917" cy="529764"/>
            </a:xfrm>
            <a:custGeom>
              <a:avLst/>
              <a:pathLst>
                <a:path w="3338917" h="529764">
                  <a:moveTo>
                    <a:pt x="0" y="132441"/>
                  </a:moveTo>
                  <a:lnTo>
                    <a:pt x="476988" y="0"/>
                  </a:lnTo>
                  <a:lnTo>
                    <a:pt x="953976" y="264882"/>
                  </a:lnTo>
                  <a:lnTo>
                    <a:pt x="1430964" y="529764"/>
                  </a:lnTo>
                  <a:lnTo>
                    <a:pt x="1907953" y="529764"/>
                  </a:lnTo>
                  <a:lnTo>
                    <a:pt x="2384941" y="264882"/>
                  </a:lnTo>
                  <a:lnTo>
                    <a:pt x="2861929" y="264882"/>
                  </a:lnTo>
                  <a:lnTo>
                    <a:pt x="3338917" y="132441"/>
                  </a:lnTo>
                </a:path>
              </a:pathLst>
            </a:custGeom>
            <a:ln w="27101" cap="flat">
              <a:solidFill>
                <a:srgbClr val="00833D">
                  <a:alpha val="100000"/>
                </a:srgbClr>
              </a:solidFill>
              <a:prstDash val="solid"/>
              <a:round/>
            </a:ln>
          </p:spPr>
          <p:txBody>
            <a:bodyPr/>
            <a:lstStyle/>
            <a:p/>
          </p:txBody>
        </p:sp>
        <p:sp>
          <p:nvSpPr>
            <p:cNvPr id="70" name="pl70"/>
            <p:cNvSpPr/>
            <p:nvPr/>
          </p:nvSpPr>
          <p:spPr>
            <a:xfrm>
              <a:off x="5398790" y="1754351"/>
              <a:ext cx="3338917" cy="1324412"/>
            </a:xfrm>
            <a:custGeom>
              <a:avLst/>
              <a:pathLst>
                <a:path w="3338917" h="1324412">
                  <a:moveTo>
                    <a:pt x="0" y="0"/>
                  </a:moveTo>
                  <a:lnTo>
                    <a:pt x="476988" y="794647"/>
                  </a:lnTo>
                  <a:lnTo>
                    <a:pt x="953976" y="1191970"/>
                  </a:lnTo>
                  <a:lnTo>
                    <a:pt x="1430964" y="1324412"/>
                  </a:lnTo>
                  <a:lnTo>
                    <a:pt x="1907953" y="927088"/>
                  </a:lnTo>
                  <a:lnTo>
                    <a:pt x="2384941" y="529764"/>
                  </a:lnTo>
                  <a:lnTo>
                    <a:pt x="2861929" y="397323"/>
                  </a:lnTo>
                  <a:lnTo>
                    <a:pt x="3338917" y="397323"/>
                  </a:lnTo>
                </a:path>
              </a:pathLst>
            </a:custGeom>
            <a:ln w="27101" cap="flat">
              <a:solidFill>
                <a:srgbClr val="80BD41">
                  <a:alpha val="100000"/>
                </a:srgbClr>
              </a:solidFill>
              <a:prstDash val="solid"/>
              <a:round/>
            </a:ln>
          </p:spPr>
          <p:txBody>
            <a:bodyPr/>
            <a:lstStyle/>
            <a:p/>
          </p:txBody>
        </p:sp>
        <p:sp>
          <p:nvSpPr>
            <p:cNvPr id="71" name="pl71"/>
            <p:cNvSpPr/>
            <p:nvPr/>
          </p:nvSpPr>
          <p:spPr>
            <a:xfrm>
              <a:off x="5398790" y="2548998"/>
              <a:ext cx="3338917" cy="1324412"/>
            </a:xfrm>
            <a:custGeom>
              <a:avLst/>
              <a:pathLst>
                <a:path w="3338917" h="1324412">
                  <a:moveTo>
                    <a:pt x="0" y="0"/>
                  </a:moveTo>
                  <a:lnTo>
                    <a:pt x="476988" y="0"/>
                  </a:lnTo>
                  <a:lnTo>
                    <a:pt x="953976" y="529764"/>
                  </a:lnTo>
                  <a:lnTo>
                    <a:pt x="1430964" y="529764"/>
                  </a:lnTo>
                  <a:lnTo>
                    <a:pt x="1907953" y="397323"/>
                  </a:lnTo>
                  <a:lnTo>
                    <a:pt x="2384941" y="1059529"/>
                  </a:lnTo>
                  <a:lnTo>
                    <a:pt x="2861929" y="1324412"/>
                  </a:lnTo>
                  <a:lnTo>
                    <a:pt x="3338917" y="794647"/>
                  </a:lnTo>
                </a:path>
              </a:pathLst>
            </a:custGeom>
            <a:ln w="27101" cap="flat">
              <a:solidFill>
                <a:srgbClr val="6A1E74">
                  <a:alpha val="100000"/>
                </a:srgbClr>
              </a:solidFill>
              <a:prstDash val="solid"/>
              <a:round/>
            </a:ln>
          </p:spPr>
          <p:txBody>
            <a:bodyPr/>
            <a:lstStyle/>
            <a:p/>
          </p:txBody>
        </p:sp>
        <p:sp>
          <p:nvSpPr>
            <p:cNvPr id="72" name="pl72"/>
            <p:cNvSpPr/>
            <p:nvPr/>
          </p:nvSpPr>
          <p:spPr>
            <a:xfrm>
              <a:off x="5398790" y="2151675"/>
              <a:ext cx="3338917" cy="1059529"/>
            </a:xfrm>
            <a:custGeom>
              <a:avLst/>
              <a:pathLst>
                <a:path w="3338917" h="1059529">
                  <a:moveTo>
                    <a:pt x="0" y="529764"/>
                  </a:moveTo>
                  <a:lnTo>
                    <a:pt x="476988" y="397323"/>
                  </a:lnTo>
                  <a:lnTo>
                    <a:pt x="953976" y="1059529"/>
                  </a:lnTo>
                  <a:lnTo>
                    <a:pt x="1430964" y="927088"/>
                  </a:lnTo>
                  <a:lnTo>
                    <a:pt x="1907953" y="132441"/>
                  </a:lnTo>
                  <a:lnTo>
                    <a:pt x="2384941" y="264882"/>
                  </a:lnTo>
                  <a:lnTo>
                    <a:pt x="2861929" y="0"/>
                  </a:lnTo>
                  <a:lnTo>
                    <a:pt x="3338917" y="0"/>
                  </a:lnTo>
                </a:path>
              </a:pathLst>
            </a:custGeom>
            <a:ln w="27101" cap="flat">
              <a:solidFill>
                <a:srgbClr val="E2231A">
                  <a:alpha val="100000"/>
                </a:srgbClr>
              </a:solidFill>
              <a:prstDash val="solid"/>
              <a:round/>
            </a:ln>
          </p:spPr>
          <p:txBody>
            <a:bodyPr/>
            <a:lstStyle/>
            <a:p/>
          </p:txBody>
        </p:sp>
        <p:sp>
          <p:nvSpPr>
            <p:cNvPr id="73" name="pl73"/>
            <p:cNvSpPr/>
            <p:nvPr/>
          </p:nvSpPr>
          <p:spPr>
            <a:xfrm>
              <a:off x="5398790" y="2548998"/>
              <a:ext cx="3338917" cy="927088"/>
            </a:xfrm>
            <a:custGeom>
              <a:avLst/>
              <a:pathLst>
                <a:path w="3338917" h="927088">
                  <a:moveTo>
                    <a:pt x="0" y="264882"/>
                  </a:moveTo>
                  <a:lnTo>
                    <a:pt x="476988" y="0"/>
                  </a:lnTo>
                  <a:lnTo>
                    <a:pt x="953976" y="397323"/>
                  </a:lnTo>
                  <a:lnTo>
                    <a:pt x="1430964" y="927088"/>
                  </a:lnTo>
                  <a:lnTo>
                    <a:pt x="1907953" y="662206"/>
                  </a:lnTo>
                  <a:lnTo>
                    <a:pt x="2384941" y="264882"/>
                  </a:lnTo>
                  <a:lnTo>
                    <a:pt x="2861929" y="132441"/>
                  </a:lnTo>
                  <a:lnTo>
                    <a:pt x="3338917" y="132441"/>
                  </a:lnTo>
                </a:path>
              </a:pathLst>
            </a:custGeom>
            <a:ln w="27101" cap="flat">
              <a:solidFill>
                <a:srgbClr val="F26A21">
                  <a:alpha val="100000"/>
                </a:srgbClr>
              </a:solidFill>
              <a:prstDash val="solid"/>
              <a:round/>
            </a:ln>
          </p:spPr>
          <p:txBody>
            <a:bodyPr/>
            <a:lstStyle/>
            <a:p/>
          </p:txBody>
        </p:sp>
        <p:sp>
          <p:nvSpPr>
            <p:cNvPr id="74" name="pl74"/>
            <p:cNvSpPr/>
            <p:nvPr/>
          </p:nvSpPr>
          <p:spPr>
            <a:xfrm>
              <a:off x="5398790" y="2548998"/>
              <a:ext cx="3338917" cy="0"/>
            </a:xfrm>
            <a:custGeom>
              <a:avLst/>
              <a:pathLst>
                <a:path w="3338917" h="0">
                  <a:moveTo>
                    <a:pt x="0" y="0"/>
                  </a:moveTo>
                  <a:lnTo>
                    <a:pt x="0" y="0"/>
                  </a:lnTo>
                  <a:lnTo>
                    <a:pt x="0" y="0"/>
                  </a:lnTo>
                  <a:lnTo>
                    <a:pt x="0" y="0"/>
                  </a:lnTo>
                  <a:lnTo>
                    <a:pt x="0" y="0"/>
                  </a:lnTo>
                  <a:lnTo>
                    <a:pt x="0" y="0"/>
                  </a:lnTo>
                  <a:lnTo>
                    <a:pt x="0" y="0"/>
                  </a:lnTo>
                  <a:lnTo>
                    <a:pt x="476988" y="0"/>
                  </a:lnTo>
                  <a:lnTo>
                    <a:pt x="476988" y="0"/>
                  </a:lnTo>
                  <a:lnTo>
                    <a:pt x="476988" y="0"/>
                  </a:lnTo>
                  <a:lnTo>
                    <a:pt x="476988" y="0"/>
                  </a:lnTo>
                  <a:lnTo>
                    <a:pt x="476988" y="0"/>
                  </a:lnTo>
                  <a:lnTo>
                    <a:pt x="476988" y="0"/>
                  </a:lnTo>
                  <a:lnTo>
                    <a:pt x="476988" y="0"/>
                  </a:lnTo>
                  <a:lnTo>
                    <a:pt x="953976" y="0"/>
                  </a:lnTo>
                  <a:lnTo>
                    <a:pt x="953976" y="0"/>
                  </a:lnTo>
                  <a:lnTo>
                    <a:pt x="953976" y="0"/>
                  </a:lnTo>
                  <a:lnTo>
                    <a:pt x="953976" y="0"/>
                  </a:lnTo>
                  <a:lnTo>
                    <a:pt x="953976" y="0"/>
                  </a:lnTo>
                  <a:lnTo>
                    <a:pt x="953976" y="0"/>
                  </a:lnTo>
                  <a:lnTo>
                    <a:pt x="953976" y="0"/>
                  </a:lnTo>
                  <a:lnTo>
                    <a:pt x="1430964" y="0"/>
                  </a:lnTo>
                  <a:lnTo>
                    <a:pt x="1430964" y="0"/>
                  </a:lnTo>
                  <a:lnTo>
                    <a:pt x="1430964" y="0"/>
                  </a:lnTo>
                  <a:lnTo>
                    <a:pt x="1430964" y="0"/>
                  </a:lnTo>
                  <a:lnTo>
                    <a:pt x="1430964" y="0"/>
                  </a:lnTo>
                  <a:lnTo>
                    <a:pt x="1430964" y="0"/>
                  </a:lnTo>
                  <a:lnTo>
                    <a:pt x="1430964" y="0"/>
                  </a:lnTo>
                  <a:lnTo>
                    <a:pt x="1907953" y="0"/>
                  </a:lnTo>
                  <a:lnTo>
                    <a:pt x="1907953" y="0"/>
                  </a:lnTo>
                  <a:lnTo>
                    <a:pt x="1907953" y="0"/>
                  </a:lnTo>
                  <a:lnTo>
                    <a:pt x="1907953" y="0"/>
                  </a:lnTo>
                  <a:lnTo>
                    <a:pt x="1907953" y="0"/>
                  </a:lnTo>
                  <a:lnTo>
                    <a:pt x="1907953" y="0"/>
                  </a:lnTo>
                  <a:lnTo>
                    <a:pt x="1907953" y="0"/>
                  </a:lnTo>
                  <a:lnTo>
                    <a:pt x="2384941" y="0"/>
                  </a:lnTo>
                  <a:lnTo>
                    <a:pt x="2384941" y="0"/>
                  </a:lnTo>
                  <a:lnTo>
                    <a:pt x="2384941" y="0"/>
                  </a:lnTo>
                  <a:lnTo>
                    <a:pt x="2384941" y="0"/>
                  </a:lnTo>
                  <a:lnTo>
                    <a:pt x="2384941" y="0"/>
                  </a:lnTo>
                  <a:lnTo>
                    <a:pt x="2384941" y="0"/>
                  </a:lnTo>
                  <a:lnTo>
                    <a:pt x="2384941" y="0"/>
                  </a:lnTo>
                  <a:lnTo>
                    <a:pt x="2861929" y="0"/>
                  </a:lnTo>
                  <a:lnTo>
                    <a:pt x="2861929" y="0"/>
                  </a:lnTo>
                  <a:lnTo>
                    <a:pt x="2861929" y="0"/>
                  </a:lnTo>
                  <a:lnTo>
                    <a:pt x="2861929" y="0"/>
                  </a:lnTo>
                  <a:lnTo>
                    <a:pt x="2861929" y="0"/>
                  </a:lnTo>
                  <a:lnTo>
                    <a:pt x="2861929" y="0"/>
                  </a:lnTo>
                  <a:lnTo>
                    <a:pt x="2861929" y="0"/>
                  </a:lnTo>
                  <a:lnTo>
                    <a:pt x="3338917" y="0"/>
                  </a:lnTo>
                  <a:lnTo>
                    <a:pt x="3338917" y="0"/>
                  </a:lnTo>
                  <a:lnTo>
                    <a:pt x="3338917" y="0"/>
                  </a:lnTo>
                  <a:lnTo>
                    <a:pt x="3338917" y="0"/>
                  </a:lnTo>
                  <a:lnTo>
                    <a:pt x="3338917" y="0"/>
                  </a:lnTo>
                  <a:lnTo>
                    <a:pt x="3338917" y="0"/>
                  </a:lnTo>
                  <a:lnTo>
                    <a:pt x="3338917" y="0"/>
                  </a:lnTo>
                </a:path>
              </a:pathLst>
            </a:custGeom>
            <a:ln w="13550" cap="flat">
              <a:solidFill>
                <a:srgbClr val="000000">
                  <a:alpha val="100000"/>
                </a:srgbClr>
              </a:solidFill>
              <a:prstDash val="dash"/>
              <a:round/>
            </a:ln>
          </p:spPr>
          <p:txBody>
            <a:bodyPr/>
            <a:lstStyle/>
            <a:p/>
          </p:txBody>
        </p:sp>
        <p:sp>
          <p:nvSpPr>
            <p:cNvPr id="75" name="tx75"/>
            <p:cNvSpPr/>
            <p:nvPr/>
          </p:nvSpPr>
          <p:spPr>
            <a:xfrm>
              <a:off x="8782558" y="29446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76" name="tx76"/>
            <p:cNvSpPr/>
            <p:nvPr/>
          </p:nvSpPr>
          <p:spPr>
            <a:xfrm>
              <a:off x="8801321" y="31649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77" name="tx77"/>
            <p:cNvSpPr/>
            <p:nvPr/>
          </p:nvSpPr>
          <p:spPr>
            <a:xfrm>
              <a:off x="8801887" y="25953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78" name="tx78"/>
            <p:cNvSpPr/>
            <p:nvPr/>
          </p:nvSpPr>
          <p:spPr>
            <a:xfrm>
              <a:off x="8801703" y="21448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3</a:t>
              </a:r>
            </a:p>
          </p:txBody>
        </p:sp>
        <p:sp>
          <p:nvSpPr>
            <p:cNvPr id="79" name="tx79"/>
            <p:cNvSpPr/>
            <p:nvPr/>
          </p:nvSpPr>
          <p:spPr>
            <a:xfrm>
              <a:off x="8782672" y="34002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-6</a:t>
              </a:r>
            </a:p>
          </p:txBody>
        </p:sp>
        <p:sp>
          <p:nvSpPr>
            <p:cNvPr id="80" name="tx80"/>
            <p:cNvSpPr/>
            <p:nvPr/>
          </p:nvSpPr>
          <p:spPr>
            <a:xfrm>
              <a:off x="8650213" y="2016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3</a:t>
              </a:r>
            </a:p>
          </p:txBody>
        </p:sp>
        <p:sp>
          <p:nvSpPr>
            <p:cNvPr id="81" name="tx81"/>
            <p:cNvSpPr/>
            <p:nvPr/>
          </p:nvSpPr>
          <p:spPr>
            <a:xfrm>
              <a:off x="8614516" y="27379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-1</a:t>
              </a:r>
            </a:p>
          </p:txBody>
        </p:sp>
        <p:sp>
          <p:nvSpPr>
            <p:cNvPr id="82" name="tx82"/>
            <p:cNvSpPr/>
            <p:nvPr/>
          </p:nvSpPr>
          <p:spPr>
            <a:xfrm>
              <a:off x="4980741" y="382791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3" name="tx83"/>
            <p:cNvSpPr/>
            <p:nvPr/>
          </p:nvSpPr>
          <p:spPr>
            <a:xfrm>
              <a:off x="5051424" y="31657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4" name="tx84"/>
            <p:cNvSpPr/>
            <p:nvPr/>
          </p:nvSpPr>
          <p:spPr>
            <a:xfrm>
              <a:off x="5093761" y="250350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5" name="tx85"/>
            <p:cNvSpPr/>
            <p:nvPr/>
          </p:nvSpPr>
          <p:spPr>
            <a:xfrm>
              <a:off x="5093761" y="18413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6" name="tx86"/>
            <p:cNvSpPr/>
            <p:nvPr/>
          </p:nvSpPr>
          <p:spPr>
            <a:xfrm rot="-5400000">
              <a:off x="525742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7" name="tx87"/>
            <p:cNvSpPr/>
            <p:nvPr/>
          </p:nvSpPr>
          <p:spPr>
            <a:xfrm rot="-5400000">
              <a:off x="573441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8" name="tx88"/>
            <p:cNvSpPr/>
            <p:nvPr/>
          </p:nvSpPr>
          <p:spPr>
            <a:xfrm rot="-5400000">
              <a:off x="621140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9" name="tx89"/>
            <p:cNvSpPr/>
            <p:nvPr/>
          </p:nvSpPr>
          <p:spPr>
            <a:xfrm rot="-5400000">
              <a:off x="66883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90" name="tx90"/>
            <p:cNvSpPr/>
            <p:nvPr/>
          </p:nvSpPr>
          <p:spPr>
            <a:xfrm rot="-5400000">
              <a:off x="716537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1" name="tx91"/>
            <p:cNvSpPr/>
            <p:nvPr/>
          </p:nvSpPr>
          <p:spPr>
            <a:xfrm rot="-5400000">
              <a:off x="76423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92" name="tx92"/>
            <p:cNvSpPr/>
            <p:nvPr/>
          </p:nvSpPr>
          <p:spPr>
            <a:xfrm rot="-5400000">
              <a:off x="811935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3" name="tx93"/>
            <p:cNvSpPr/>
            <p:nvPr/>
          </p:nvSpPr>
          <p:spPr>
            <a:xfrm rot="-5400000">
              <a:off x="85963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4" name="tx94"/>
            <p:cNvSpPr/>
            <p:nvPr/>
          </p:nvSpPr>
          <p:spPr>
            <a:xfrm rot="-5400000">
              <a:off x="4281635"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tx9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6" name="pl96"/>
            <p:cNvSpPr/>
            <p:nvPr/>
          </p:nvSpPr>
          <p:spPr>
            <a:xfrm>
              <a:off x="218090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398426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57876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7590987"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08258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88594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68930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4926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1279224" y="5291624"/>
              <a:ext cx="613142" cy="105952"/>
            </a:xfrm>
            <a:prstGeom prst="rect">
              <a:avLst/>
            </a:prstGeom>
            <a:solidFill>
              <a:srgbClr val="0058AB">
                <a:alpha val="80000"/>
              </a:srgbClr>
            </a:solidFill>
          </p:spPr>
          <p:txBody>
            <a:bodyPr/>
            <a:lstStyle/>
            <a:p/>
          </p:txBody>
        </p:sp>
        <p:sp>
          <p:nvSpPr>
            <p:cNvPr id="109" name="rc109"/>
            <p:cNvSpPr/>
            <p:nvPr/>
          </p:nvSpPr>
          <p:spPr>
            <a:xfrm>
              <a:off x="1279224" y="5159183"/>
              <a:ext cx="865613" cy="105952"/>
            </a:xfrm>
            <a:prstGeom prst="rect">
              <a:avLst/>
            </a:prstGeom>
            <a:solidFill>
              <a:srgbClr val="0058AB">
                <a:alpha val="80000"/>
              </a:srgbClr>
            </a:solidFill>
          </p:spPr>
          <p:txBody>
            <a:bodyPr/>
            <a:lstStyle/>
            <a:p/>
          </p:txBody>
        </p:sp>
        <p:sp>
          <p:nvSpPr>
            <p:cNvPr id="110" name="rc110"/>
            <p:cNvSpPr/>
            <p:nvPr/>
          </p:nvSpPr>
          <p:spPr>
            <a:xfrm>
              <a:off x="1279224" y="5026742"/>
              <a:ext cx="793478" cy="105952"/>
            </a:xfrm>
            <a:prstGeom prst="rect">
              <a:avLst/>
            </a:prstGeom>
            <a:solidFill>
              <a:srgbClr val="0058AB">
                <a:alpha val="80000"/>
              </a:srgbClr>
            </a:solidFill>
          </p:spPr>
          <p:txBody>
            <a:bodyPr/>
            <a:lstStyle/>
            <a:p/>
          </p:txBody>
        </p:sp>
        <p:sp>
          <p:nvSpPr>
            <p:cNvPr id="111" name="rc111"/>
            <p:cNvSpPr/>
            <p:nvPr/>
          </p:nvSpPr>
          <p:spPr>
            <a:xfrm>
              <a:off x="1892366" y="5291624"/>
              <a:ext cx="144268" cy="105952"/>
            </a:xfrm>
            <a:prstGeom prst="rect">
              <a:avLst/>
            </a:prstGeom>
            <a:solidFill>
              <a:srgbClr val="1CABE2">
                <a:alpha val="80000"/>
              </a:srgbClr>
            </a:solidFill>
          </p:spPr>
          <p:txBody>
            <a:bodyPr/>
            <a:lstStyle/>
            <a:p/>
          </p:txBody>
        </p:sp>
        <p:sp>
          <p:nvSpPr>
            <p:cNvPr id="112" name="rc112"/>
            <p:cNvSpPr/>
            <p:nvPr/>
          </p:nvSpPr>
          <p:spPr>
            <a:xfrm>
              <a:off x="2144837" y="5159183"/>
              <a:ext cx="216403" cy="105952"/>
            </a:xfrm>
            <a:prstGeom prst="rect">
              <a:avLst/>
            </a:prstGeom>
            <a:solidFill>
              <a:srgbClr val="1CABE2">
                <a:alpha val="80000"/>
              </a:srgbClr>
            </a:solidFill>
          </p:spPr>
          <p:txBody>
            <a:bodyPr/>
            <a:lstStyle/>
            <a:p/>
          </p:txBody>
        </p:sp>
        <p:sp>
          <p:nvSpPr>
            <p:cNvPr id="113" name="rc113"/>
            <p:cNvSpPr/>
            <p:nvPr/>
          </p:nvSpPr>
          <p:spPr>
            <a:xfrm>
              <a:off x="2072702" y="5026742"/>
              <a:ext cx="180336" cy="105952"/>
            </a:xfrm>
            <a:prstGeom prst="rect">
              <a:avLst/>
            </a:prstGeom>
            <a:solidFill>
              <a:srgbClr val="1CABE2">
                <a:alpha val="80000"/>
              </a:srgbClr>
            </a:solidFill>
          </p:spPr>
          <p:txBody>
            <a:bodyPr/>
            <a:lstStyle/>
            <a:p/>
          </p:txBody>
        </p:sp>
        <p:sp>
          <p:nvSpPr>
            <p:cNvPr id="114" name="rc114"/>
            <p:cNvSpPr/>
            <p:nvPr/>
          </p:nvSpPr>
          <p:spPr>
            <a:xfrm>
              <a:off x="2036635" y="5291624"/>
              <a:ext cx="1190218" cy="105952"/>
            </a:xfrm>
            <a:prstGeom prst="rect">
              <a:avLst/>
            </a:prstGeom>
            <a:solidFill>
              <a:srgbClr val="00833D">
                <a:alpha val="80000"/>
              </a:srgbClr>
            </a:solidFill>
          </p:spPr>
          <p:txBody>
            <a:bodyPr/>
            <a:lstStyle/>
            <a:p/>
          </p:txBody>
        </p:sp>
        <p:sp>
          <p:nvSpPr>
            <p:cNvPr id="115" name="rc115"/>
            <p:cNvSpPr/>
            <p:nvPr/>
          </p:nvSpPr>
          <p:spPr>
            <a:xfrm>
              <a:off x="2361240" y="5159183"/>
              <a:ext cx="1406621" cy="105952"/>
            </a:xfrm>
            <a:prstGeom prst="rect">
              <a:avLst/>
            </a:prstGeom>
            <a:solidFill>
              <a:srgbClr val="00833D">
                <a:alpha val="80000"/>
              </a:srgbClr>
            </a:solidFill>
          </p:spPr>
          <p:txBody>
            <a:bodyPr/>
            <a:lstStyle/>
            <a:p/>
          </p:txBody>
        </p:sp>
        <p:sp>
          <p:nvSpPr>
            <p:cNvPr id="116" name="rc116"/>
            <p:cNvSpPr/>
            <p:nvPr/>
          </p:nvSpPr>
          <p:spPr>
            <a:xfrm>
              <a:off x="2253038" y="5026742"/>
              <a:ext cx="1370554" cy="105952"/>
            </a:xfrm>
            <a:prstGeom prst="rect">
              <a:avLst/>
            </a:prstGeom>
            <a:solidFill>
              <a:srgbClr val="00833D">
                <a:alpha val="80000"/>
              </a:srgbClr>
            </a:solidFill>
          </p:spPr>
          <p:txBody>
            <a:bodyPr/>
            <a:lstStyle/>
            <a:p/>
          </p:txBody>
        </p:sp>
        <p:sp>
          <p:nvSpPr>
            <p:cNvPr id="117" name="rc117"/>
            <p:cNvSpPr/>
            <p:nvPr/>
          </p:nvSpPr>
          <p:spPr>
            <a:xfrm>
              <a:off x="3226853" y="5291624"/>
              <a:ext cx="721344" cy="105952"/>
            </a:xfrm>
            <a:prstGeom prst="rect">
              <a:avLst/>
            </a:prstGeom>
            <a:solidFill>
              <a:srgbClr val="80BD41">
                <a:alpha val="80000"/>
              </a:srgbClr>
            </a:solidFill>
          </p:spPr>
          <p:txBody>
            <a:bodyPr/>
            <a:lstStyle/>
            <a:p/>
          </p:txBody>
        </p:sp>
        <p:sp>
          <p:nvSpPr>
            <p:cNvPr id="118" name="rc118"/>
            <p:cNvSpPr/>
            <p:nvPr/>
          </p:nvSpPr>
          <p:spPr>
            <a:xfrm>
              <a:off x="3767862" y="5159183"/>
              <a:ext cx="577075" cy="105952"/>
            </a:xfrm>
            <a:prstGeom prst="rect">
              <a:avLst/>
            </a:prstGeom>
            <a:solidFill>
              <a:srgbClr val="80BD41">
                <a:alpha val="80000"/>
              </a:srgbClr>
            </a:solidFill>
          </p:spPr>
          <p:txBody>
            <a:bodyPr/>
            <a:lstStyle/>
            <a:p/>
          </p:txBody>
        </p:sp>
        <p:sp>
          <p:nvSpPr>
            <p:cNvPr id="119" name="rc119"/>
            <p:cNvSpPr/>
            <p:nvPr/>
          </p:nvSpPr>
          <p:spPr>
            <a:xfrm>
              <a:off x="3623593" y="5026742"/>
              <a:ext cx="541008" cy="105952"/>
            </a:xfrm>
            <a:prstGeom prst="rect">
              <a:avLst/>
            </a:prstGeom>
            <a:solidFill>
              <a:srgbClr val="80BD41">
                <a:alpha val="80000"/>
              </a:srgbClr>
            </a:solidFill>
          </p:spPr>
          <p:txBody>
            <a:bodyPr/>
            <a:lstStyle/>
            <a:p/>
          </p:txBody>
        </p:sp>
        <p:sp>
          <p:nvSpPr>
            <p:cNvPr id="120" name="rc120"/>
            <p:cNvSpPr/>
            <p:nvPr/>
          </p:nvSpPr>
          <p:spPr>
            <a:xfrm>
              <a:off x="3948198" y="5291624"/>
              <a:ext cx="468873" cy="105952"/>
            </a:xfrm>
            <a:prstGeom prst="rect">
              <a:avLst/>
            </a:prstGeom>
            <a:solidFill>
              <a:srgbClr val="6A1E74">
                <a:alpha val="80000"/>
              </a:srgbClr>
            </a:solidFill>
          </p:spPr>
          <p:txBody>
            <a:bodyPr/>
            <a:lstStyle/>
            <a:p/>
          </p:txBody>
        </p:sp>
        <p:sp>
          <p:nvSpPr>
            <p:cNvPr id="121" name="rc121"/>
            <p:cNvSpPr/>
            <p:nvPr/>
          </p:nvSpPr>
          <p:spPr>
            <a:xfrm>
              <a:off x="4344937" y="5159183"/>
              <a:ext cx="829545" cy="105952"/>
            </a:xfrm>
            <a:prstGeom prst="rect">
              <a:avLst/>
            </a:prstGeom>
            <a:solidFill>
              <a:srgbClr val="6A1E74">
                <a:alpha val="80000"/>
              </a:srgbClr>
            </a:solidFill>
          </p:spPr>
          <p:txBody>
            <a:bodyPr/>
            <a:lstStyle/>
            <a:p/>
          </p:txBody>
        </p:sp>
        <p:sp>
          <p:nvSpPr>
            <p:cNvPr id="122" name="rc122"/>
            <p:cNvSpPr/>
            <p:nvPr/>
          </p:nvSpPr>
          <p:spPr>
            <a:xfrm>
              <a:off x="4164601" y="5026742"/>
              <a:ext cx="721344" cy="105952"/>
            </a:xfrm>
            <a:prstGeom prst="rect">
              <a:avLst/>
            </a:prstGeom>
            <a:solidFill>
              <a:srgbClr val="6A1E74">
                <a:alpha val="80000"/>
              </a:srgbClr>
            </a:solidFill>
          </p:spPr>
          <p:txBody>
            <a:bodyPr/>
            <a:lstStyle/>
            <a:p/>
          </p:txBody>
        </p:sp>
        <p:sp>
          <p:nvSpPr>
            <p:cNvPr id="123" name="rc123"/>
            <p:cNvSpPr/>
            <p:nvPr/>
          </p:nvSpPr>
          <p:spPr>
            <a:xfrm>
              <a:off x="4417071" y="5291624"/>
              <a:ext cx="216403" cy="105952"/>
            </a:xfrm>
            <a:prstGeom prst="rect">
              <a:avLst/>
            </a:prstGeom>
            <a:solidFill>
              <a:srgbClr val="961A49">
                <a:alpha val="80000"/>
              </a:srgbClr>
            </a:solidFill>
          </p:spPr>
          <p:txBody>
            <a:bodyPr/>
            <a:lstStyle/>
            <a:p/>
          </p:txBody>
        </p:sp>
        <p:sp>
          <p:nvSpPr>
            <p:cNvPr id="124" name="rc124"/>
            <p:cNvSpPr/>
            <p:nvPr/>
          </p:nvSpPr>
          <p:spPr>
            <a:xfrm>
              <a:off x="5174483" y="5159183"/>
              <a:ext cx="216403" cy="105952"/>
            </a:xfrm>
            <a:prstGeom prst="rect">
              <a:avLst/>
            </a:prstGeom>
            <a:solidFill>
              <a:srgbClr val="961A49">
                <a:alpha val="80000"/>
              </a:srgbClr>
            </a:solidFill>
          </p:spPr>
          <p:txBody>
            <a:bodyPr/>
            <a:lstStyle/>
            <a:p/>
          </p:txBody>
        </p:sp>
        <p:sp>
          <p:nvSpPr>
            <p:cNvPr id="125" name="rc125"/>
            <p:cNvSpPr/>
            <p:nvPr/>
          </p:nvSpPr>
          <p:spPr>
            <a:xfrm>
              <a:off x="4885945" y="5026742"/>
              <a:ext cx="252470" cy="105952"/>
            </a:xfrm>
            <a:prstGeom prst="rect">
              <a:avLst/>
            </a:prstGeom>
            <a:solidFill>
              <a:srgbClr val="961A49">
                <a:alpha val="80000"/>
              </a:srgbClr>
            </a:solidFill>
          </p:spPr>
          <p:txBody>
            <a:bodyPr/>
            <a:lstStyle/>
            <a:p/>
          </p:txBody>
        </p:sp>
        <p:sp>
          <p:nvSpPr>
            <p:cNvPr id="126" name="rc126"/>
            <p:cNvSpPr/>
            <p:nvPr/>
          </p:nvSpPr>
          <p:spPr>
            <a:xfrm>
              <a:off x="4633475" y="5291624"/>
              <a:ext cx="1334487" cy="105952"/>
            </a:xfrm>
            <a:prstGeom prst="rect">
              <a:avLst/>
            </a:prstGeom>
            <a:solidFill>
              <a:srgbClr val="E2231A">
                <a:alpha val="80000"/>
              </a:srgbClr>
            </a:solidFill>
          </p:spPr>
          <p:txBody>
            <a:bodyPr/>
            <a:lstStyle/>
            <a:p/>
          </p:txBody>
        </p:sp>
        <p:sp>
          <p:nvSpPr>
            <p:cNvPr id="127" name="rc127"/>
            <p:cNvSpPr/>
            <p:nvPr/>
          </p:nvSpPr>
          <p:spPr>
            <a:xfrm>
              <a:off x="5390886" y="5159183"/>
              <a:ext cx="1045949" cy="105952"/>
            </a:xfrm>
            <a:prstGeom prst="rect">
              <a:avLst/>
            </a:prstGeom>
            <a:solidFill>
              <a:srgbClr val="E2231A">
                <a:alpha val="80000"/>
              </a:srgbClr>
            </a:solidFill>
          </p:spPr>
          <p:txBody>
            <a:bodyPr/>
            <a:lstStyle/>
            <a:p/>
          </p:txBody>
        </p:sp>
        <p:sp>
          <p:nvSpPr>
            <p:cNvPr id="128" name="rc128"/>
            <p:cNvSpPr/>
            <p:nvPr/>
          </p:nvSpPr>
          <p:spPr>
            <a:xfrm>
              <a:off x="5138416" y="5026742"/>
              <a:ext cx="1045949" cy="105952"/>
            </a:xfrm>
            <a:prstGeom prst="rect">
              <a:avLst/>
            </a:prstGeom>
            <a:solidFill>
              <a:srgbClr val="E2231A">
                <a:alpha val="80000"/>
              </a:srgbClr>
            </a:solidFill>
          </p:spPr>
          <p:txBody>
            <a:bodyPr/>
            <a:lstStyle/>
            <a:p/>
          </p:txBody>
        </p:sp>
        <p:sp>
          <p:nvSpPr>
            <p:cNvPr id="129" name="rc129"/>
            <p:cNvSpPr/>
            <p:nvPr/>
          </p:nvSpPr>
          <p:spPr>
            <a:xfrm>
              <a:off x="5967962" y="5291624"/>
              <a:ext cx="1911562" cy="105952"/>
            </a:xfrm>
            <a:prstGeom prst="rect">
              <a:avLst/>
            </a:prstGeom>
            <a:solidFill>
              <a:srgbClr val="F26A21">
                <a:alpha val="80000"/>
              </a:srgbClr>
            </a:solidFill>
          </p:spPr>
          <p:txBody>
            <a:bodyPr/>
            <a:lstStyle/>
            <a:p/>
          </p:txBody>
        </p:sp>
        <p:sp>
          <p:nvSpPr>
            <p:cNvPr id="130" name="rc130"/>
            <p:cNvSpPr/>
            <p:nvPr/>
          </p:nvSpPr>
          <p:spPr>
            <a:xfrm>
              <a:off x="6436836" y="5159183"/>
              <a:ext cx="2200100" cy="105952"/>
            </a:xfrm>
            <a:prstGeom prst="rect">
              <a:avLst/>
            </a:prstGeom>
            <a:solidFill>
              <a:srgbClr val="F26A21">
                <a:alpha val="80000"/>
              </a:srgbClr>
            </a:solidFill>
          </p:spPr>
          <p:txBody>
            <a:bodyPr/>
            <a:lstStyle/>
            <a:p/>
          </p:txBody>
        </p:sp>
        <p:sp>
          <p:nvSpPr>
            <p:cNvPr id="131" name="rc131"/>
            <p:cNvSpPr/>
            <p:nvPr/>
          </p:nvSpPr>
          <p:spPr>
            <a:xfrm>
              <a:off x="6184365" y="5026742"/>
              <a:ext cx="2164032" cy="105952"/>
            </a:xfrm>
            <a:prstGeom prst="rect">
              <a:avLst/>
            </a:prstGeom>
            <a:solidFill>
              <a:srgbClr val="F26A21">
                <a:alpha val="80000"/>
              </a:srgbClr>
            </a:solidFill>
          </p:spPr>
          <p:txBody>
            <a:bodyPr/>
            <a:lstStyle/>
            <a:p/>
          </p:txBody>
        </p:sp>
        <p:sp>
          <p:nvSpPr>
            <p:cNvPr id="132" name="tx132"/>
            <p:cNvSpPr/>
            <p:nvPr/>
          </p:nvSpPr>
          <p:spPr>
            <a:xfrm>
              <a:off x="151049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3" name="tx133"/>
            <p:cNvSpPr/>
            <p:nvPr/>
          </p:nvSpPr>
          <p:spPr>
            <a:xfrm>
              <a:off x="163672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4" name="tx134"/>
            <p:cNvSpPr/>
            <p:nvPr/>
          </p:nvSpPr>
          <p:spPr>
            <a:xfrm>
              <a:off x="160066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5" name="tx135"/>
            <p:cNvSpPr/>
            <p:nvPr/>
          </p:nvSpPr>
          <p:spPr>
            <a:xfrm>
              <a:off x="188920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6" name="tx136"/>
            <p:cNvSpPr/>
            <p:nvPr/>
          </p:nvSpPr>
          <p:spPr>
            <a:xfrm>
              <a:off x="2177738"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7" name="tx137"/>
            <p:cNvSpPr/>
            <p:nvPr/>
          </p:nvSpPr>
          <p:spPr>
            <a:xfrm>
              <a:off x="208757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8" name="tx138"/>
            <p:cNvSpPr/>
            <p:nvPr/>
          </p:nvSpPr>
          <p:spPr>
            <a:xfrm>
              <a:off x="255644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39" name="tx139"/>
            <p:cNvSpPr/>
            <p:nvPr/>
          </p:nvSpPr>
          <p:spPr>
            <a:xfrm>
              <a:off x="298925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40" name="tx140"/>
            <p:cNvSpPr/>
            <p:nvPr/>
          </p:nvSpPr>
          <p:spPr>
            <a:xfrm>
              <a:off x="286301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1" name="tx141"/>
            <p:cNvSpPr/>
            <p:nvPr/>
          </p:nvSpPr>
          <p:spPr>
            <a:xfrm>
              <a:off x="3557396" y="5305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2" name="tx142"/>
            <p:cNvSpPr/>
            <p:nvPr/>
          </p:nvSpPr>
          <p:spPr>
            <a:xfrm>
              <a:off x="3981098"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3" name="tx143"/>
            <p:cNvSpPr/>
            <p:nvPr/>
          </p:nvSpPr>
          <p:spPr>
            <a:xfrm>
              <a:off x="381879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4" name="tx144"/>
            <p:cNvSpPr/>
            <p:nvPr/>
          </p:nvSpPr>
          <p:spPr>
            <a:xfrm>
              <a:off x="410733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5" name="tx145"/>
            <p:cNvSpPr/>
            <p:nvPr/>
          </p:nvSpPr>
          <p:spPr>
            <a:xfrm>
              <a:off x="468440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46" name="tx146"/>
            <p:cNvSpPr/>
            <p:nvPr/>
          </p:nvSpPr>
          <p:spPr>
            <a:xfrm>
              <a:off x="4495144"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7" name="tx147"/>
            <p:cNvSpPr/>
            <p:nvPr/>
          </p:nvSpPr>
          <p:spPr>
            <a:xfrm>
              <a:off x="444997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48" name="tx148"/>
            <p:cNvSpPr/>
            <p:nvPr/>
          </p:nvSpPr>
          <p:spPr>
            <a:xfrm>
              <a:off x="520738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49" name="tx149"/>
            <p:cNvSpPr/>
            <p:nvPr/>
          </p:nvSpPr>
          <p:spPr>
            <a:xfrm>
              <a:off x="493688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50" name="tx150"/>
            <p:cNvSpPr/>
            <p:nvPr/>
          </p:nvSpPr>
          <p:spPr>
            <a:xfrm>
              <a:off x="522541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51" name="tx151"/>
            <p:cNvSpPr/>
            <p:nvPr/>
          </p:nvSpPr>
          <p:spPr>
            <a:xfrm>
              <a:off x="583856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52" name="tx152"/>
            <p:cNvSpPr/>
            <p:nvPr/>
          </p:nvSpPr>
          <p:spPr>
            <a:xfrm>
              <a:off x="558609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53" name="tx153"/>
            <p:cNvSpPr/>
            <p:nvPr/>
          </p:nvSpPr>
          <p:spPr>
            <a:xfrm>
              <a:off x="684844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54" name="tx154"/>
            <p:cNvSpPr/>
            <p:nvPr/>
          </p:nvSpPr>
          <p:spPr>
            <a:xfrm>
              <a:off x="746158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5" name="tx155"/>
            <p:cNvSpPr/>
            <p:nvPr/>
          </p:nvSpPr>
          <p:spPr>
            <a:xfrm>
              <a:off x="7236252"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6" name="tx156"/>
            <p:cNvSpPr/>
            <p:nvPr/>
          </p:nvSpPr>
          <p:spPr>
            <a:xfrm>
              <a:off x="7906715"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57" name="tx157"/>
            <p:cNvSpPr/>
            <p:nvPr/>
          </p:nvSpPr>
          <p:spPr>
            <a:xfrm>
              <a:off x="866412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58" name="tx158"/>
            <p:cNvSpPr/>
            <p:nvPr/>
          </p:nvSpPr>
          <p:spPr>
            <a:xfrm>
              <a:off x="8411656"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59" name="tx159"/>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60" name="tx160"/>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61" name="tx161"/>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62" name="tx162"/>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63" name="tx163"/>
            <p:cNvSpPr/>
            <p:nvPr/>
          </p:nvSpPr>
          <p:spPr>
            <a:xfrm>
              <a:off x="301190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64" name="tx164"/>
            <p:cNvSpPr/>
            <p:nvPr/>
          </p:nvSpPr>
          <p:spPr>
            <a:xfrm>
              <a:off x="474457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65" name="tx165"/>
            <p:cNvSpPr/>
            <p:nvPr/>
          </p:nvSpPr>
          <p:spPr>
            <a:xfrm>
              <a:off x="654794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66" name="tx166"/>
            <p:cNvSpPr/>
            <p:nvPr/>
          </p:nvSpPr>
          <p:spPr>
            <a:xfrm>
              <a:off x="835130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67" name="tx167"/>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68" name="rc168"/>
            <p:cNvSpPr/>
            <p:nvPr/>
          </p:nvSpPr>
          <p:spPr>
            <a:xfrm>
              <a:off x="1890741" y="5951124"/>
              <a:ext cx="201456" cy="201456"/>
            </a:xfrm>
            <a:prstGeom prst="rect">
              <a:avLst/>
            </a:prstGeom>
            <a:solidFill>
              <a:srgbClr val="0058AB">
                <a:alpha val="80000"/>
              </a:srgbClr>
            </a:solidFill>
          </p:spPr>
          <p:txBody>
            <a:bodyPr/>
            <a:lstStyle/>
            <a:p/>
          </p:txBody>
        </p:sp>
        <p:sp>
          <p:nvSpPr>
            <p:cNvPr id="169" name="rc169"/>
            <p:cNvSpPr/>
            <p:nvPr/>
          </p:nvSpPr>
          <p:spPr>
            <a:xfrm>
              <a:off x="2595110" y="5951124"/>
              <a:ext cx="201456" cy="201456"/>
            </a:xfrm>
            <a:prstGeom prst="rect">
              <a:avLst/>
            </a:prstGeom>
            <a:solidFill>
              <a:srgbClr val="1CABE2">
                <a:alpha val="80000"/>
              </a:srgbClr>
            </a:solidFill>
          </p:spPr>
          <p:txBody>
            <a:bodyPr/>
            <a:lstStyle/>
            <a:p/>
          </p:txBody>
        </p:sp>
        <p:sp>
          <p:nvSpPr>
            <p:cNvPr id="170" name="rc170"/>
            <p:cNvSpPr/>
            <p:nvPr/>
          </p:nvSpPr>
          <p:spPr>
            <a:xfrm>
              <a:off x="3306520" y="5951124"/>
              <a:ext cx="201456" cy="201456"/>
            </a:xfrm>
            <a:prstGeom prst="rect">
              <a:avLst/>
            </a:prstGeom>
            <a:solidFill>
              <a:srgbClr val="00833D">
                <a:alpha val="80000"/>
              </a:srgbClr>
            </a:solidFill>
          </p:spPr>
          <p:txBody>
            <a:bodyPr/>
            <a:lstStyle/>
            <a:p/>
          </p:txBody>
        </p:sp>
        <p:sp>
          <p:nvSpPr>
            <p:cNvPr id="171" name="rc171"/>
            <p:cNvSpPr/>
            <p:nvPr/>
          </p:nvSpPr>
          <p:spPr>
            <a:xfrm>
              <a:off x="4010888" y="5951124"/>
              <a:ext cx="201456" cy="201456"/>
            </a:xfrm>
            <a:prstGeom prst="rect">
              <a:avLst/>
            </a:prstGeom>
            <a:solidFill>
              <a:srgbClr val="80BD41">
                <a:alpha val="80000"/>
              </a:srgbClr>
            </a:solidFill>
          </p:spPr>
          <p:txBody>
            <a:bodyPr/>
            <a:lstStyle/>
            <a:p/>
          </p:txBody>
        </p:sp>
        <p:sp>
          <p:nvSpPr>
            <p:cNvPr id="172" name="rc172"/>
            <p:cNvSpPr/>
            <p:nvPr/>
          </p:nvSpPr>
          <p:spPr>
            <a:xfrm>
              <a:off x="4708308" y="5951124"/>
              <a:ext cx="201456" cy="201456"/>
            </a:xfrm>
            <a:prstGeom prst="rect">
              <a:avLst/>
            </a:prstGeom>
            <a:solidFill>
              <a:srgbClr val="6A1E74">
                <a:alpha val="80000"/>
              </a:srgbClr>
            </a:solidFill>
          </p:spPr>
          <p:txBody>
            <a:bodyPr/>
            <a:lstStyle/>
            <a:p/>
          </p:txBody>
        </p:sp>
        <p:sp>
          <p:nvSpPr>
            <p:cNvPr id="173" name="rc173"/>
            <p:cNvSpPr/>
            <p:nvPr/>
          </p:nvSpPr>
          <p:spPr>
            <a:xfrm>
              <a:off x="5433799" y="5951124"/>
              <a:ext cx="201456" cy="201456"/>
            </a:xfrm>
            <a:prstGeom prst="rect">
              <a:avLst/>
            </a:prstGeom>
            <a:solidFill>
              <a:srgbClr val="961A49">
                <a:alpha val="80000"/>
              </a:srgbClr>
            </a:solidFill>
          </p:spPr>
          <p:txBody>
            <a:bodyPr/>
            <a:lstStyle/>
            <a:p/>
          </p:txBody>
        </p:sp>
        <p:sp>
          <p:nvSpPr>
            <p:cNvPr id="174" name="rc174"/>
            <p:cNvSpPr/>
            <p:nvPr/>
          </p:nvSpPr>
          <p:spPr>
            <a:xfrm>
              <a:off x="6717532" y="5951124"/>
              <a:ext cx="201456" cy="201456"/>
            </a:xfrm>
            <a:prstGeom prst="rect">
              <a:avLst/>
            </a:prstGeom>
            <a:solidFill>
              <a:srgbClr val="E2231A">
                <a:alpha val="80000"/>
              </a:srgbClr>
            </a:solidFill>
          </p:spPr>
          <p:txBody>
            <a:bodyPr/>
            <a:lstStyle/>
            <a:p/>
          </p:txBody>
        </p:sp>
        <p:sp>
          <p:nvSpPr>
            <p:cNvPr id="175" name="rc175"/>
            <p:cNvSpPr/>
            <p:nvPr/>
          </p:nvSpPr>
          <p:spPr>
            <a:xfrm>
              <a:off x="7435982" y="5951124"/>
              <a:ext cx="201455" cy="201456"/>
            </a:xfrm>
            <a:prstGeom prst="rect">
              <a:avLst/>
            </a:prstGeom>
            <a:solidFill>
              <a:srgbClr val="F26A21">
                <a:alpha val="80000"/>
              </a:srgbClr>
            </a:solidFill>
          </p:spPr>
          <p:txBody>
            <a:bodyPr/>
            <a:lstStyle/>
            <a:p/>
          </p:txBody>
        </p:sp>
        <p:sp>
          <p:nvSpPr>
            <p:cNvPr id="176" name="tx176"/>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77" name="tx177"/>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78" name="tx178"/>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79" name="tx179"/>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80" name="tx180"/>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81" name="tx181"/>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82" name="tx182"/>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83" name="tx183"/>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84" name="tx184"/>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85" name="tx18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7" name="tx187"/>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DTP3 coverage (92%) and WCAR had the lowest coverage (71%).
Compared to 2019, DTP3 coverage increased in ROSA (+3%) and LACR (+3%), declined in EAPR (-4%), ECAR (-5%), MENA (-6%), ESAR (-1%), and WCAR (-1%) and remained constant in no regions.
Compared to 2024, DTP3 coverage increased in EAPR (+1%), ECAR (+1%), MENA (+4%), and ESAR (+1%), declined in no regions and remained constant in ROSA, LACR, and WCAR.</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698" cy="2621704"/>
            </a:xfrm>
            <a:custGeom>
              <a:avLst/>
              <a:pathLst>
                <a:path w="1938698" h="2621704">
                  <a:moveTo>
                    <a:pt x="518465" y="2133954"/>
                  </a:moveTo>
                  <a:lnTo>
                    <a:pt x="580187" y="2157180"/>
                  </a:lnTo>
                  <a:lnTo>
                    <a:pt x="641909" y="2180406"/>
                  </a:lnTo>
                  <a:lnTo>
                    <a:pt x="703631" y="2203633"/>
                  </a:lnTo>
                  <a:lnTo>
                    <a:pt x="765353" y="2226859"/>
                  </a:lnTo>
                  <a:lnTo>
                    <a:pt x="827075" y="2250085"/>
                  </a:lnTo>
                  <a:lnTo>
                    <a:pt x="888797" y="2273311"/>
                  </a:lnTo>
                  <a:lnTo>
                    <a:pt x="950519" y="2296537"/>
                  </a:lnTo>
                  <a:lnTo>
                    <a:pt x="1012241" y="2319764"/>
                  </a:lnTo>
                  <a:lnTo>
                    <a:pt x="1073963" y="2342990"/>
                  </a:lnTo>
                  <a:lnTo>
                    <a:pt x="1135685" y="2366216"/>
                  </a:lnTo>
                  <a:lnTo>
                    <a:pt x="1197407" y="2389442"/>
                  </a:lnTo>
                  <a:lnTo>
                    <a:pt x="1259129" y="2412668"/>
                  </a:lnTo>
                  <a:lnTo>
                    <a:pt x="1320851" y="2435894"/>
                  </a:lnTo>
                  <a:lnTo>
                    <a:pt x="1382573" y="2459121"/>
                  </a:lnTo>
                  <a:lnTo>
                    <a:pt x="1444295" y="2482347"/>
                  </a:lnTo>
                  <a:lnTo>
                    <a:pt x="1506017" y="2505573"/>
                  </a:lnTo>
                  <a:lnTo>
                    <a:pt x="1567739" y="2528799"/>
                  </a:lnTo>
                  <a:lnTo>
                    <a:pt x="1629461" y="2552025"/>
                  </a:lnTo>
                  <a:lnTo>
                    <a:pt x="1691183" y="2575251"/>
                  </a:lnTo>
                  <a:lnTo>
                    <a:pt x="1752905" y="2598478"/>
                  </a:lnTo>
                  <a:lnTo>
                    <a:pt x="1814627" y="2621704"/>
                  </a:lnTo>
                  <a:lnTo>
                    <a:pt x="1836711" y="2559859"/>
                  </a:lnTo>
                  <a:lnTo>
                    <a:pt x="1856689" y="2497301"/>
                  </a:lnTo>
                  <a:lnTo>
                    <a:pt x="1874536" y="2434103"/>
                  </a:lnTo>
                  <a:lnTo>
                    <a:pt x="1890232" y="2370337"/>
                  </a:lnTo>
                  <a:lnTo>
                    <a:pt x="1903761" y="2306075"/>
                  </a:lnTo>
                  <a:lnTo>
                    <a:pt x="1915105" y="2241392"/>
                  </a:lnTo>
                  <a:lnTo>
                    <a:pt x="1924252" y="2176363"/>
                  </a:lnTo>
                  <a:lnTo>
                    <a:pt x="1931191" y="2111061"/>
                  </a:lnTo>
                  <a:lnTo>
                    <a:pt x="1935916" y="2045561"/>
                  </a:lnTo>
                  <a:lnTo>
                    <a:pt x="1938419" y="1979939"/>
                  </a:lnTo>
                  <a:lnTo>
                    <a:pt x="1938698" y="1914269"/>
                  </a:lnTo>
                  <a:lnTo>
                    <a:pt x="1936754" y="1848628"/>
                  </a:lnTo>
                  <a:lnTo>
                    <a:pt x="1932587" y="1783091"/>
                  </a:lnTo>
                  <a:lnTo>
                    <a:pt x="1926204" y="1717732"/>
                  </a:lnTo>
                  <a:lnTo>
                    <a:pt x="1917610" y="1652626"/>
                  </a:lnTo>
                  <a:lnTo>
                    <a:pt x="1906817" y="1587850"/>
                  </a:lnTo>
                  <a:lnTo>
                    <a:pt x="1893836" y="1523475"/>
                  </a:lnTo>
                  <a:lnTo>
                    <a:pt x="1878683" y="1459578"/>
                  </a:lnTo>
                  <a:lnTo>
                    <a:pt x="1861374" y="1396230"/>
                  </a:lnTo>
                  <a:lnTo>
                    <a:pt x="1841930" y="1333504"/>
                  </a:lnTo>
                  <a:lnTo>
                    <a:pt x="1820373" y="1271474"/>
                  </a:lnTo>
                  <a:lnTo>
                    <a:pt x="1796728" y="1210208"/>
                  </a:lnTo>
                  <a:lnTo>
                    <a:pt x="1771021" y="1149779"/>
                  </a:lnTo>
                  <a:lnTo>
                    <a:pt x="1743283" y="1090255"/>
                  </a:lnTo>
                  <a:lnTo>
                    <a:pt x="1713545" y="1031704"/>
                  </a:lnTo>
                  <a:lnTo>
                    <a:pt x="1681840" y="974194"/>
                  </a:lnTo>
                  <a:lnTo>
                    <a:pt x="1648207" y="917791"/>
                  </a:lnTo>
                  <a:lnTo>
                    <a:pt x="1612683" y="862559"/>
                  </a:lnTo>
                  <a:lnTo>
                    <a:pt x="1575308" y="808562"/>
                  </a:lnTo>
                  <a:lnTo>
                    <a:pt x="1536127" y="755862"/>
                  </a:lnTo>
                  <a:lnTo>
                    <a:pt x="1495183" y="704518"/>
                  </a:lnTo>
                  <a:lnTo>
                    <a:pt x="1452523" y="654591"/>
                  </a:lnTo>
                  <a:lnTo>
                    <a:pt x="1408198" y="606137"/>
                  </a:lnTo>
                  <a:lnTo>
                    <a:pt x="1362257" y="559212"/>
                  </a:lnTo>
                  <a:lnTo>
                    <a:pt x="1314753" y="513870"/>
                  </a:lnTo>
                  <a:lnTo>
                    <a:pt x="1265741" y="470162"/>
                  </a:lnTo>
                  <a:lnTo>
                    <a:pt x="1215277" y="428140"/>
                  </a:lnTo>
                  <a:lnTo>
                    <a:pt x="1163419" y="387850"/>
                  </a:lnTo>
                  <a:lnTo>
                    <a:pt x="1110225" y="349340"/>
                  </a:lnTo>
                  <a:lnTo>
                    <a:pt x="1055759" y="312653"/>
                  </a:lnTo>
                  <a:lnTo>
                    <a:pt x="1000081" y="277832"/>
                  </a:lnTo>
                  <a:lnTo>
                    <a:pt x="943256" y="244916"/>
                  </a:lnTo>
                  <a:lnTo>
                    <a:pt x="885348" y="213944"/>
                  </a:lnTo>
                  <a:lnTo>
                    <a:pt x="826425" y="184951"/>
                  </a:lnTo>
                  <a:lnTo>
                    <a:pt x="766554" y="157969"/>
                  </a:lnTo>
                  <a:lnTo>
                    <a:pt x="705804" y="133031"/>
                  </a:lnTo>
                  <a:lnTo>
                    <a:pt x="644244" y="110164"/>
                  </a:lnTo>
                  <a:lnTo>
                    <a:pt x="581945" y="89396"/>
                  </a:lnTo>
                  <a:lnTo>
                    <a:pt x="518978" y="70748"/>
                  </a:lnTo>
                  <a:lnTo>
                    <a:pt x="455416" y="54244"/>
                  </a:lnTo>
                  <a:lnTo>
                    <a:pt x="391331" y="39903"/>
                  </a:lnTo>
                  <a:lnTo>
                    <a:pt x="326797" y="27739"/>
                  </a:lnTo>
                  <a:lnTo>
                    <a:pt x="261889" y="17768"/>
                  </a:lnTo>
                  <a:lnTo>
                    <a:pt x="196680" y="10001"/>
                  </a:lnTo>
                  <a:lnTo>
                    <a:pt x="131245" y="4447"/>
                  </a:lnTo>
                  <a:lnTo>
                    <a:pt x="65660" y="1112"/>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6683" y="1388924"/>
                  </a:lnTo>
                  <a:lnTo>
                    <a:pt x="132397" y="1400950"/>
                  </a:lnTo>
                  <a:lnTo>
                    <a:pt x="196185" y="1420799"/>
                  </a:lnTo>
                  <a:lnTo>
                    <a:pt x="257121" y="1448182"/>
                  </a:lnTo>
                  <a:lnTo>
                    <a:pt x="314316" y="1482702"/>
                  </a:lnTo>
                  <a:lnTo>
                    <a:pt x="366941" y="1523855"/>
                  </a:lnTo>
                  <a:lnTo>
                    <a:pt x="414229" y="1571044"/>
                  </a:lnTo>
                  <a:lnTo>
                    <a:pt x="455492" y="1623582"/>
                  </a:lnTo>
                  <a:lnTo>
                    <a:pt x="490131" y="1680705"/>
                  </a:lnTo>
                  <a:lnTo>
                    <a:pt x="517642" y="1741583"/>
                  </a:lnTo>
                  <a:lnTo>
                    <a:pt x="537625" y="1805330"/>
                  </a:lnTo>
                  <a:lnTo>
                    <a:pt x="549789" y="1871018"/>
                  </a:lnTo>
                  <a:lnTo>
                    <a:pt x="553957" y="1937693"/>
                  </a:lnTo>
                  <a:lnTo>
                    <a:pt x="550068" y="2004385"/>
                  </a:lnTo>
                  <a:lnTo>
                    <a:pt x="538180" y="207012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5" name="pg5"/>
            <p:cNvSpPr/>
            <p:nvPr/>
          </p:nvSpPr>
          <p:spPr>
            <a:xfrm>
              <a:off x="3214312" y="4141878"/>
              <a:ext cx="1816927" cy="1743753"/>
            </a:xfrm>
            <a:custGeom>
              <a:avLst/>
              <a:pathLst>
                <a:path w="1816927" h="1743753">
                  <a:moveTo>
                    <a:pt x="1642" y="358858"/>
                  </a:moveTo>
                  <a:lnTo>
                    <a:pt x="1564" y="424805"/>
                  </a:lnTo>
                  <a:lnTo>
                    <a:pt x="1486" y="490752"/>
                  </a:lnTo>
                  <a:lnTo>
                    <a:pt x="1408" y="556700"/>
                  </a:lnTo>
                  <a:lnTo>
                    <a:pt x="1329" y="622647"/>
                  </a:lnTo>
                  <a:lnTo>
                    <a:pt x="1251" y="688595"/>
                  </a:lnTo>
                  <a:lnTo>
                    <a:pt x="1173" y="754542"/>
                  </a:lnTo>
                  <a:lnTo>
                    <a:pt x="1095" y="820489"/>
                  </a:lnTo>
                  <a:lnTo>
                    <a:pt x="1016" y="886437"/>
                  </a:lnTo>
                  <a:lnTo>
                    <a:pt x="938" y="952384"/>
                  </a:lnTo>
                  <a:lnTo>
                    <a:pt x="860" y="1018332"/>
                  </a:lnTo>
                  <a:lnTo>
                    <a:pt x="782" y="1084279"/>
                  </a:lnTo>
                  <a:lnTo>
                    <a:pt x="704" y="1150226"/>
                  </a:lnTo>
                  <a:lnTo>
                    <a:pt x="625" y="1216174"/>
                  </a:lnTo>
                  <a:lnTo>
                    <a:pt x="547" y="1282121"/>
                  </a:lnTo>
                  <a:lnTo>
                    <a:pt x="469" y="1348068"/>
                  </a:lnTo>
                  <a:lnTo>
                    <a:pt x="391" y="1414016"/>
                  </a:lnTo>
                  <a:lnTo>
                    <a:pt x="312" y="1479963"/>
                  </a:lnTo>
                  <a:lnTo>
                    <a:pt x="234" y="1545911"/>
                  </a:lnTo>
                  <a:lnTo>
                    <a:pt x="156" y="1611858"/>
                  </a:lnTo>
                  <a:lnTo>
                    <a:pt x="78" y="1677805"/>
                  </a:lnTo>
                  <a:lnTo>
                    <a:pt x="0" y="1743753"/>
                  </a:lnTo>
                  <a:lnTo>
                    <a:pt x="67131" y="1742670"/>
                  </a:lnTo>
                  <a:lnTo>
                    <a:pt x="134185" y="1739263"/>
                  </a:lnTo>
                  <a:lnTo>
                    <a:pt x="201081" y="1733537"/>
                  </a:lnTo>
                  <a:lnTo>
                    <a:pt x="267738" y="1725498"/>
                  </a:lnTo>
                  <a:lnTo>
                    <a:pt x="334077" y="1715156"/>
                  </a:lnTo>
                  <a:lnTo>
                    <a:pt x="400018" y="1702524"/>
                  </a:lnTo>
                  <a:lnTo>
                    <a:pt x="465482" y="1687615"/>
                  </a:lnTo>
                  <a:lnTo>
                    <a:pt x="530391" y="1670449"/>
                  </a:lnTo>
                  <a:lnTo>
                    <a:pt x="594666" y="1651046"/>
                  </a:lnTo>
                  <a:lnTo>
                    <a:pt x="658232" y="1629430"/>
                  </a:lnTo>
                  <a:lnTo>
                    <a:pt x="721010" y="1605625"/>
                  </a:lnTo>
                  <a:lnTo>
                    <a:pt x="782927" y="1579661"/>
                  </a:lnTo>
                  <a:lnTo>
                    <a:pt x="843908" y="1551569"/>
                  </a:lnTo>
                  <a:lnTo>
                    <a:pt x="903879" y="1521382"/>
                  </a:lnTo>
                  <a:lnTo>
                    <a:pt x="962769" y="1489137"/>
                  </a:lnTo>
                  <a:lnTo>
                    <a:pt x="1020508" y="1454872"/>
                  </a:lnTo>
                  <a:lnTo>
                    <a:pt x="1077026" y="1418628"/>
                  </a:lnTo>
                  <a:lnTo>
                    <a:pt x="1132254" y="1380450"/>
                  </a:lnTo>
                  <a:lnTo>
                    <a:pt x="1186128" y="1340382"/>
                  </a:lnTo>
                  <a:lnTo>
                    <a:pt x="1238582" y="1298473"/>
                  </a:lnTo>
                  <a:lnTo>
                    <a:pt x="1289554" y="1254773"/>
                  </a:lnTo>
                  <a:lnTo>
                    <a:pt x="1338982" y="1209334"/>
                  </a:lnTo>
                  <a:lnTo>
                    <a:pt x="1386807" y="1162211"/>
                  </a:lnTo>
                  <a:lnTo>
                    <a:pt x="1432972" y="1113461"/>
                  </a:lnTo>
                  <a:lnTo>
                    <a:pt x="1477422" y="1063141"/>
                  </a:lnTo>
                  <a:lnTo>
                    <a:pt x="1520102" y="1011312"/>
                  </a:lnTo>
                  <a:lnTo>
                    <a:pt x="1560963" y="958037"/>
                  </a:lnTo>
                  <a:lnTo>
                    <a:pt x="1599954" y="903379"/>
                  </a:lnTo>
                  <a:lnTo>
                    <a:pt x="1637029" y="847404"/>
                  </a:lnTo>
                  <a:lnTo>
                    <a:pt x="1672144" y="790179"/>
                  </a:lnTo>
                  <a:lnTo>
                    <a:pt x="1705257" y="731772"/>
                  </a:lnTo>
                  <a:lnTo>
                    <a:pt x="1736328" y="672253"/>
                  </a:lnTo>
                  <a:lnTo>
                    <a:pt x="1765319" y="611695"/>
                  </a:lnTo>
                  <a:lnTo>
                    <a:pt x="1792196" y="550169"/>
                  </a:lnTo>
                  <a:lnTo>
                    <a:pt x="1816927" y="487749"/>
                  </a:lnTo>
                  <a:lnTo>
                    <a:pt x="1755205" y="464523"/>
                  </a:lnTo>
                  <a:lnTo>
                    <a:pt x="1693483" y="441297"/>
                  </a:lnTo>
                  <a:lnTo>
                    <a:pt x="1631761" y="418071"/>
                  </a:lnTo>
                  <a:lnTo>
                    <a:pt x="1570039" y="394845"/>
                  </a:lnTo>
                  <a:lnTo>
                    <a:pt x="1508317" y="371618"/>
                  </a:lnTo>
                  <a:lnTo>
                    <a:pt x="1446595" y="348392"/>
                  </a:lnTo>
                  <a:lnTo>
                    <a:pt x="1384873" y="325166"/>
                  </a:lnTo>
                  <a:lnTo>
                    <a:pt x="1323151" y="301940"/>
                  </a:lnTo>
                  <a:lnTo>
                    <a:pt x="1261429" y="278714"/>
                  </a:lnTo>
                  <a:lnTo>
                    <a:pt x="1199707" y="255487"/>
                  </a:lnTo>
                  <a:lnTo>
                    <a:pt x="1137985" y="232261"/>
                  </a:lnTo>
                  <a:lnTo>
                    <a:pt x="1076263" y="209035"/>
                  </a:lnTo>
                  <a:lnTo>
                    <a:pt x="1014541" y="185809"/>
                  </a:lnTo>
                  <a:lnTo>
                    <a:pt x="952819" y="162583"/>
                  </a:lnTo>
                  <a:lnTo>
                    <a:pt x="891097" y="139357"/>
                  </a:lnTo>
                  <a:lnTo>
                    <a:pt x="829375" y="116130"/>
                  </a:lnTo>
                  <a:lnTo>
                    <a:pt x="767652" y="92904"/>
                  </a:lnTo>
                  <a:lnTo>
                    <a:pt x="705930" y="69678"/>
                  </a:lnTo>
                  <a:lnTo>
                    <a:pt x="644208" y="46452"/>
                  </a:lnTo>
                  <a:lnTo>
                    <a:pt x="582486" y="23226"/>
                  </a:lnTo>
                  <a:lnTo>
                    <a:pt x="520764" y="0"/>
                  </a:lnTo>
                  <a:lnTo>
                    <a:pt x="493371" y="61256"/>
                  </a:lnTo>
                  <a:lnTo>
                    <a:pt x="458772" y="118751"/>
                  </a:lnTo>
                  <a:lnTo>
                    <a:pt x="417475" y="171641"/>
                  </a:lnTo>
                  <a:lnTo>
                    <a:pt x="370086" y="219149"/>
                  </a:lnTo>
                  <a:lnTo>
                    <a:pt x="317301" y="260579"/>
                  </a:lnTo>
                  <a:lnTo>
                    <a:pt x="259894" y="295323"/>
                  </a:lnTo>
                  <a:lnTo>
                    <a:pt x="198706" y="322871"/>
                  </a:lnTo>
                  <a:lnTo>
                    <a:pt x="134637" y="342818"/>
                  </a:lnTo>
                  <a:lnTo>
                    <a:pt x="68626" y="354873"/>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6" name="pg6"/>
            <p:cNvSpPr/>
            <p:nvPr/>
          </p:nvSpPr>
          <p:spPr>
            <a:xfrm>
              <a:off x="1651242" y="4273640"/>
              <a:ext cx="1564713" cy="1611991"/>
            </a:xfrm>
            <a:custGeom>
              <a:avLst/>
              <a:pathLst>
                <a:path w="1564713" h="1611991">
                  <a:moveTo>
                    <a:pt x="1118121" y="0"/>
                  </a:moveTo>
                  <a:lnTo>
                    <a:pt x="1064877" y="38912"/>
                  </a:lnTo>
                  <a:lnTo>
                    <a:pt x="1011633" y="77824"/>
                  </a:lnTo>
                  <a:lnTo>
                    <a:pt x="958389" y="116736"/>
                  </a:lnTo>
                  <a:lnTo>
                    <a:pt x="905146" y="155648"/>
                  </a:lnTo>
                  <a:lnTo>
                    <a:pt x="851902" y="194560"/>
                  </a:lnTo>
                  <a:lnTo>
                    <a:pt x="798658" y="233472"/>
                  </a:lnTo>
                  <a:lnTo>
                    <a:pt x="745414" y="272384"/>
                  </a:lnTo>
                  <a:lnTo>
                    <a:pt x="692170" y="311296"/>
                  </a:lnTo>
                  <a:lnTo>
                    <a:pt x="638926" y="350209"/>
                  </a:lnTo>
                  <a:lnTo>
                    <a:pt x="585682" y="389121"/>
                  </a:lnTo>
                  <a:lnTo>
                    <a:pt x="532438" y="428033"/>
                  </a:lnTo>
                  <a:lnTo>
                    <a:pt x="479194" y="466945"/>
                  </a:lnTo>
                  <a:lnTo>
                    <a:pt x="425951" y="505857"/>
                  </a:lnTo>
                  <a:lnTo>
                    <a:pt x="372707" y="544769"/>
                  </a:lnTo>
                  <a:lnTo>
                    <a:pt x="319463" y="583681"/>
                  </a:lnTo>
                  <a:lnTo>
                    <a:pt x="266219" y="622593"/>
                  </a:lnTo>
                  <a:lnTo>
                    <a:pt x="212975" y="661506"/>
                  </a:lnTo>
                  <a:lnTo>
                    <a:pt x="159731" y="700418"/>
                  </a:lnTo>
                  <a:lnTo>
                    <a:pt x="106487" y="739330"/>
                  </a:lnTo>
                  <a:lnTo>
                    <a:pt x="53243" y="778242"/>
                  </a:lnTo>
                  <a:lnTo>
                    <a:pt x="0" y="817154"/>
                  </a:lnTo>
                  <a:lnTo>
                    <a:pt x="40702" y="870863"/>
                  </a:lnTo>
                  <a:lnTo>
                    <a:pt x="83246" y="923125"/>
                  </a:lnTo>
                  <a:lnTo>
                    <a:pt x="127581" y="973876"/>
                  </a:lnTo>
                  <a:lnTo>
                    <a:pt x="173653" y="1023057"/>
                  </a:lnTo>
                  <a:lnTo>
                    <a:pt x="221406" y="1070606"/>
                  </a:lnTo>
                  <a:lnTo>
                    <a:pt x="270782" y="1116467"/>
                  </a:lnTo>
                  <a:lnTo>
                    <a:pt x="321723" y="1160585"/>
                  </a:lnTo>
                  <a:lnTo>
                    <a:pt x="374166" y="1202906"/>
                  </a:lnTo>
                  <a:lnTo>
                    <a:pt x="428048" y="1243378"/>
                  </a:lnTo>
                  <a:lnTo>
                    <a:pt x="483304" y="1281954"/>
                  </a:lnTo>
                  <a:lnTo>
                    <a:pt x="539867" y="1318586"/>
                  </a:lnTo>
                  <a:lnTo>
                    <a:pt x="597669" y="1353231"/>
                  </a:lnTo>
                  <a:lnTo>
                    <a:pt x="656640" y="1385845"/>
                  </a:lnTo>
                  <a:lnTo>
                    <a:pt x="716709" y="1416391"/>
                  </a:lnTo>
                  <a:lnTo>
                    <a:pt x="777803" y="1444831"/>
                  </a:lnTo>
                  <a:lnTo>
                    <a:pt x="839848" y="1471130"/>
                  </a:lnTo>
                  <a:lnTo>
                    <a:pt x="902770" y="1495257"/>
                  </a:lnTo>
                  <a:lnTo>
                    <a:pt x="966493" y="1517183"/>
                  </a:lnTo>
                  <a:lnTo>
                    <a:pt x="1030939" y="1536882"/>
                  </a:lnTo>
                  <a:lnTo>
                    <a:pt x="1096031" y="1554328"/>
                  </a:lnTo>
                  <a:lnTo>
                    <a:pt x="1161689" y="1569502"/>
                  </a:lnTo>
                  <a:lnTo>
                    <a:pt x="1227835" y="1582386"/>
                  </a:lnTo>
                  <a:lnTo>
                    <a:pt x="1294389" y="1592962"/>
                  </a:lnTo>
                  <a:lnTo>
                    <a:pt x="1361271" y="1601220"/>
                  </a:lnTo>
                  <a:lnTo>
                    <a:pt x="1428399" y="1607148"/>
                  </a:lnTo>
                  <a:lnTo>
                    <a:pt x="1495692" y="1610740"/>
                  </a:lnTo>
                  <a:lnTo>
                    <a:pt x="1563070" y="1611991"/>
                  </a:lnTo>
                  <a:lnTo>
                    <a:pt x="1563148" y="1546044"/>
                  </a:lnTo>
                  <a:lnTo>
                    <a:pt x="1563226" y="1480096"/>
                  </a:lnTo>
                  <a:lnTo>
                    <a:pt x="1563304" y="1414149"/>
                  </a:lnTo>
                  <a:lnTo>
                    <a:pt x="1563383" y="1348201"/>
                  </a:lnTo>
                  <a:lnTo>
                    <a:pt x="1563461" y="1282254"/>
                  </a:lnTo>
                  <a:lnTo>
                    <a:pt x="1563539" y="1216307"/>
                  </a:lnTo>
                  <a:lnTo>
                    <a:pt x="1563617" y="1150359"/>
                  </a:lnTo>
                  <a:lnTo>
                    <a:pt x="1563696" y="1084412"/>
                  </a:lnTo>
                  <a:lnTo>
                    <a:pt x="1563774" y="1018464"/>
                  </a:lnTo>
                  <a:lnTo>
                    <a:pt x="1563852" y="952517"/>
                  </a:lnTo>
                  <a:lnTo>
                    <a:pt x="1563930" y="886570"/>
                  </a:lnTo>
                  <a:lnTo>
                    <a:pt x="1564009" y="820622"/>
                  </a:lnTo>
                  <a:lnTo>
                    <a:pt x="1564087" y="754675"/>
                  </a:lnTo>
                  <a:lnTo>
                    <a:pt x="1564165" y="688727"/>
                  </a:lnTo>
                  <a:lnTo>
                    <a:pt x="1564243" y="622780"/>
                  </a:lnTo>
                  <a:lnTo>
                    <a:pt x="1564321" y="556833"/>
                  </a:lnTo>
                  <a:lnTo>
                    <a:pt x="1564400" y="490885"/>
                  </a:lnTo>
                  <a:lnTo>
                    <a:pt x="1564478" y="424938"/>
                  </a:lnTo>
                  <a:lnTo>
                    <a:pt x="1564556" y="358991"/>
                  </a:lnTo>
                  <a:lnTo>
                    <a:pt x="1564634" y="293043"/>
                  </a:lnTo>
                  <a:lnTo>
                    <a:pt x="1564713" y="227096"/>
                  </a:lnTo>
                  <a:lnTo>
                    <a:pt x="1490671" y="222037"/>
                  </a:lnTo>
                  <a:lnTo>
                    <a:pt x="1417971" y="207126"/>
                  </a:lnTo>
                  <a:lnTo>
                    <a:pt x="1347916" y="182631"/>
                  </a:lnTo>
                  <a:lnTo>
                    <a:pt x="1281764" y="148992"/>
                  </a:lnTo>
                  <a:lnTo>
                    <a:pt x="1220702" y="106813"/>
                  </a:lnTo>
                  <a:lnTo>
                    <a:pt x="1165826" y="56850"/>
                  </a:lnTo>
                  <a:close/>
                </a:path>
              </a:pathLst>
            </a:custGeom>
            <a:solidFill>
              <a:srgbClr val="E2231A">
                <a:alpha val="100000"/>
              </a:srgbClr>
            </a:solidFill>
            <a:ln w="13550" cap="flat">
              <a:solidFill>
                <a:srgbClr val="000000">
                  <a:alpha val="100000"/>
                </a:srgbClr>
              </a:solidFill>
              <a:prstDash val="solid"/>
              <a:miter/>
            </a:ln>
          </p:spPr>
          <p:txBody>
            <a:bodyPr/>
            <a:lstStyle/>
            <a:p/>
          </p:txBody>
        </p:sp>
        <p:sp>
          <p:nvSpPr>
            <p:cNvPr id="7" name="pg7"/>
            <p:cNvSpPr/>
            <p:nvPr/>
          </p:nvSpPr>
          <p:spPr>
            <a:xfrm>
              <a:off x="1277783" y="3799747"/>
              <a:ext cx="1491579" cy="1291047"/>
            </a:xfrm>
            <a:custGeom>
              <a:avLst/>
              <a:pathLst>
                <a:path w="1491579" h="1291047">
                  <a:moveTo>
                    <a:pt x="1386465" y="105022"/>
                  </a:moveTo>
                  <a:lnTo>
                    <a:pt x="1320707" y="100021"/>
                  </a:lnTo>
                  <a:lnTo>
                    <a:pt x="1254949" y="95020"/>
                  </a:lnTo>
                  <a:lnTo>
                    <a:pt x="1189192" y="90019"/>
                  </a:lnTo>
                  <a:lnTo>
                    <a:pt x="1123434" y="85018"/>
                  </a:lnTo>
                  <a:lnTo>
                    <a:pt x="1057677" y="80017"/>
                  </a:lnTo>
                  <a:lnTo>
                    <a:pt x="991919" y="75016"/>
                  </a:lnTo>
                  <a:lnTo>
                    <a:pt x="926162" y="70015"/>
                  </a:lnTo>
                  <a:lnTo>
                    <a:pt x="860404" y="65013"/>
                  </a:lnTo>
                  <a:lnTo>
                    <a:pt x="794647" y="60012"/>
                  </a:lnTo>
                  <a:lnTo>
                    <a:pt x="728889" y="55011"/>
                  </a:lnTo>
                  <a:lnTo>
                    <a:pt x="663132" y="50010"/>
                  </a:lnTo>
                  <a:lnTo>
                    <a:pt x="597374" y="45009"/>
                  </a:lnTo>
                  <a:lnTo>
                    <a:pt x="531617" y="40008"/>
                  </a:lnTo>
                  <a:lnTo>
                    <a:pt x="465859" y="35007"/>
                  </a:lnTo>
                  <a:lnTo>
                    <a:pt x="400102" y="30006"/>
                  </a:lnTo>
                  <a:lnTo>
                    <a:pt x="334344" y="25005"/>
                  </a:lnTo>
                  <a:lnTo>
                    <a:pt x="268586" y="20004"/>
                  </a:lnTo>
                  <a:lnTo>
                    <a:pt x="202829" y="15003"/>
                  </a:lnTo>
                  <a:lnTo>
                    <a:pt x="137071" y="10002"/>
                  </a:lnTo>
                  <a:lnTo>
                    <a:pt x="71314" y="5001"/>
                  </a:lnTo>
                  <a:lnTo>
                    <a:pt x="5556" y="0"/>
                  </a:lnTo>
                  <a:lnTo>
                    <a:pt x="1568" y="68421"/>
                  </a:lnTo>
                  <a:lnTo>
                    <a:pt x="0" y="136940"/>
                  </a:lnTo>
                  <a:lnTo>
                    <a:pt x="854" y="205472"/>
                  </a:lnTo>
                  <a:lnTo>
                    <a:pt x="4131" y="273931"/>
                  </a:lnTo>
                  <a:lnTo>
                    <a:pt x="9824" y="342232"/>
                  </a:lnTo>
                  <a:lnTo>
                    <a:pt x="17929" y="410288"/>
                  </a:lnTo>
                  <a:lnTo>
                    <a:pt x="28434" y="478016"/>
                  </a:lnTo>
                  <a:lnTo>
                    <a:pt x="41325" y="545330"/>
                  </a:lnTo>
                  <a:lnTo>
                    <a:pt x="56588" y="612146"/>
                  </a:lnTo>
                  <a:lnTo>
                    <a:pt x="74203" y="678381"/>
                  </a:lnTo>
                  <a:lnTo>
                    <a:pt x="94148" y="743952"/>
                  </a:lnTo>
                  <a:lnTo>
                    <a:pt x="116398" y="808777"/>
                  </a:lnTo>
                  <a:lnTo>
                    <a:pt x="140926" y="872775"/>
                  </a:lnTo>
                  <a:lnTo>
                    <a:pt x="167700" y="935867"/>
                  </a:lnTo>
                  <a:lnTo>
                    <a:pt x="196687" y="997972"/>
                  </a:lnTo>
                  <a:lnTo>
                    <a:pt x="227851" y="1059015"/>
                  </a:lnTo>
                  <a:lnTo>
                    <a:pt x="261153" y="1118918"/>
                  </a:lnTo>
                  <a:lnTo>
                    <a:pt x="296551" y="1177606"/>
                  </a:lnTo>
                  <a:lnTo>
                    <a:pt x="334002" y="1235006"/>
                  </a:lnTo>
                  <a:lnTo>
                    <a:pt x="373458" y="1291047"/>
                  </a:lnTo>
                  <a:lnTo>
                    <a:pt x="426702" y="1252135"/>
                  </a:lnTo>
                  <a:lnTo>
                    <a:pt x="479945" y="1213223"/>
                  </a:lnTo>
                  <a:lnTo>
                    <a:pt x="533189" y="1174311"/>
                  </a:lnTo>
                  <a:lnTo>
                    <a:pt x="586433" y="1135399"/>
                  </a:lnTo>
                  <a:lnTo>
                    <a:pt x="639677" y="1096487"/>
                  </a:lnTo>
                  <a:lnTo>
                    <a:pt x="692921" y="1057575"/>
                  </a:lnTo>
                  <a:lnTo>
                    <a:pt x="746165" y="1018663"/>
                  </a:lnTo>
                  <a:lnTo>
                    <a:pt x="799409" y="979750"/>
                  </a:lnTo>
                  <a:lnTo>
                    <a:pt x="852653" y="940838"/>
                  </a:lnTo>
                  <a:lnTo>
                    <a:pt x="905897" y="901926"/>
                  </a:lnTo>
                  <a:lnTo>
                    <a:pt x="959140" y="863014"/>
                  </a:lnTo>
                  <a:lnTo>
                    <a:pt x="1012384" y="824102"/>
                  </a:lnTo>
                  <a:lnTo>
                    <a:pt x="1065628" y="785190"/>
                  </a:lnTo>
                  <a:lnTo>
                    <a:pt x="1118872" y="746278"/>
                  </a:lnTo>
                  <a:lnTo>
                    <a:pt x="1172116" y="707366"/>
                  </a:lnTo>
                  <a:lnTo>
                    <a:pt x="1225360" y="668453"/>
                  </a:lnTo>
                  <a:lnTo>
                    <a:pt x="1278604" y="629541"/>
                  </a:lnTo>
                  <a:lnTo>
                    <a:pt x="1331848" y="590629"/>
                  </a:lnTo>
                  <a:lnTo>
                    <a:pt x="1385091" y="551717"/>
                  </a:lnTo>
                  <a:lnTo>
                    <a:pt x="1438335" y="512805"/>
                  </a:lnTo>
                  <a:lnTo>
                    <a:pt x="1491579" y="473893"/>
                  </a:lnTo>
                  <a:lnTo>
                    <a:pt x="1449977" y="407598"/>
                  </a:lnTo>
                  <a:lnTo>
                    <a:pt x="1418134" y="336101"/>
                  </a:lnTo>
                  <a:lnTo>
                    <a:pt x="1396684" y="260831"/>
                  </a:lnTo>
                  <a:lnTo>
                    <a:pt x="1386057" y="183288"/>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8" name="pg8"/>
            <p:cNvSpPr/>
            <p:nvPr/>
          </p:nvSpPr>
          <p:spPr>
            <a:xfrm>
              <a:off x="1283340" y="2692083"/>
              <a:ext cx="1510946" cy="1212686"/>
            </a:xfrm>
            <a:custGeom>
              <a:avLst/>
              <a:pathLst>
                <a:path w="1510946" h="1212686">
                  <a:moveTo>
                    <a:pt x="1510946" y="896211"/>
                  </a:moveTo>
                  <a:lnTo>
                    <a:pt x="1460669" y="853534"/>
                  </a:lnTo>
                  <a:lnTo>
                    <a:pt x="1410392" y="810857"/>
                  </a:lnTo>
                  <a:lnTo>
                    <a:pt x="1360115" y="768181"/>
                  </a:lnTo>
                  <a:lnTo>
                    <a:pt x="1309838" y="725504"/>
                  </a:lnTo>
                  <a:lnTo>
                    <a:pt x="1259561" y="682827"/>
                  </a:lnTo>
                  <a:lnTo>
                    <a:pt x="1209284" y="640150"/>
                  </a:lnTo>
                  <a:lnTo>
                    <a:pt x="1159008" y="597474"/>
                  </a:lnTo>
                  <a:lnTo>
                    <a:pt x="1108731" y="554797"/>
                  </a:lnTo>
                  <a:lnTo>
                    <a:pt x="1058454" y="512120"/>
                  </a:lnTo>
                  <a:lnTo>
                    <a:pt x="1008177" y="469444"/>
                  </a:lnTo>
                  <a:lnTo>
                    <a:pt x="957900" y="426767"/>
                  </a:lnTo>
                  <a:lnTo>
                    <a:pt x="907623" y="384090"/>
                  </a:lnTo>
                  <a:lnTo>
                    <a:pt x="857347" y="341413"/>
                  </a:lnTo>
                  <a:lnTo>
                    <a:pt x="807070" y="298737"/>
                  </a:lnTo>
                  <a:lnTo>
                    <a:pt x="756793" y="256060"/>
                  </a:lnTo>
                  <a:lnTo>
                    <a:pt x="706516" y="213383"/>
                  </a:lnTo>
                  <a:lnTo>
                    <a:pt x="656239" y="170706"/>
                  </a:lnTo>
                  <a:lnTo>
                    <a:pt x="605962" y="128030"/>
                  </a:lnTo>
                  <a:lnTo>
                    <a:pt x="555685" y="85353"/>
                  </a:lnTo>
                  <a:lnTo>
                    <a:pt x="505409" y="42676"/>
                  </a:lnTo>
                  <a:lnTo>
                    <a:pt x="455132" y="0"/>
                  </a:lnTo>
                  <a:lnTo>
                    <a:pt x="412271" y="52316"/>
                  </a:lnTo>
                  <a:lnTo>
                    <a:pt x="371261" y="106095"/>
                  </a:lnTo>
                  <a:lnTo>
                    <a:pt x="332152" y="161271"/>
                  </a:lnTo>
                  <a:lnTo>
                    <a:pt x="294991" y="217779"/>
                  </a:lnTo>
                  <a:lnTo>
                    <a:pt x="259824" y="275547"/>
                  </a:lnTo>
                  <a:lnTo>
                    <a:pt x="226692" y="334508"/>
                  </a:lnTo>
                  <a:lnTo>
                    <a:pt x="195637" y="394588"/>
                  </a:lnTo>
                  <a:lnTo>
                    <a:pt x="166696" y="455714"/>
                  </a:lnTo>
                  <a:lnTo>
                    <a:pt x="139905" y="517813"/>
                  </a:lnTo>
                  <a:lnTo>
                    <a:pt x="115296" y="580808"/>
                  </a:lnTo>
                  <a:lnTo>
                    <a:pt x="92899" y="644623"/>
                  </a:lnTo>
                  <a:lnTo>
                    <a:pt x="72741" y="709180"/>
                  </a:lnTo>
                  <a:lnTo>
                    <a:pt x="54847" y="774402"/>
                  </a:lnTo>
                  <a:lnTo>
                    <a:pt x="39239" y="840207"/>
                  </a:lnTo>
                  <a:lnTo>
                    <a:pt x="25935" y="906517"/>
                  </a:lnTo>
                  <a:lnTo>
                    <a:pt x="14952" y="973251"/>
                  </a:lnTo>
                  <a:lnTo>
                    <a:pt x="6304" y="1040327"/>
                  </a:lnTo>
                  <a:lnTo>
                    <a:pt x="0" y="1107664"/>
                  </a:lnTo>
                  <a:lnTo>
                    <a:pt x="65757" y="1112665"/>
                  </a:lnTo>
                  <a:lnTo>
                    <a:pt x="131515" y="1117666"/>
                  </a:lnTo>
                  <a:lnTo>
                    <a:pt x="197272" y="1122667"/>
                  </a:lnTo>
                  <a:lnTo>
                    <a:pt x="263030" y="1127668"/>
                  </a:lnTo>
                  <a:lnTo>
                    <a:pt x="328787" y="1132669"/>
                  </a:lnTo>
                  <a:lnTo>
                    <a:pt x="394545" y="1137670"/>
                  </a:lnTo>
                  <a:lnTo>
                    <a:pt x="460302" y="1142671"/>
                  </a:lnTo>
                  <a:lnTo>
                    <a:pt x="526060" y="1147672"/>
                  </a:lnTo>
                  <a:lnTo>
                    <a:pt x="591817" y="1152673"/>
                  </a:lnTo>
                  <a:lnTo>
                    <a:pt x="657575" y="1157674"/>
                  </a:lnTo>
                  <a:lnTo>
                    <a:pt x="723332" y="1162676"/>
                  </a:lnTo>
                  <a:lnTo>
                    <a:pt x="789090" y="1167677"/>
                  </a:lnTo>
                  <a:lnTo>
                    <a:pt x="854847" y="1172678"/>
                  </a:lnTo>
                  <a:lnTo>
                    <a:pt x="920605" y="1177679"/>
                  </a:lnTo>
                  <a:lnTo>
                    <a:pt x="986363" y="1182680"/>
                  </a:lnTo>
                  <a:lnTo>
                    <a:pt x="1052120" y="1187681"/>
                  </a:lnTo>
                  <a:lnTo>
                    <a:pt x="1117878" y="1192682"/>
                  </a:lnTo>
                  <a:lnTo>
                    <a:pt x="1183635" y="1197683"/>
                  </a:lnTo>
                  <a:lnTo>
                    <a:pt x="1249393" y="1202684"/>
                  </a:lnTo>
                  <a:lnTo>
                    <a:pt x="1315150" y="1207685"/>
                  </a:lnTo>
                  <a:lnTo>
                    <a:pt x="1380908" y="1212686"/>
                  </a:lnTo>
                  <a:lnTo>
                    <a:pt x="1390519" y="1143832"/>
                  </a:lnTo>
                  <a:lnTo>
                    <a:pt x="1408679" y="1076725"/>
                  </a:lnTo>
                  <a:lnTo>
                    <a:pt x="1435102" y="1012420"/>
                  </a:lnTo>
                  <a:lnTo>
                    <a:pt x="1469370" y="951931"/>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9" name="pg9"/>
            <p:cNvSpPr/>
            <p:nvPr/>
          </p:nvSpPr>
          <p:spPr>
            <a:xfrm>
              <a:off x="1738472" y="2144341"/>
              <a:ext cx="1274023" cy="1443953"/>
            </a:xfrm>
            <a:custGeom>
              <a:avLst/>
              <a:pathLst>
                <a:path w="1274023" h="1443953">
                  <a:moveTo>
                    <a:pt x="1274023" y="1287455"/>
                  </a:moveTo>
                  <a:lnTo>
                    <a:pt x="1249723" y="1226148"/>
                  </a:lnTo>
                  <a:lnTo>
                    <a:pt x="1225424" y="1164840"/>
                  </a:lnTo>
                  <a:lnTo>
                    <a:pt x="1201124" y="1103533"/>
                  </a:lnTo>
                  <a:lnTo>
                    <a:pt x="1176825" y="1042225"/>
                  </a:lnTo>
                  <a:lnTo>
                    <a:pt x="1152525" y="980918"/>
                  </a:lnTo>
                  <a:lnTo>
                    <a:pt x="1128226" y="919611"/>
                  </a:lnTo>
                  <a:lnTo>
                    <a:pt x="1103926" y="858303"/>
                  </a:lnTo>
                  <a:lnTo>
                    <a:pt x="1079627" y="796996"/>
                  </a:lnTo>
                  <a:lnTo>
                    <a:pt x="1055327" y="735688"/>
                  </a:lnTo>
                  <a:lnTo>
                    <a:pt x="1031028" y="674381"/>
                  </a:lnTo>
                  <a:lnTo>
                    <a:pt x="1006728" y="613074"/>
                  </a:lnTo>
                  <a:lnTo>
                    <a:pt x="982429" y="551766"/>
                  </a:lnTo>
                  <a:lnTo>
                    <a:pt x="958129" y="490459"/>
                  </a:lnTo>
                  <a:lnTo>
                    <a:pt x="933830" y="429151"/>
                  </a:lnTo>
                  <a:lnTo>
                    <a:pt x="909530" y="367844"/>
                  </a:lnTo>
                  <a:lnTo>
                    <a:pt x="885231" y="306537"/>
                  </a:lnTo>
                  <a:lnTo>
                    <a:pt x="860931" y="245229"/>
                  </a:lnTo>
                  <a:lnTo>
                    <a:pt x="836632" y="183922"/>
                  </a:lnTo>
                  <a:lnTo>
                    <a:pt x="812332" y="122614"/>
                  </a:lnTo>
                  <a:lnTo>
                    <a:pt x="788032" y="61307"/>
                  </a:lnTo>
                  <a:lnTo>
                    <a:pt x="763733" y="0"/>
                  </a:lnTo>
                  <a:lnTo>
                    <a:pt x="701146" y="26081"/>
                  </a:lnTo>
                  <a:lnTo>
                    <a:pt x="639510" y="54336"/>
                  </a:lnTo>
                  <a:lnTo>
                    <a:pt x="578899" y="84728"/>
                  </a:lnTo>
                  <a:lnTo>
                    <a:pt x="519389" y="117221"/>
                  </a:lnTo>
                  <a:lnTo>
                    <a:pt x="461050" y="151774"/>
                  </a:lnTo>
                  <a:lnTo>
                    <a:pt x="403956" y="188347"/>
                  </a:lnTo>
                  <a:lnTo>
                    <a:pt x="348175" y="226893"/>
                  </a:lnTo>
                  <a:lnTo>
                    <a:pt x="293776" y="267367"/>
                  </a:lnTo>
                  <a:lnTo>
                    <a:pt x="240825" y="309717"/>
                  </a:lnTo>
                  <a:lnTo>
                    <a:pt x="189388" y="353894"/>
                  </a:lnTo>
                  <a:lnTo>
                    <a:pt x="139527" y="399841"/>
                  </a:lnTo>
                  <a:lnTo>
                    <a:pt x="91303" y="447504"/>
                  </a:lnTo>
                  <a:lnTo>
                    <a:pt x="44775" y="496825"/>
                  </a:lnTo>
                  <a:lnTo>
                    <a:pt x="0" y="547741"/>
                  </a:lnTo>
                  <a:lnTo>
                    <a:pt x="50276" y="590418"/>
                  </a:lnTo>
                  <a:lnTo>
                    <a:pt x="100553" y="633095"/>
                  </a:lnTo>
                  <a:lnTo>
                    <a:pt x="150830" y="675772"/>
                  </a:lnTo>
                  <a:lnTo>
                    <a:pt x="201107" y="718448"/>
                  </a:lnTo>
                  <a:lnTo>
                    <a:pt x="251384" y="761125"/>
                  </a:lnTo>
                  <a:lnTo>
                    <a:pt x="301661" y="803802"/>
                  </a:lnTo>
                  <a:lnTo>
                    <a:pt x="351937" y="846478"/>
                  </a:lnTo>
                  <a:lnTo>
                    <a:pt x="402214" y="889155"/>
                  </a:lnTo>
                  <a:lnTo>
                    <a:pt x="452491" y="931832"/>
                  </a:lnTo>
                  <a:lnTo>
                    <a:pt x="502768" y="974509"/>
                  </a:lnTo>
                  <a:lnTo>
                    <a:pt x="553045" y="1017185"/>
                  </a:lnTo>
                  <a:lnTo>
                    <a:pt x="603322" y="1059862"/>
                  </a:lnTo>
                  <a:lnTo>
                    <a:pt x="653599" y="1102539"/>
                  </a:lnTo>
                  <a:lnTo>
                    <a:pt x="703875" y="1145216"/>
                  </a:lnTo>
                  <a:lnTo>
                    <a:pt x="754152" y="1187892"/>
                  </a:lnTo>
                  <a:lnTo>
                    <a:pt x="804429" y="1230569"/>
                  </a:lnTo>
                  <a:lnTo>
                    <a:pt x="854706" y="1273246"/>
                  </a:lnTo>
                  <a:lnTo>
                    <a:pt x="904983" y="1315922"/>
                  </a:lnTo>
                  <a:lnTo>
                    <a:pt x="955260" y="1358599"/>
                  </a:lnTo>
                  <a:lnTo>
                    <a:pt x="1005536" y="1401276"/>
                  </a:lnTo>
                  <a:lnTo>
                    <a:pt x="1055813" y="1443953"/>
                  </a:lnTo>
                  <a:lnTo>
                    <a:pt x="1102744" y="1395069"/>
                  </a:lnTo>
                  <a:lnTo>
                    <a:pt x="1155292" y="1352282"/>
                  </a:lnTo>
                  <a:lnTo>
                    <a:pt x="1212671" y="1316231"/>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10" name="pg10"/>
            <p:cNvSpPr/>
            <p:nvPr/>
          </p:nvSpPr>
          <p:spPr>
            <a:xfrm>
              <a:off x="2502206" y="2032958"/>
              <a:ext cx="625673" cy="1398837"/>
            </a:xfrm>
            <a:custGeom>
              <a:avLst/>
              <a:pathLst>
                <a:path w="625673" h="1398837">
                  <a:moveTo>
                    <a:pt x="625673" y="1367014"/>
                  </a:moveTo>
                  <a:lnTo>
                    <a:pt x="615109" y="1301918"/>
                  </a:lnTo>
                  <a:lnTo>
                    <a:pt x="604546" y="1236822"/>
                  </a:lnTo>
                  <a:lnTo>
                    <a:pt x="593982" y="1171726"/>
                  </a:lnTo>
                  <a:lnTo>
                    <a:pt x="583419" y="1106630"/>
                  </a:lnTo>
                  <a:lnTo>
                    <a:pt x="572856" y="1041534"/>
                  </a:lnTo>
                  <a:lnTo>
                    <a:pt x="562292" y="976438"/>
                  </a:lnTo>
                  <a:lnTo>
                    <a:pt x="551729" y="911342"/>
                  </a:lnTo>
                  <a:lnTo>
                    <a:pt x="541165" y="846246"/>
                  </a:lnTo>
                  <a:lnTo>
                    <a:pt x="530602" y="781151"/>
                  </a:lnTo>
                  <a:lnTo>
                    <a:pt x="520039" y="716055"/>
                  </a:lnTo>
                  <a:lnTo>
                    <a:pt x="509475" y="650959"/>
                  </a:lnTo>
                  <a:lnTo>
                    <a:pt x="498912" y="585863"/>
                  </a:lnTo>
                  <a:lnTo>
                    <a:pt x="488348" y="520767"/>
                  </a:lnTo>
                  <a:lnTo>
                    <a:pt x="477785" y="455671"/>
                  </a:lnTo>
                  <a:lnTo>
                    <a:pt x="467221" y="390575"/>
                  </a:lnTo>
                  <a:lnTo>
                    <a:pt x="456658" y="325479"/>
                  </a:lnTo>
                  <a:lnTo>
                    <a:pt x="446095" y="260383"/>
                  </a:lnTo>
                  <a:lnTo>
                    <a:pt x="435531" y="195287"/>
                  </a:lnTo>
                  <a:lnTo>
                    <a:pt x="424968" y="130191"/>
                  </a:lnTo>
                  <a:lnTo>
                    <a:pt x="414404" y="65095"/>
                  </a:lnTo>
                  <a:lnTo>
                    <a:pt x="403841" y="0"/>
                  </a:lnTo>
                  <a:lnTo>
                    <a:pt x="335005" y="12448"/>
                  </a:lnTo>
                  <a:lnTo>
                    <a:pt x="266663" y="27372"/>
                  </a:lnTo>
                  <a:lnTo>
                    <a:pt x="198903" y="44752"/>
                  </a:lnTo>
                  <a:lnTo>
                    <a:pt x="131815" y="64564"/>
                  </a:lnTo>
                  <a:lnTo>
                    <a:pt x="65485" y="86784"/>
                  </a:lnTo>
                  <a:lnTo>
                    <a:pt x="0" y="111382"/>
                  </a:lnTo>
                  <a:lnTo>
                    <a:pt x="24299" y="172689"/>
                  </a:lnTo>
                  <a:lnTo>
                    <a:pt x="48599" y="233997"/>
                  </a:lnTo>
                  <a:lnTo>
                    <a:pt x="72898" y="295304"/>
                  </a:lnTo>
                  <a:lnTo>
                    <a:pt x="97198" y="356611"/>
                  </a:lnTo>
                  <a:lnTo>
                    <a:pt x="121497" y="417919"/>
                  </a:lnTo>
                  <a:lnTo>
                    <a:pt x="145797" y="479226"/>
                  </a:lnTo>
                  <a:lnTo>
                    <a:pt x="170096" y="540534"/>
                  </a:lnTo>
                  <a:lnTo>
                    <a:pt x="194396" y="601841"/>
                  </a:lnTo>
                  <a:lnTo>
                    <a:pt x="218695" y="663148"/>
                  </a:lnTo>
                  <a:lnTo>
                    <a:pt x="242995" y="724456"/>
                  </a:lnTo>
                  <a:lnTo>
                    <a:pt x="267294" y="785763"/>
                  </a:lnTo>
                  <a:lnTo>
                    <a:pt x="291594" y="847071"/>
                  </a:lnTo>
                  <a:lnTo>
                    <a:pt x="315893" y="908378"/>
                  </a:lnTo>
                  <a:lnTo>
                    <a:pt x="340193" y="969685"/>
                  </a:lnTo>
                  <a:lnTo>
                    <a:pt x="364492" y="1030993"/>
                  </a:lnTo>
                  <a:lnTo>
                    <a:pt x="388792" y="1092300"/>
                  </a:lnTo>
                  <a:lnTo>
                    <a:pt x="413091" y="1153608"/>
                  </a:lnTo>
                  <a:lnTo>
                    <a:pt x="437391" y="1214915"/>
                  </a:lnTo>
                  <a:lnTo>
                    <a:pt x="461690" y="1276223"/>
                  </a:lnTo>
                  <a:lnTo>
                    <a:pt x="485990" y="1337530"/>
                  </a:lnTo>
                  <a:lnTo>
                    <a:pt x="510289" y="1398837"/>
                  </a:lnTo>
                  <a:close/>
                </a:path>
              </a:pathLst>
            </a:custGeom>
            <a:solidFill>
              <a:srgbClr val="961A49">
                <a:alpha val="100000"/>
              </a:srgbClr>
            </a:solidFill>
            <a:ln w="13550" cap="flat">
              <a:solidFill>
                <a:srgbClr val="000000">
                  <a:alpha val="100000"/>
                </a:srgbClr>
              </a:solidFill>
              <a:prstDash val="solid"/>
              <a:miter/>
            </a:ln>
          </p:spPr>
          <p:txBody>
            <a:bodyPr/>
            <a:lstStyle/>
            <a:p/>
          </p:txBody>
        </p:sp>
        <p:sp>
          <p:nvSpPr>
            <p:cNvPr id="11" name="pg11"/>
            <p:cNvSpPr/>
            <p:nvPr/>
          </p:nvSpPr>
          <p:spPr>
            <a:xfrm>
              <a:off x="2906047" y="2007924"/>
              <a:ext cx="310564" cy="1392048"/>
            </a:xfrm>
            <a:custGeom>
              <a:avLst/>
              <a:pathLst>
                <a:path w="310564" h="1392048">
                  <a:moveTo>
                    <a:pt x="310564" y="1384896"/>
                  </a:moveTo>
                  <a:lnTo>
                    <a:pt x="310564" y="1318948"/>
                  </a:lnTo>
                  <a:lnTo>
                    <a:pt x="310564" y="1253001"/>
                  </a:lnTo>
                  <a:lnTo>
                    <a:pt x="310564" y="1187053"/>
                  </a:lnTo>
                  <a:lnTo>
                    <a:pt x="310564" y="1121106"/>
                  </a:lnTo>
                  <a:lnTo>
                    <a:pt x="310564" y="1055158"/>
                  </a:lnTo>
                  <a:lnTo>
                    <a:pt x="310564" y="989211"/>
                  </a:lnTo>
                  <a:lnTo>
                    <a:pt x="310564" y="923264"/>
                  </a:lnTo>
                  <a:lnTo>
                    <a:pt x="310564" y="857316"/>
                  </a:lnTo>
                  <a:lnTo>
                    <a:pt x="310564" y="791369"/>
                  </a:lnTo>
                  <a:lnTo>
                    <a:pt x="310564" y="725421"/>
                  </a:lnTo>
                  <a:lnTo>
                    <a:pt x="310564" y="659474"/>
                  </a:lnTo>
                  <a:lnTo>
                    <a:pt x="310564" y="593526"/>
                  </a:lnTo>
                  <a:lnTo>
                    <a:pt x="310564" y="527579"/>
                  </a:lnTo>
                  <a:lnTo>
                    <a:pt x="310564" y="461632"/>
                  </a:lnTo>
                  <a:lnTo>
                    <a:pt x="310564" y="395684"/>
                  </a:lnTo>
                  <a:lnTo>
                    <a:pt x="310564" y="329737"/>
                  </a:lnTo>
                  <a:lnTo>
                    <a:pt x="310564" y="263789"/>
                  </a:lnTo>
                  <a:lnTo>
                    <a:pt x="310564" y="197842"/>
                  </a:lnTo>
                  <a:lnTo>
                    <a:pt x="310564" y="131894"/>
                  </a:lnTo>
                  <a:lnTo>
                    <a:pt x="310564" y="65947"/>
                  </a:lnTo>
                  <a:lnTo>
                    <a:pt x="310564" y="0"/>
                  </a:lnTo>
                  <a:lnTo>
                    <a:pt x="232608" y="1567"/>
                  </a:lnTo>
                  <a:lnTo>
                    <a:pt x="154778" y="6268"/>
                  </a:lnTo>
                  <a:lnTo>
                    <a:pt x="77200" y="14095"/>
                  </a:lnTo>
                  <a:lnTo>
                    <a:pt x="0" y="25034"/>
                  </a:lnTo>
                  <a:lnTo>
                    <a:pt x="10563" y="90130"/>
                  </a:lnTo>
                  <a:lnTo>
                    <a:pt x="21126" y="155226"/>
                  </a:lnTo>
                  <a:lnTo>
                    <a:pt x="31690" y="220322"/>
                  </a:lnTo>
                  <a:lnTo>
                    <a:pt x="42253" y="285418"/>
                  </a:lnTo>
                  <a:lnTo>
                    <a:pt x="52817" y="350514"/>
                  </a:lnTo>
                  <a:lnTo>
                    <a:pt x="63380" y="415610"/>
                  </a:lnTo>
                  <a:lnTo>
                    <a:pt x="73943" y="480706"/>
                  </a:lnTo>
                  <a:lnTo>
                    <a:pt x="84507" y="545801"/>
                  </a:lnTo>
                  <a:lnTo>
                    <a:pt x="95070" y="610897"/>
                  </a:lnTo>
                  <a:lnTo>
                    <a:pt x="105634" y="675993"/>
                  </a:lnTo>
                  <a:lnTo>
                    <a:pt x="116197" y="741089"/>
                  </a:lnTo>
                  <a:lnTo>
                    <a:pt x="126760" y="806185"/>
                  </a:lnTo>
                  <a:lnTo>
                    <a:pt x="137324" y="871281"/>
                  </a:lnTo>
                  <a:lnTo>
                    <a:pt x="147887" y="936377"/>
                  </a:lnTo>
                  <a:lnTo>
                    <a:pt x="158451" y="1001473"/>
                  </a:lnTo>
                  <a:lnTo>
                    <a:pt x="169014" y="1066569"/>
                  </a:lnTo>
                  <a:lnTo>
                    <a:pt x="179577" y="1131665"/>
                  </a:lnTo>
                  <a:lnTo>
                    <a:pt x="190141" y="1196761"/>
                  </a:lnTo>
                  <a:lnTo>
                    <a:pt x="200704" y="1261857"/>
                  </a:lnTo>
                  <a:lnTo>
                    <a:pt x="211268" y="1326952"/>
                  </a:lnTo>
                  <a:lnTo>
                    <a:pt x="221831" y="1392048"/>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12" name="tx12"/>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13" name="tx13"/>
            <p:cNvSpPr/>
            <p:nvPr/>
          </p:nvSpPr>
          <p:spPr>
            <a:xfrm>
              <a:off x="5712180" y="298414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4" name="rc14"/>
            <p:cNvSpPr/>
            <p:nvPr/>
          </p:nvSpPr>
          <p:spPr>
            <a:xfrm>
              <a:off x="5721180" y="317748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339694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61640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405531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49422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71368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22" name="tx22"/>
            <p:cNvSpPr/>
            <p:nvPr/>
          </p:nvSpPr>
          <p:spPr>
            <a:xfrm>
              <a:off x="6001225" y="3238212"/>
              <a:ext cx="13041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WCAR: 6 million (31%) </a:t>
              </a:r>
            </a:p>
          </p:txBody>
        </p:sp>
        <p:sp>
          <p:nvSpPr>
            <p:cNvPr id="23" name="tx23"/>
            <p:cNvSpPr/>
            <p:nvPr/>
          </p:nvSpPr>
          <p:spPr>
            <a:xfrm>
              <a:off x="6001225" y="3457668"/>
              <a:ext cx="13603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ESAR: 3.8 million (19%) </a:t>
              </a:r>
            </a:p>
          </p:txBody>
        </p:sp>
        <p:sp>
          <p:nvSpPr>
            <p:cNvPr id="24" name="tx24"/>
            <p:cNvSpPr/>
            <p:nvPr/>
          </p:nvSpPr>
          <p:spPr>
            <a:xfrm>
              <a:off x="6001225" y="3677124"/>
              <a:ext cx="1372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ROSA: 2.9 million (15%) </a:t>
              </a:r>
            </a:p>
          </p:txBody>
        </p:sp>
        <p:sp>
          <p:nvSpPr>
            <p:cNvPr id="25" name="tx25"/>
            <p:cNvSpPr/>
            <p:nvPr/>
          </p:nvSpPr>
          <p:spPr>
            <a:xfrm>
              <a:off x="6001225" y="3896580"/>
              <a:ext cx="1352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EAPR: 2.2 million (11%) </a:t>
              </a:r>
            </a:p>
          </p:txBody>
        </p:sp>
        <p:sp>
          <p:nvSpPr>
            <p:cNvPr id="26" name="tx26"/>
            <p:cNvSpPr/>
            <p:nvPr/>
          </p:nvSpPr>
          <p:spPr>
            <a:xfrm>
              <a:off x="6001225" y="4116036"/>
              <a:ext cx="1285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MENA: 2 million (10%) </a:t>
              </a:r>
            </a:p>
          </p:txBody>
        </p:sp>
        <p:sp>
          <p:nvSpPr>
            <p:cNvPr id="27" name="tx27"/>
            <p:cNvSpPr/>
            <p:nvPr/>
          </p:nvSpPr>
          <p:spPr>
            <a:xfrm>
              <a:off x="6001225" y="4335492"/>
              <a:ext cx="12919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LACR: 1.5 million (8%) </a:t>
              </a:r>
            </a:p>
          </p:txBody>
        </p:sp>
        <p:sp>
          <p:nvSpPr>
            <p:cNvPr id="28" name="tx28"/>
            <p:cNvSpPr/>
            <p:nvPr/>
          </p:nvSpPr>
          <p:spPr>
            <a:xfrm>
              <a:off x="6001225" y="4554948"/>
              <a:ext cx="17087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Non-programme: 677,000 (3%) </a:t>
              </a:r>
            </a:p>
          </p:txBody>
        </p:sp>
        <p:sp>
          <p:nvSpPr>
            <p:cNvPr id="29" name="tx29"/>
            <p:cNvSpPr/>
            <p:nvPr/>
          </p:nvSpPr>
          <p:spPr>
            <a:xfrm>
              <a:off x="6001225" y="4774404"/>
              <a:ext cx="12053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ECAR: 503,000 (3%) </a:t>
              </a:r>
            </a:p>
          </p:txBody>
        </p:sp>
        <p:sp>
          <p:nvSpPr>
            <p:cNvPr id="30" name="tx30"/>
            <p:cNvSpPr/>
            <p:nvPr/>
          </p:nvSpPr>
          <p:spPr>
            <a:xfrm>
              <a:off x="793043" y="1368037"/>
              <a:ext cx="68545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Global, 2025</a:t>
              </a:r>
            </a:p>
          </p:txBody>
        </p:sp>
        <p:sp>
          <p:nvSpPr>
            <p:cNvPr id="31" name="tx31"/>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regions accounted for over half (65%) of all un- and under-vaccinated children, globally.
WCAR had the highest number of children who did not receive DTP3 (n=6 million), which is approximately 31% of all un- and under-vaccinated children, globally (n=19.6m).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regions - WCAR, ESAR, and ROSA - accounted for nearly three in four of all un- and under-vaccinated children, globally.</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33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3109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59882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7665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93427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0199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26972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16908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359614"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745381" y="517009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762154" y="503593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829244" y="490177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829244" y="476762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862789" y="463346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929878" y="449930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996968" y="436514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013741" y="423098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030513" y="40968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047286" y="396266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064058" y="382850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097603" y="369434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097603" y="356018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181466" y="342602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215011" y="329186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215011" y="315770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231783" y="302354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231783" y="288938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231783" y="275522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248556" y="26210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248556" y="24869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265328" y="2352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265328" y="221858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298873" y="2084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298873" y="1950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298873"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481413"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0" name="tx40"/>
            <p:cNvSpPr/>
            <p:nvPr/>
          </p:nvSpPr>
          <p:spPr>
            <a:xfrm>
              <a:off x="867180" y="517959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1" name="tx41"/>
            <p:cNvSpPr/>
            <p:nvPr/>
          </p:nvSpPr>
          <p:spPr>
            <a:xfrm>
              <a:off x="883953" y="50454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2" name="tx42"/>
            <p:cNvSpPr/>
            <p:nvPr/>
          </p:nvSpPr>
          <p:spPr>
            <a:xfrm>
              <a:off x="951043" y="491127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3" name="tx43"/>
            <p:cNvSpPr/>
            <p:nvPr/>
          </p:nvSpPr>
          <p:spPr>
            <a:xfrm>
              <a:off x="951043" y="477711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4" name="tx44"/>
            <p:cNvSpPr/>
            <p:nvPr/>
          </p:nvSpPr>
          <p:spPr>
            <a:xfrm>
              <a:off x="984588" y="464295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5" name="tx45"/>
            <p:cNvSpPr/>
            <p:nvPr/>
          </p:nvSpPr>
          <p:spPr>
            <a:xfrm>
              <a:off x="1051678" y="450879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6" name="tx46"/>
            <p:cNvSpPr/>
            <p:nvPr/>
          </p:nvSpPr>
          <p:spPr>
            <a:xfrm>
              <a:off x="774655" y="43746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7" name="tx47"/>
            <p:cNvSpPr/>
            <p:nvPr/>
          </p:nvSpPr>
          <p:spPr>
            <a:xfrm>
              <a:off x="831112" y="424048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8" name="tx48"/>
            <p:cNvSpPr/>
            <p:nvPr/>
          </p:nvSpPr>
          <p:spPr>
            <a:xfrm>
              <a:off x="839015" y="410632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9" name="tx49"/>
            <p:cNvSpPr/>
            <p:nvPr/>
          </p:nvSpPr>
          <p:spPr>
            <a:xfrm>
              <a:off x="807416" y="3972161"/>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50" name="tx50"/>
            <p:cNvSpPr/>
            <p:nvPr/>
          </p:nvSpPr>
          <p:spPr>
            <a:xfrm>
              <a:off x="850523" y="38380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1" name="tx51"/>
            <p:cNvSpPr/>
            <p:nvPr/>
          </p:nvSpPr>
          <p:spPr>
            <a:xfrm>
              <a:off x="919364" y="370384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52" name="tx52"/>
            <p:cNvSpPr/>
            <p:nvPr/>
          </p:nvSpPr>
          <p:spPr>
            <a:xfrm>
              <a:off x="901625" y="356968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53" name="tx53"/>
            <p:cNvSpPr/>
            <p:nvPr/>
          </p:nvSpPr>
          <p:spPr>
            <a:xfrm>
              <a:off x="976800" y="343552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54" name="tx54"/>
            <p:cNvSpPr/>
            <p:nvPr/>
          </p:nvSpPr>
          <p:spPr>
            <a:xfrm>
              <a:off x="1058900" y="3301362"/>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55" name="tx55"/>
            <p:cNvSpPr/>
            <p:nvPr/>
          </p:nvSpPr>
          <p:spPr>
            <a:xfrm>
              <a:off x="1003030" y="3167202"/>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56" name="tx56"/>
            <p:cNvSpPr/>
            <p:nvPr/>
          </p:nvSpPr>
          <p:spPr>
            <a:xfrm>
              <a:off x="1013859" y="30330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57" name="tx57"/>
            <p:cNvSpPr/>
            <p:nvPr/>
          </p:nvSpPr>
          <p:spPr>
            <a:xfrm>
              <a:off x="1013859" y="289888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58" name="tx58"/>
            <p:cNvSpPr/>
            <p:nvPr/>
          </p:nvSpPr>
          <p:spPr>
            <a:xfrm>
              <a:off x="1049155" y="276472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59" name="tx59"/>
            <p:cNvSpPr/>
            <p:nvPr/>
          </p:nvSpPr>
          <p:spPr>
            <a:xfrm>
              <a:off x="1017464" y="26305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60" name="tx60"/>
            <p:cNvSpPr/>
            <p:nvPr/>
          </p:nvSpPr>
          <p:spPr>
            <a:xfrm>
              <a:off x="1036484" y="249640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61" name="tx61"/>
            <p:cNvSpPr/>
            <p:nvPr/>
          </p:nvSpPr>
          <p:spPr>
            <a:xfrm>
              <a:off x="1047404" y="236224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62" name="tx62"/>
            <p:cNvSpPr/>
            <p:nvPr/>
          </p:nvSpPr>
          <p:spPr>
            <a:xfrm>
              <a:off x="1043015" y="22280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3" name="tx63"/>
            <p:cNvSpPr/>
            <p:nvPr/>
          </p:nvSpPr>
          <p:spPr>
            <a:xfrm>
              <a:off x="1085338" y="20939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64" name="tx64"/>
            <p:cNvSpPr/>
            <p:nvPr/>
          </p:nvSpPr>
          <p:spPr>
            <a:xfrm>
              <a:off x="1089727" y="19597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5" name="tx65"/>
            <p:cNvSpPr/>
            <p:nvPr/>
          </p:nvSpPr>
          <p:spPr>
            <a:xfrm>
              <a:off x="1094208" y="1825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6" name="rc66"/>
            <p:cNvSpPr/>
            <p:nvPr/>
          </p:nvSpPr>
          <p:spPr>
            <a:xfrm>
              <a:off x="252469" y="1679636"/>
              <a:ext cx="1144722" cy="3836966"/>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14776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6454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81313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98085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485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3163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8403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34985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75" name="pt75"/>
            <p:cNvSpPr/>
            <p:nvPr/>
          </p:nvSpPr>
          <p:spPr>
            <a:xfrm>
              <a:off x="1708105"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1758423" y="512985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7" name="pt77"/>
            <p:cNvSpPr/>
            <p:nvPr/>
          </p:nvSpPr>
          <p:spPr>
            <a:xfrm>
              <a:off x="1959692" y="49554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026782" y="478103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110645" y="460662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177735" y="443222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228052" y="42578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228052" y="40834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278370" y="39089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295142" y="373459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379005" y="35601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2395777" y="338577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395777" y="32113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429322" y="30369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429322" y="28625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429322"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462867"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2479640"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496412"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496412"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2496412"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1829904" y="531375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97" name="tx97"/>
            <p:cNvSpPr/>
            <p:nvPr/>
          </p:nvSpPr>
          <p:spPr>
            <a:xfrm>
              <a:off x="1880222" y="513935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98" name="tx98"/>
            <p:cNvSpPr/>
            <p:nvPr/>
          </p:nvSpPr>
          <p:spPr>
            <a:xfrm>
              <a:off x="2081492" y="49649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99" name="tx99"/>
            <p:cNvSpPr/>
            <p:nvPr/>
          </p:nvSpPr>
          <p:spPr>
            <a:xfrm>
              <a:off x="2148582" y="479053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100" name="tx100"/>
            <p:cNvSpPr/>
            <p:nvPr/>
          </p:nvSpPr>
          <p:spPr>
            <a:xfrm>
              <a:off x="2232444" y="46161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01" name="tx101"/>
            <p:cNvSpPr/>
            <p:nvPr/>
          </p:nvSpPr>
          <p:spPr>
            <a:xfrm>
              <a:off x="2299534" y="44417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02" name="tx102"/>
            <p:cNvSpPr/>
            <p:nvPr/>
          </p:nvSpPr>
          <p:spPr>
            <a:xfrm>
              <a:off x="2018998" y="42673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03" name="tx103"/>
            <p:cNvSpPr/>
            <p:nvPr/>
          </p:nvSpPr>
          <p:spPr>
            <a:xfrm>
              <a:off x="2005739" y="40929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04" name="tx104"/>
            <p:cNvSpPr/>
            <p:nvPr/>
          </p:nvSpPr>
          <p:spPr>
            <a:xfrm>
              <a:off x="2056056" y="39184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05" name="tx105"/>
            <p:cNvSpPr/>
            <p:nvPr/>
          </p:nvSpPr>
          <p:spPr>
            <a:xfrm>
              <a:off x="2108125" y="374408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6" name="tx106"/>
            <p:cNvSpPr/>
            <p:nvPr/>
          </p:nvSpPr>
          <p:spPr>
            <a:xfrm>
              <a:off x="2166932" y="35696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07" name="tx107"/>
            <p:cNvSpPr/>
            <p:nvPr/>
          </p:nvSpPr>
          <p:spPr>
            <a:xfrm>
              <a:off x="2177853" y="33952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08" name="tx108"/>
            <p:cNvSpPr/>
            <p:nvPr/>
          </p:nvSpPr>
          <p:spPr>
            <a:xfrm>
              <a:off x="2186631" y="322086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09" name="tx109"/>
            <p:cNvSpPr/>
            <p:nvPr/>
          </p:nvSpPr>
          <p:spPr>
            <a:xfrm>
              <a:off x="2207009" y="304645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10" name="tx110"/>
            <p:cNvSpPr/>
            <p:nvPr/>
          </p:nvSpPr>
          <p:spPr>
            <a:xfrm>
              <a:off x="2220267" y="287205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11" name="tx111"/>
            <p:cNvSpPr/>
            <p:nvPr/>
          </p:nvSpPr>
          <p:spPr>
            <a:xfrm>
              <a:off x="2215787" y="26976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12" name="tx112"/>
            <p:cNvSpPr/>
            <p:nvPr/>
          </p:nvSpPr>
          <p:spPr>
            <a:xfrm>
              <a:off x="2266888" y="25232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13" name="tx113"/>
            <p:cNvSpPr/>
            <p:nvPr/>
          </p:nvSpPr>
          <p:spPr>
            <a:xfrm>
              <a:off x="2257326" y="234882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14" name="tx114"/>
            <p:cNvSpPr/>
            <p:nvPr/>
          </p:nvSpPr>
          <p:spPr>
            <a:xfrm>
              <a:off x="2296044" y="21744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15" name="tx115"/>
            <p:cNvSpPr/>
            <p:nvPr/>
          </p:nvSpPr>
          <p:spPr>
            <a:xfrm>
              <a:off x="2282968" y="200001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16" name="tx116"/>
            <p:cNvSpPr/>
            <p:nvPr/>
          </p:nvSpPr>
          <p:spPr>
            <a:xfrm>
              <a:off x="2291747" y="1825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17" name="rc117"/>
            <p:cNvSpPr/>
            <p:nvPr/>
          </p:nvSpPr>
          <p:spPr>
            <a:xfrm>
              <a:off x="1466780" y="1679636"/>
              <a:ext cx="1144722" cy="3836966"/>
            </a:xfrm>
            <a:prstGeom prst="rect">
              <a:avLst/>
            </a:prstGeom>
            <a:noFill/>
            <a:ln w="13550" cap="rnd">
              <a:solidFill>
                <a:srgbClr val="999999">
                  <a:alpha val="100000"/>
                </a:srgbClr>
              </a:solidFill>
              <a:prstDash val="solid"/>
              <a:round/>
            </a:ln>
          </p:spPr>
          <p:txBody>
            <a:bodyPr/>
            <a:lstStyle/>
            <a:p/>
          </p:txBody>
        </p:sp>
        <p:sp>
          <p:nvSpPr>
            <p:cNvPr id="118" name="pl118"/>
            <p:cNvSpPr/>
            <p:nvPr/>
          </p:nvSpPr>
          <p:spPr>
            <a:xfrm>
              <a:off x="269199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85971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02744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19516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36289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53061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9834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4675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26" name="pt126"/>
            <p:cNvSpPr/>
            <p:nvPr/>
          </p:nvSpPr>
          <p:spPr>
            <a:xfrm>
              <a:off x="2939189"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140459" y="512985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157231" y="49554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241094" y="478103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0" name="pt130"/>
            <p:cNvSpPr/>
            <p:nvPr/>
          </p:nvSpPr>
          <p:spPr>
            <a:xfrm>
              <a:off x="3274639" y="460662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3291411" y="443222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3324956" y="425781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3" name="pt133"/>
            <p:cNvSpPr/>
            <p:nvPr/>
          </p:nvSpPr>
          <p:spPr>
            <a:xfrm>
              <a:off x="3425591" y="40834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3442364" y="39089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3459136" y="373459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475909" y="356018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542999" y="33857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542999" y="321136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559771" y="303696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576544" y="28625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3593316"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3593316" y="25137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3660406"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3660406"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3677178"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3693951"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3060988"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48" name="tx148"/>
            <p:cNvSpPr/>
            <p:nvPr/>
          </p:nvSpPr>
          <p:spPr>
            <a:xfrm>
              <a:off x="3262258" y="513935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49" name="tx149"/>
            <p:cNvSpPr/>
            <p:nvPr/>
          </p:nvSpPr>
          <p:spPr>
            <a:xfrm>
              <a:off x="3279030" y="496494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50" name="tx150"/>
            <p:cNvSpPr/>
            <p:nvPr/>
          </p:nvSpPr>
          <p:spPr>
            <a:xfrm>
              <a:off x="3362893" y="479053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1" name="tx151"/>
            <p:cNvSpPr/>
            <p:nvPr/>
          </p:nvSpPr>
          <p:spPr>
            <a:xfrm>
              <a:off x="3396438" y="461612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52" name="tx152"/>
            <p:cNvSpPr/>
            <p:nvPr/>
          </p:nvSpPr>
          <p:spPr>
            <a:xfrm>
              <a:off x="3413210" y="44417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53" name="tx153"/>
            <p:cNvSpPr/>
            <p:nvPr/>
          </p:nvSpPr>
          <p:spPr>
            <a:xfrm>
              <a:off x="3446755" y="426731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54" name="tx154"/>
            <p:cNvSpPr/>
            <p:nvPr/>
          </p:nvSpPr>
          <p:spPr>
            <a:xfrm>
              <a:off x="3220926" y="40929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55" name="tx155"/>
            <p:cNvSpPr/>
            <p:nvPr/>
          </p:nvSpPr>
          <p:spPr>
            <a:xfrm>
              <a:off x="3220050" y="39184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56" name="tx156"/>
            <p:cNvSpPr/>
            <p:nvPr/>
          </p:nvSpPr>
          <p:spPr>
            <a:xfrm>
              <a:off x="3263340" y="374408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57" name="tx157"/>
            <p:cNvSpPr/>
            <p:nvPr/>
          </p:nvSpPr>
          <p:spPr>
            <a:xfrm>
              <a:off x="3253687" y="356968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58" name="tx158"/>
            <p:cNvSpPr/>
            <p:nvPr/>
          </p:nvSpPr>
          <p:spPr>
            <a:xfrm>
              <a:off x="3333852" y="33952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59" name="tx159"/>
            <p:cNvSpPr/>
            <p:nvPr/>
          </p:nvSpPr>
          <p:spPr>
            <a:xfrm>
              <a:off x="3338242" y="322086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60" name="tx160"/>
            <p:cNvSpPr/>
            <p:nvPr/>
          </p:nvSpPr>
          <p:spPr>
            <a:xfrm>
              <a:off x="3381532" y="304645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61" name="tx161"/>
            <p:cNvSpPr/>
            <p:nvPr/>
          </p:nvSpPr>
          <p:spPr>
            <a:xfrm>
              <a:off x="3367580" y="287205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62" name="tx162"/>
            <p:cNvSpPr/>
            <p:nvPr/>
          </p:nvSpPr>
          <p:spPr>
            <a:xfrm>
              <a:off x="3379872" y="2697644"/>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63" name="tx163"/>
            <p:cNvSpPr/>
            <p:nvPr/>
          </p:nvSpPr>
          <p:spPr>
            <a:xfrm>
              <a:off x="3371094" y="252323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64" name="tx164"/>
            <p:cNvSpPr/>
            <p:nvPr/>
          </p:nvSpPr>
          <p:spPr>
            <a:xfrm>
              <a:off x="3436629" y="234882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65" name="tx165"/>
            <p:cNvSpPr/>
            <p:nvPr/>
          </p:nvSpPr>
          <p:spPr>
            <a:xfrm>
              <a:off x="3433703" y="21744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66" name="tx166"/>
            <p:cNvSpPr/>
            <p:nvPr/>
          </p:nvSpPr>
          <p:spPr>
            <a:xfrm>
              <a:off x="3498939" y="20000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67" name="tx167"/>
            <p:cNvSpPr/>
            <p:nvPr/>
          </p:nvSpPr>
          <p:spPr>
            <a:xfrm>
              <a:off x="3476027"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68" name="rc168"/>
            <p:cNvSpPr/>
            <p:nvPr/>
          </p:nvSpPr>
          <p:spPr>
            <a:xfrm>
              <a:off x="2681091" y="1679636"/>
              <a:ext cx="1144722" cy="3836966"/>
            </a:xfrm>
            <a:prstGeom prst="rect">
              <a:avLst/>
            </a:prstGeom>
            <a:noFill/>
            <a:ln w="13550" cap="rnd">
              <a:solidFill>
                <a:srgbClr val="999999">
                  <a:alpha val="100000"/>
                </a:srgbClr>
              </a:solidFill>
              <a:prstDash val="solid"/>
              <a:round/>
            </a:ln>
          </p:spPr>
          <p:txBody>
            <a:bodyPr/>
            <a:lstStyle/>
            <a:p/>
          </p:txBody>
        </p:sp>
        <p:sp>
          <p:nvSpPr>
            <p:cNvPr id="169" name="pl169"/>
            <p:cNvSpPr/>
            <p:nvPr/>
          </p:nvSpPr>
          <p:spPr>
            <a:xfrm>
              <a:off x="39063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07403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24175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0947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5772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4492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1265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1138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77" name="pt177"/>
            <p:cNvSpPr/>
            <p:nvPr/>
          </p:nvSpPr>
          <p:spPr>
            <a:xfrm>
              <a:off x="4119955"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254135" y="519525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9" name="pt179"/>
            <p:cNvSpPr/>
            <p:nvPr/>
          </p:nvSpPr>
          <p:spPr>
            <a:xfrm>
              <a:off x="4270908" y="508624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4539268" y="497724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4572813" y="486824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2" name="pt182"/>
            <p:cNvSpPr/>
            <p:nvPr/>
          </p:nvSpPr>
          <p:spPr>
            <a:xfrm>
              <a:off x="4572813" y="475923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4623130" y="46502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4" name="pt184"/>
            <p:cNvSpPr/>
            <p:nvPr/>
          </p:nvSpPr>
          <p:spPr>
            <a:xfrm>
              <a:off x="4623130" y="454122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5" name="pt185"/>
            <p:cNvSpPr/>
            <p:nvPr/>
          </p:nvSpPr>
          <p:spPr>
            <a:xfrm>
              <a:off x="4623130"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4673448" y="432321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4690220" y="42142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8" name="pt188"/>
            <p:cNvSpPr/>
            <p:nvPr/>
          </p:nvSpPr>
          <p:spPr>
            <a:xfrm>
              <a:off x="4690220" y="410520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06992" y="399620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706992" y="388719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1" name="pt191"/>
            <p:cNvSpPr/>
            <p:nvPr/>
          </p:nvSpPr>
          <p:spPr>
            <a:xfrm>
              <a:off x="4723765" y="377819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2" name="pt192"/>
            <p:cNvSpPr/>
            <p:nvPr/>
          </p:nvSpPr>
          <p:spPr>
            <a:xfrm>
              <a:off x="4723765" y="366918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4740537" y="356018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4774082" y="345117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790855" y="334217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824400" y="32331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841172" y="312416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874717" y="301515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874717" y="29061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4874717" y="27971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4891490" y="268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4891490" y="25791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4891490" y="247013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4908262" y="23611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941807"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941807" y="21431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941807" y="203411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941807" y="19251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941807"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tx210"/>
            <p:cNvSpPr/>
            <p:nvPr/>
          </p:nvSpPr>
          <p:spPr>
            <a:xfrm>
              <a:off x="4241755"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11" name="tx211"/>
            <p:cNvSpPr/>
            <p:nvPr/>
          </p:nvSpPr>
          <p:spPr>
            <a:xfrm>
              <a:off x="4375934" y="520475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12" name="tx212"/>
            <p:cNvSpPr/>
            <p:nvPr/>
          </p:nvSpPr>
          <p:spPr>
            <a:xfrm>
              <a:off x="4392707" y="50957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13" name="tx213"/>
            <p:cNvSpPr/>
            <p:nvPr/>
          </p:nvSpPr>
          <p:spPr>
            <a:xfrm>
              <a:off x="4661067" y="49867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214" name="tx214"/>
            <p:cNvSpPr/>
            <p:nvPr/>
          </p:nvSpPr>
          <p:spPr>
            <a:xfrm>
              <a:off x="4694612" y="48777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215" name="tx215"/>
            <p:cNvSpPr/>
            <p:nvPr/>
          </p:nvSpPr>
          <p:spPr>
            <a:xfrm>
              <a:off x="4694612" y="476873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16" name="tx216"/>
            <p:cNvSpPr/>
            <p:nvPr/>
          </p:nvSpPr>
          <p:spPr>
            <a:xfrm>
              <a:off x="4419836" y="4659729"/>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17" name="tx217"/>
            <p:cNvSpPr/>
            <p:nvPr/>
          </p:nvSpPr>
          <p:spPr>
            <a:xfrm>
              <a:off x="4415447" y="4550724"/>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218" name="tx218"/>
            <p:cNvSpPr/>
            <p:nvPr/>
          </p:nvSpPr>
          <p:spPr>
            <a:xfrm>
              <a:off x="4409595" y="44417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219" name="tx219"/>
            <p:cNvSpPr/>
            <p:nvPr/>
          </p:nvSpPr>
          <p:spPr>
            <a:xfrm>
              <a:off x="4481949" y="433271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20" name="tx220"/>
            <p:cNvSpPr/>
            <p:nvPr/>
          </p:nvSpPr>
          <p:spPr>
            <a:xfrm>
              <a:off x="4481074" y="42237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21" name="tx221"/>
            <p:cNvSpPr/>
            <p:nvPr/>
          </p:nvSpPr>
          <p:spPr>
            <a:xfrm>
              <a:off x="4489852" y="41147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22" name="tx222"/>
            <p:cNvSpPr/>
            <p:nvPr/>
          </p:nvSpPr>
          <p:spPr>
            <a:xfrm>
              <a:off x="4497846" y="40057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23" name="tx223"/>
            <p:cNvSpPr/>
            <p:nvPr/>
          </p:nvSpPr>
          <p:spPr>
            <a:xfrm>
              <a:off x="4497846" y="38966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24" name="tx224"/>
            <p:cNvSpPr/>
            <p:nvPr/>
          </p:nvSpPr>
          <p:spPr>
            <a:xfrm>
              <a:off x="4514619" y="378769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25" name="tx225"/>
            <p:cNvSpPr/>
            <p:nvPr/>
          </p:nvSpPr>
          <p:spPr>
            <a:xfrm>
              <a:off x="4505841" y="36786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26" name="tx226"/>
            <p:cNvSpPr/>
            <p:nvPr/>
          </p:nvSpPr>
          <p:spPr>
            <a:xfrm>
              <a:off x="4509446" y="356968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27" name="tx227"/>
            <p:cNvSpPr/>
            <p:nvPr/>
          </p:nvSpPr>
          <p:spPr>
            <a:xfrm>
              <a:off x="4556158" y="346067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28" name="tx228"/>
            <p:cNvSpPr/>
            <p:nvPr/>
          </p:nvSpPr>
          <p:spPr>
            <a:xfrm>
              <a:off x="4568541" y="335167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29" name="tx229"/>
            <p:cNvSpPr/>
            <p:nvPr/>
          </p:nvSpPr>
          <p:spPr>
            <a:xfrm>
              <a:off x="4615254" y="32426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30" name="tx230"/>
            <p:cNvSpPr/>
            <p:nvPr/>
          </p:nvSpPr>
          <p:spPr>
            <a:xfrm>
              <a:off x="4618859" y="31336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31" name="tx231"/>
            <p:cNvSpPr/>
            <p:nvPr/>
          </p:nvSpPr>
          <p:spPr>
            <a:xfrm>
              <a:off x="4669960" y="302465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32" name="tx232"/>
            <p:cNvSpPr/>
            <p:nvPr/>
          </p:nvSpPr>
          <p:spPr>
            <a:xfrm>
              <a:off x="4670052" y="29156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33" name="tx233"/>
            <p:cNvSpPr/>
            <p:nvPr/>
          </p:nvSpPr>
          <p:spPr>
            <a:xfrm>
              <a:off x="4665571" y="28066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34" name="tx234"/>
            <p:cNvSpPr/>
            <p:nvPr/>
          </p:nvSpPr>
          <p:spPr>
            <a:xfrm>
              <a:off x="4708861" y="269764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35" name="tx235"/>
            <p:cNvSpPr/>
            <p:nvPr/>
          </p:nvSpPr>
          <p:spPr>
            <a:xfrm>
              <a:off x="4708861" y="258863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36" name="tx236"/>
            <p:cNvSpPr/>
            <p:nvPr/>
          </p:nvSpPr>
          <p:spPr>
            <a:xfrm>
              <a:off x="4679418" y="247963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37" name="tx237"/>
            <p:cNvSpPr/>
            <p:nvPr/>
          </p:nvSpPr>
          <p:spPr>
            <a:xfrm>
              <a:off x="4705151" y="2370629"/>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38" name="tx238"/>
            <p:cNvSpPr/>
            <p:nvPr/>
          </p:nvSpPr>
          <p:spPr>
            <a:xfrm>
              <a:off x="4738605" y="226162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39" name="tx239"/>
            <p:cNvSpPr/>
            <p:nvPr/>
          </p:nvSpPr>
          <p:spPr>
            <a:xfrm>
              <a:off x="4728272" y="215262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40" name="tx240"/>
            <p:cNvSpPr/>
            <p:nvPr/>
          </p:nvSpPr>
          <p:spPr>
            <a:xfrm>
              <a:off x="4751681" y="2043615"/>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41" name="tx241"/>
            <p:cNvSpPr/>
            <p:nvPr/>
          </p:nvSpPr>
          <p:spPr>
            <a:xfrm>
              <a:off x="4723883" y="19346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42" name="tx242"/>
            <p:cNvSpPr/>
            <p:nvPr/>
          </p:nvSpPr>
          <p:spPr>
            <a:xfrm>
              <a:off x="4737142" y="1825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43" name="rc243"/>
            <p:cNvSpPr/>
            <p:nvPr/>
          </p:nvSpPr>
          <p:spPr>
            <a:xfrm>
              <a:off x="3895403" y="1679636"/>
              <a:ext cx="1144722" cy="3836966"/>
            </a:xfrm>
            <a:prstGeom prst="rect">
              <a:avLst/>
            </a:prstGeom>
            <a:noFill/>
            <a:ln w="13550" cap="rnd">
              <a:solidFill>
                <a:srgbClr val="999999">
                  <a:alpha val="100000"/>
                </a:srgbClr>
              </a:solidFill>
              <a:prstDash val="solid"/>
              <a:round/>
            </a:ln>
          </p:spPr>
          <p:txBody>
            <a:bodyPr/>
            <a:lstStyle/>
            <a:p/>
          </p:txBody>
        </p:sp>
        <p:sp>
          <p:nvSpPr>
            <p:cNvPr id="244" name="pl244"/>
            <p:cNvSpPr/>
            <p:nvPr/>
          </p:nvSpPr>
          <p:spPr>
            <a:xfrm>
              <a:off x="51206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2883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5606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62379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7915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592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12696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925696"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252" name="pt252"/>
            <p:cNvSpPr/>
            <p:nvPr/>
          </p:nvSpPr>
          <p:spPr>
            <a:xfrm>
              <a:off x="5149769"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5367812" y="5120672"/>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4" name="pt254"/>
            <p:cNvSpPr/>
            <p:nvPr/>
          </p:nvSpPr>
          <p:spPr>
            <a:xfrm>
              <a:off x="5501992" y="493708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5686489" y="475349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5887759" y="456991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904531" y="438632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8" name="pt258"/>
            <p:cNvSpPr/>
            <p:nvPr/>
          </p:nvSpPr>
          <p:spPr>
            <a:xfrm>
              <a:off x="6005166" y="42027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072256" y="401915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089029" y="383556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6089029" y="365197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6105801" y="34683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105801" y="32848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122574" y="310121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139346" y="291762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139346" y="27340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139346" y="25504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139346" y="23668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139346" y="21832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156119" y="19996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156119"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tx272"/>
            <p:cNvSpPr/>
            <p:nvPr/>
          </p:nvSpPr>
          <p:spPr>
            <a:xfrm>
              <a:off x="5271569"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73" name="tx273"/>
            <p:cNvSpPr/>
            <p:nvPr/>
          </p:nvSpPr>
          <p:spPr>
            <a:xfrm>
              <a:off x="5489611" y="51301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4" name="tx274"/>
            <p:cNvSpPr/>
            <p:nvPr/>
          </p:nvSpPr>
          <p:spPr>
            <a:xfrm>
              <a:off x="5623791" y="49465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75" name="tx275"/>
            <p:cNvSpPr/>
            <p:nvPr/>
          </p:nvSpPr>
          <p:spPr>
            <a:xfrm>
              <a:off x="5808288" y="47629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6" name="tx276"/>
            <p:cNvSpPr/>
            <p:nvPr/>
          </p:nvSpPr>
          <p:spPr>
            <a:xfrm>
              <a:off x="5722778" y="457941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7" name="tx277"/>
            <p:cNvSpPr/>
            <p:nvPr/>
          </p:nvSpPr>
          <p:spPr>
            <a:xfrm>
              <a:off x="5717514" y="4395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78" name="tx278"/>
            <p:cNvSpPr/>
            <p:nvPr/>
          </p:nvSpPr>
          <p:spPr>
            <a:xfrm>
              <a:off x="5809188" y="42122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79" name="tx279"/>
            <p:cNvSpPr/>
            <p:nvPr/>
          </p:nvSpPr>
          <p:spPr>
            <a:xfrm>
              <a:off x="5867591" y="402864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80" name="tx280"/>
            <p:cNvSpPr/>
            <p:nvPr/>
          </p:nvSpPr>
          <p:spPr>
            <a:xfrm>
              <a:off x="5884363" y="384506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81" name="tx281"/>
            <p:cNvSpPr/>
            <p:nvPr/>
          </p:nvSpPr>
          <p:spPr>
            <a:xfrm>
              <a:off x="5866807" y="366147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82" name="tx282"/>
            <p:cNvSpPr/>
            <p:nvPr/>
          </p:nvSpPr>
          <p:spPr>
            <a:xfrm>
              <a:off x="5883488" y="347788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83" name="tx283"/>
            <p:cNvSpPr/>
            <p:nvPr/>
          </p:nvSpPr>
          <p:spPr>
            <a:xfrm>
              <a:off x="5902599" y="329430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84" name="tx284"/>
            <p:cNvSpPr/>
            <p:nvPr/>
          </p:nvSpPr>
          <p:spPr>
            <a:xfrm>
              <a:off x="5913519" y="311071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85" name="tx285"/>
            <p:cNvSpPr/>
            <p:nvPr/>
          </p:nvSpPr>
          <p:spPr>
            <a:xfrm>
              <a:off x="5925811" y="292712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86" name="tx286"/>
            <p:cNvSpPr/>
            <p:nvPr/>
          </p:nvSpPr>
          <p:spPr>
            <a:xfrm>
              <a:off x="5925811" y="27435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87" name="tx287"/>
            <p:cNvSpPr/>
            <p:nvPr/>
          </p:nvSpPr>
          <p:spPr>
            <a:xfrm>
              <a:off x="5956718" y="255995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88" name="tx288"/>
            <p:cNvSpPr/>
            <p:nvPr/>
          </p:nvSpPr>
          <p:spPr>
            <a:xfrm>
              <a:off x="5930200" y="237636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89" name="tx289"/>
            <p:cNvSpPr/>
            <p:nvPr/>
          </p:nvSpPr>
          <p:spPr>
            <a:xfrm>
              <a:off x="5930200" y="219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90" name="tx290"/>
            <p:cNvSpPr/>
            <p:nvPr/>
          </p:nvSpPr>
          <p:spPr>
            <a:xfrm>
              <a:off x="5925027" y="200919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91" name="tx291"/>
            <p:cNvSpPr/>
            <p:nvPr/>
          </p:nvSpPr>
          <p:spPr>
            <a:xfrm>
              <a:off x="5951362" y="182560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92" name="rc292"/>
            <p:cNvSpPr/>
            <p:nvPr/>
          </p:nvSpPr>
          <p:spPr>
            <a:xfrm>
              <a:off x="5109714" y="1679636"/>
              <a:ext cx="1144722" cy="3836966"/>
            </a:xfrm>
            <a:prstGeom prst="rect">
              <a:avLst/>
            </a:prstGeom>
            <a:noFill/>
            <a:ln w="13550" cap="rnd">
              <a:solidFill>
                <a:srgbClr val="999999">
                  <a:alpha val="100000"/>
                </a:srgbClr>
              </a:solidFill>
              <a:prstDash val="solid"/>
              <a:round/>
            </a:ln>
          </p:spPr>
          <p:txBody>
            <a:bodyPr/>
            <a:lstStyle/>
            <a:p/>
          </p:txBody>
        </p:sp>
        <p:sp>
          <p:nvSpPr>
            <p:cNvPr id="293" name="pl293"/>
            <p:cNvSpPr/>
            <p:nvPr/>
          </p:nvSpPr>
          <p:spPr>
            <a:xfrm>
              <a:off x="633492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5026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67037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68381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00582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71735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734127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732450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01" name="pt301"/>
            <p:cNvSpPr/>
            <p:nvPr/>
          </p:nvSpPr>
          <p:spPr>
            <a:xfrm>
              <a:off x="7135615" y="530425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185933" y="521705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7185933" y="512985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7185933" y="504264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7202705" y="495544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7202705" y="486824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7219478" y="478103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8" name="pt308"/>
            <p:cNvSpPr/>
            <p:nvPr/>
          </p:nvSpPr>
          <p:spPr>
            <a:xfrm>
              <a:off x="7219478" y="469383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7219478" y="460662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7219478" y="451942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7236250" y="443222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7253023" y="434501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7253023" y="425781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pt314"/>
            <p:cNvSpPr/>
            <p:nvPr/>
          </p:nvSpPr>
          <p:spPr>
            <a:xfrm>
              <a:off x="7253023" y="417060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5" name="pt315"/>
            <p:cNvSpPr/>
            <p:nvPr/>
          </p:nvSpPr>
          <p:spPr>
            <a:xfrm>
              <a:off x="7253023" y="408340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6" name="pt316"/>
            <p:cNvSpPr/>
            <p:nvPr/>
          </p:nvSpPr>
          <p:spPr>
            <a:xfrm>
              <a:off x="7269795" y="399620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7" name="pt317"/>
            <p:cNvSpPr/>
            <p:nvPr/>
          </p:nvSpPr>
          <p:spPr>
            <a:xfrm>
              <a:off x="7286568" y="390899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8" name="pt318"/>
            <p:cNvSpPr/>
            <p:nvPr/>
          </p:nvSpPr>
          <p:spPr>
            <a:xfrm>
              <a:off x="7286568" y="382179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9" name="pt319"/>
            <p:cNvSpPr/>
            <p:nvPr/>
          </p:nvSpPr>
          <p:spPr>
            <a:xfrm>
              <a:off x="7303340" y="373459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7303340" y="364738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7303340" y="356018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7320113" y="34729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7320113" y="33857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7320113" y="32985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7320113" y="321136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7320113" y="312416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7336885" y="303696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pt328"/>
            <p:cNvSpPr/>
            <p:nvPr/>
          </p:nvSpPr>
          <p:spPr>
            <a:xfrm>
              <a:off x="7336885" y="294975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9" name="pt329"/>
            <p:cNvSpPr/>
            <p:nvPr/>
          </p:nvSpPr>
          <p:spPr>
            <a:xfrm>
              <a:off x="7336885" y="28625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7336885" y="277534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7353658" y="26881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7353658" y="26009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7353658"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7353658" y="242653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7353658"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7370430"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7370430"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pt338"/>
            <p:cNvSpPr/>
            <p:nvPr/>
          </p:nvSpPr>
          <p:spPr>
            <a:xfrm>
              <a:off x="7370430" y="20777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7370430"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70430" y="19033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70430"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tx342"/>
            <p:cNvSpPr/>
            <p:nvPr/>
          </p:nvSpPr>
          <p:spPr>
            <a:xfrm>
              <a:off x="6935339" y="531375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43" name="tx343"/>
            <p:cNvSpPr/>
            <p:nvPr/>
          </p:nvSpPr>
          <p:spPr>
            <a:xfrm>
              <a:off x="6981267" y="522655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44" name="tx344"/>
            <p:cNvSpPr/>
            <p:nvPr/>
          </p:nvSpPr>
          <p:spPr>
            <a:xfrm>
              <a:off x="6990045" y="513935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345" name="tx345"/>
            <p:cNvSpPr/>
            <p:nvPr/>
          </p:nvSpPr>
          <p:spPr>
            <a:xfrm>
              <a:off x="6963619" y="50521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46" name="tx346"/>
            <p:cNvSpPr/>
            <p:nvPr/>
          </p:nvSpPr>
          <p:spPr>
            <a:xfrm>
              <a:off x="6989170" y="496494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47" name="tx347"/>
            <p:cNvSpPr/>
            <p:nvPr/>
          </p:nvSpPr>
          <p:spPr>
            <a:xfrm>
              <a:off x="7012670" y="4877738"/>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48" name="tx348"/>
            <p:cNvSpPr/>
            <p:nvPr/>
          </p:nvSpPr>
          <p:spPr>
            <a:xfrm>
              <a:off x="7054406" y="4790535"/>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49" name="tx349"/>
            <p:cNvSpPr/>
            <p:nvPr/>
          </p:nvSpPr>
          <p:spPr>
            <a:xfrm>
              <a:off x="7050016" y="4703331"/>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50" name="tx350"/>
            <p:cNvSpPr/>
            <p:nvPr/>
          </p:nvSpPr>
          <p:spPr>
            <a:xfrm>
              <a:off x="7014721" y="46161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51" name="tx351"/>
            <p:cNvSpPr/>
            <p:nvPr/>
          </p:nvSpPr>
          <p:spPr>
            <a:xfrm>
              <a:off x="7010332" y="45289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52" name="tx352"/>
            <p:cNvSpPr/>
            <p:nvPr/>
          </p:nvSpPr>
          <p:spPr>
            <a:xfrm>
              <a:off x="7040363" y="444171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353" name="tx353"/>
            <p:cNvSpPr/>
            <p:nvPr/>
          </p:nvSpPr>
          <p:spPr>
            <a:xfrm>
              <a:off x="7043877" y="43545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354" name="tx354"/>
            <p:cNvSpPr/>
            <p:nvPr/>
          </p:nvSpPr>
          <p:spPr>
            <a:xfrm>
              <a:off x="7039487" y="42673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355" name="tx355"/>
            <p:cNvSpPr/>
            <p:nvPr/>
          </p:nvSpPr>
          <p:spPr>
            <a:xfrm>
              <a:off x="7079264" y="418010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56" name="tx356"/>
            <p:cNvSpPr/>
            <p:nvPr/>
          </p:nvSpPr>
          <p:spPr>
            <a:xfrm>
              <a:off x="7035098" y="40929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57" name="tx357"/>
            <p:cNvSpPr/>
            <p:nvPr/>
          </p:nvSpPr>
          <p:spPr>
            <a:xfrm>
              <a:off x="7065038" y="400570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58" name="tx358"/>
            <p:cNvSpPr/>
            <p:nvPr/>
          </p:nvSpPr>
          <p:spPr>
            <a:xfrm>
              <a:off x="7081811" y="391849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59" name="tx359"/>
            <p:cNvSpPr/>
            <p:nvPr/>
          </p:nvSpPr>
          <p:spPr>
            <a:xfrm>
              <a:off x="7077421" y="383129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360" name="tx360"/>
            <p:cNvSpPr/>
            <p:nvPr/>
          </p:nvSpPr>
          <p:spPr>
            <a:xfrm>
              <a:off x="7139823" y="3744089"/>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61" name="tx361"/>
            <p:cNvSpPr/>
            <p:nvPr/>
          </p:nvSpPr>
          <p:spPr>
            <a:xfrm>
              <a:off x="7076637" y="365688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62" name="tx362"/>
            <p:cNvSpPr/>
            <p:nvPr/>
          </p:nvSpPr>
          <p:spPr>
            <a:xfrm>
              <a:off x="7089805" y="35696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63" name="tx363"/>
            <p:cNvSpPr/>
            <p:nvPr/>
          </p:nvSpPr>
          <p:spPr>
            <a:xfrm>
              <a:off x="7106577" y="34824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64" name="tx364"/>
            <p:cNvSpPr/>
            <p:nvPr/>
          </p:nvSpPr>
          <p:spPr>
            <a:xfrm>
              <a:off x="7115447" y="339527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65" name="tx365"/>
            <p:cNvSpPr/>
            <p:nvPr/>
          </p:nvSpPr>
          <p:spPr>
            <a:xfrm>
              <a:off x="7097799" y="33080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66" name="tx366"/>
            <p:cNvSpPr/>
            <p:nvPr/>
          </p:nvSpPr>
          <p:spPr>
            <a:xfrm>
              <a:off x="7097799" y="322086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67" name="tx367"/>
            <p:cNvSpPr/>
            <p:nvPr/>
          </p:nvSpPr>
          <p:spPr>
            <a:xfrm>
              <a:off x="7115356" y="31336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68" name="tx368"/>
            <p:cNvSpPr/>
            <p:nvPr/>
          </p:nvSpPr>
          <p:spPr>
            <a:xfrm>
              <a:off x="7132220" y="304645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69" name="tx369"/>
            <p:cNvSpPr/>
            <p:nvPr/>
          </p:nvSpPr>
          <p:spPr>
            <a:xfrm>
              <a:off x="7118961" y="295925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370" name="tx370"/>
            <p:cNvSpPr/>
            <p:nvPr/>
          </p:nvSpPr>
          <p:spPr>
            <a:xfrm>
              <a:off x="7123350" y="28720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71" name="tx371"/>
            <p:cNvSpPr/>
            <p:nvPr/>
          </p:nvSpPr>
          <p:spPr>
            <a:xfrm>
              <a:off x="7123350" y="27848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372" name="tx372"/>
            <p:cNvSpPr/>
            <p:nvPr/>
          </p:nvSpPr>
          <p:spPr>
            <a:xfrm>
              <a:off x="7140122" y="26976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73" name="tx373"/>
            <p:cNvSpPr/>
            <p:nvPr/>
          </p:nvSpPr>
          <p:spPr>
            <a:xfrm>
              <a:off x="7157679" y="261044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74" name="tx374"/>
            <p:cNvSpPr/>
            <p:nvPr/>
          </p:nvSpPr>
          <p:spPr>
            <a:xfrm>
              <a:off x="7144511" y="25232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75" name="tx375"/>
            <p:cNvSpPr/>
            <p:nvPr/>
          </p:nvSpPr>
          <p:spPr>
            <a:xfrm>
              <a:off x="7175418" y="243603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76" name="tx376"/>
            <p:cNvSpPr/>
            <p:nvPr/>
          </p:nvSpPr>
          <p:spPr>
            <a:xfrm>
              <a:off x="7144511" y="23488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77" name="tx377"/>
            <p:cNvSpPr/>
            <p:nvPr/>
          </p:nvSpPr>
          <p:spPr>
            <a:xfrm>
              <a:off x="7152506" y="22616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78" name="tx378"/>
            <p:cNvSpPr/>
            <p:nvPr/>
          </p:nvSpPr>
          <p:spPr>
            <a:xfrm>
              <a:off x="7186156" y="2174421"/>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79" name="tx379"/>
            <p:cNvSpPr/>
            <p:nvPr/>
          </p:nvSpPr>
          <p:spPr>
            <a:xfrm>
              <a:off x="7170062" y="208721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80" name="tx380"/>
            <p:cNvSpPr/>
            <p:nvPr/>
          </p:nvSpPr>
          <p:spPr>
            <a:xfrm>
              <a:off x="7171617" y="200001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81" name="tx381"/>
            <p:cNvSpPr/>
            <p:nvPr/>
          </p:nvSpPr>
          <p:spPr>
            <a:xfrm>
              <a:off x="7139338" y="191280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82" name="tx382"/>
            <p:cNvSpPr/>
            <p:nvPr/>
          </p:nvSpPr>
          <p:spPr>
            <a:xfrm>
              <a:off x="7167228" y="182560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83" name="rc383"/>
            <p:cNvSpPr/>
            <p:nvPr/>
          </p:nvSpPr>
          <p:spPr>
            <a:xfrm>
              <a:off x="6324025" y="1679636"/>
              <a:ext cx="1144722" cy="3836966"/>
            </a:xfrm>
            <a:prstGeom prst="rect">
              <a:avLst/>
            </a:prstGeom>
            <a:noFill/>
            <a:ln w="13550" cap="rnd">
              <a:solidFill>
                <a:srgbClr val="999999">
                  <a:alpha val="100000"/>
                </a:srgbClr>
              </a:solidFill>
              <a:prstDash val="solid"/>
              <a:round/>
            </a:ln>
          </p:spPr>
          <p:txBody>
            <a:bodyPr/>
            <a:lstStyle/>
            <a:p/>
          </p:txBody>
        </p:sp>
        <p:sp>
          <p:nvSpPr>
            <p:cNvPr id="384" name="pl384"/>
            <p:cNvSpPr/>
            <p:nvPr/>
          </p:nvSpPr>
          <p:spPr>
            <a:xfrm>
              <a:off x="754923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7169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88468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05241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822013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838786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90" name="pl390"/>
            <p:cNvSpPr/>
            <p:nvPr/>
          </p:nvSpPr>
          <p:spPr>
            <a:xfrm>
              <a:off x="855558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91" name="pl391"/>
            <p:cNvSpPr/>
            <p:nvPr/>
          </p:nvSpPr>
          <p:spPr>
            <a:xfrm>
              <a:off x="850527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92" name="pt392"/>
            <p:cNvSpPr/>
            <p:nvPr/>
          </p:nvSpPr>
          <p:spPr>
            <a:xfrm>
              <a:off x="7947387" y="530425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3" name="pt393"/>
            <p:cNvSpPr/>
            <p:nvPr/>
          </p:nvSpPr>
          <p:spPr>
            <a:xfrm>
              <a:off x="8366699" y="480595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8467334" y="430764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8517651" y="380933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534424" y="33110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534424" y="28127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584741" y="23144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584741"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tx400"/>
            <p:cNvSpPr/>
            <p:nvPr/>
          </p:nvSpPr>
          <p:spPr>
            <a:xfrm>
              <a:off x="8069186" y="531375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01" name="tx401"/>
            <p:cNvSpPr/>
            <p:nvPr/>
          </p:nvSpPr>
          <p:spPr>
            <a:xfrm>
              <a:off x="8167794" y="481545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02" name="tx402"/>
            <p:cNvSpPr/>
            <p:nvPr/>
          </p:nvSpPr>
          <p:spPr>
            <a:xfrm>
              <a:off x="8249410" y="43171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03" name="tx403"/>
            <p:cNvSpPr/>
            <p:nvPr/>
          </p:nvSpPr>
          <p:spPr>
            <a:xfrm>
              <a:off x="8335023" y="381883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404" name="tx404"/>
            <p:cNvSpPr/>
            <p:nvPr/>
          </p:nvSpPr>
          <p:spPr>
            <a:xfrm>
              <a:off x="8334056" y="332052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405" name="tx405"/>
            <p:cNvSpPr/>
            <p:nvPr/>
          </p:nvSpPr>
          <p:spPr>
            <a:xfrm>
              <a:off x="8338445" y="282222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06" name="tx406"/>
            <p:cNvSpPr/>
            <p:nvPr/>
          </p:nvSpPr>
          <p:spPr>
            <a:xfrm>
              <a:off x="8380076" y="23239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407" name="tx407"/>
            <p:cNvSpPr/>
            <p:nvPr/>
          </p:nvSpPr>
          <p:spPr>
            <a:xfrm>
              <a:off x="8362428" y="1825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08" name="rc408"/>
            <p:cNvSpPr/>
            <p:nvPr/>
          </p:nvSpPr>
          <p:spPr>
            <a:xfrm>
              <a:off x="7538337" y="1679636"/>
              <a:ext cx="1144722" cy="3836966"/>
            </a:xfrm>
            <a:prstGeom prst="rect">
              <a:avLst/>
            </a:prstGeom>
            <a:noFill/>
            <a:ln w="13550" cap="rnd">
              <a:solidFill>
                <a:srgbClr val="999999">
                  <a:alpha val="100000"/>
                </a:srgbClr>
              </a:solidFill>
              <a:prstDash val="solid"/>
              <a:round/>
            </a:ln>
          </p:spPr>
          <p:txBody>
            <a:bodyPr/>
            <a:lstStyle/>
            <a:p/>
          </p:txBody>
        </p:sp>
        <p:sp>
          <p:nvSpPr>
            <p:cNvPr id="409" name="pl409"/>
            <p:cNvSpPr/>
            <p:nvPr/>
          </p:nvSpPr>
          <p:spPr>
            <a:xfrm>
              <a:off x="876355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89312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90990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926672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943445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4" name="pl414"/>
            <p:cNvSpPr/>
            <p:nvPr/>
          </p:nvSpPr>
          <p:spPr>
            <a:xfrm>
              <a:off x="96021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5" name="pl415"/>
            <p:cNvSpPr/>
            <p:nvPr/>
          </p:nvSpPr>
          <p:spPr>
            <a:xfrm>
              <a:off x="97699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6" name="pl416"/>
            <p:cNvSpPr/>
            <p:nvPr/>
          </p:nvSpPr>
          <p:spPr>
            <a:xfrm>
              <a:off x="936736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17" name="pt417"/>
            <p:cNvSpPr/>
            <p:nvPr/>
          </p:nvSpPr>
          <p:spPr>
            <a:xfrm>
              <a:off x="8910111"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9178471" y="515260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9" name="pt419"/>
            <p:cNvSpPr/>
            <p:nvPr/>
          </p:nvSpPr>
          <p:spPr>
            <a:xfrm>
              <a:off x="9178471" y="500094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0" name="pt420"/>
            <p:cNvSpPr/>
            <p:nvPr/>
          </p:nvSpPr>
          <p:spPr>
            <a:xfrm>
              <a:off x="9228788" y="484928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9228788" y="469762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9295878" y="454596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3" name="pt423"/>
            <p:cNvSpPr/>
            <p:nvPr/>
          </p:nvSpPr>
          <p:spPr>
            <a:xfrm>
              <a:off x="9312651" y="439430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9329423" y="424264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9446831" y="409098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9513921" y="39393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9530693" y="37876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9530693" y="36360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9547465" y="348435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0" name="pt430"/>
            <p:cNvSpPr/>
            <p:nvPr/>
          </p:nvSpPr>
          <p:spPr>
            <a:xfrm>
              <a:off x="9547465" y="333269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1" name="pt431"/>
            <p:cNvSpPr/>
            <p:nvPr/>
          </p:nvSpPr>
          <p:spPr>
            <a:xfrm>
              <a:off x="9564238" y="318103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2" name="pt432"/>
            <p:cNvSpPr/>
            <p:nvPr/>
          </p:nvSpPr>
          <p:spPr>
            <a:xfrm>
              <a:off x="9581010" y="302937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3" name="pt433"/>
            <p:cNvSpPr/>
            <p:nvPr/>
          </p:nvSpPr>
          <p:spPr>
            <a:xfrm>
              <a:off x="9597783" y="287771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4" name="pt434"/>
            <p:cNvSpPr/>
            <p:nvPr/>
          </p:nvSpPr>
          <p:spPr>
            <a:xfrm>
              <a:off x="9597783" y="272605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5" name="pt435"/>
            <p:cNvSpPr/>
            <p:nvPr/>
          </p:nvSpPr>
          <p:spPr>
            <a:xfrm>
              <a:off x="9648100" y="257440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6" name="pt436"/>
            <p:cNvSpPr/>
            <p:nvPr/>
          </p:nvSpPr>
          <p:spPr>
            <a:xfrm>
              <a:off x="9664873" y="242274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7" name="pt437"/>
            <p:cNvSpPr/>
            <p:nvPr/>
          </p:nvSpPr>
          <p:spPr>
            <a:xfrm>
              <a:off x="9664873" y="22710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8" name="pt438"/>
            <p:cNvSpPr/>
            <p:nvPr/>
          </p:nvSpPr>
          <p:spPr>
            <a:xfrm>
              <a:off x="9664873" y="211942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9" name="pt439"/>
            <p:cNvSpPr/>
            <p:nvPr/>
          </p:nvSpPr>
          <p:spPr>
            <a:xfrm>
              <a:off x="9698418" y="196776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0" name="pt440"/>
            <p:cNvSpPr/>
            <p:nvPr/>
          </p:nvSpPr>
          <p:spPr>
            <a:xfrm>
              <a:off x="9799053"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1" name="tx441"/>
            <p:cNvSpPr/>
            <p:nvPr/>
          </p:nvSpPr>
          <p:spPr>
            <a:xfrm>
              <a:off x="9031910"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42" name="tx442"/>
            <p:cNvSpPr/>
            <p:nvPr/>
          </p:nvSpPr>
          <p:spPr>
            <a:xfrm>
              <a:off x="9300270" y="516209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43" name="tx443"/>
            <p:cNvSpPr/>
            <p:nvPr/>
          </p:nvSpPr>
          <p:spPr>
            <a:xfrm>
              <a:off x="9300270" y="50104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44" name="tx444"/>
            <p:cNvSpPr/>
            <p:nvPr/>
          </p:nvSpPr>
          <p:spPr>
            <a:xfrm>
              <a:off x="9350587" y="48587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45" name="tx445"/>
            <p:cNvSpPr/>
            <p:nvPr/>
          </p:nvSpPr>
          <p:spPr>
            <a:xfrm>
              <a:off x="9350587" y="470712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46" name="tx446"/>
            <p:cNvSpPr/>
            <p:nvPr/>
          </p:nvSpPr>
          <p:spPr>
            <a:xfrm>
              <a:off x="9417677" y="45554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47" name="tx447"/>
            <p:cNvSpPr/>
            <p:nvPr/>
          </p:nvSpPr>
          <p:spPr>
            <a:xfrm>
              <a:off x="9434450" y="44038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48" name="tx448"/>
            <p:cNvSpPr/>
            <p:nvPr/>
          </p:nvSpPr>
          <p:spPr>
            <a:xfrm>
              <a:off x="9451222" y="425214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49" name="tx449"/>
            <p:cNvSpPr/>
            <p:nvPr/>
          </p:nvSpPr>
          <p:spPr>
            <a:xfrm>
              <a:off x="9568630" y="41004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50" name="tx450"/>
            <p:cNvSpPr/>
            <p:nvPr/>
          </p:nvSpPr>
          <p:spPr>
            <a:xfrm>
              <a:off x="9287218" y="39488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51" name="tx451"/>
            <p:cNvSpPr/>
            <p:nvPr/>
          </p:nvSpPr>
          <p:spPr>
            <a:xfrm>
              <a:off x="9303990" y="379717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52" name="tx452"/>
            <p:cNvSpPr/>
            <p:nvPr/>
          </p:nvSpPr>
          <p:spPr>
            <a:xfrm>
              <a:off x="9330325" y="36455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53" name="tx453"/>
            <p:cNvSpPr/>
            <p:nvPr/>
          </p:nvSpPr>
          <p:spPr>
            <a:xfrm>
              <a:off x="9329541" y="349385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54" name="tx454"/>
            <p:cNvSpPr/>
            <p:nvPr/>
          </p:nvSpPr>
          <p:spPr>
            <a:xfrm>
              <a:off x="9369226" y="33421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55" name="tx455"/>
            <p:cNvSpPr/>
            <p:nvPr/>
          </p:nvSpPr>
          <p:spPr>
            <a:xfrm>
              <a:off x="9337535" y="319053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56" name="tx456"/>
            <p:cNvSpPr/>
            <p:nvPr/>
          </p:nvSpPr>
          <p:spPr>
            <a:xfrm>
              <a:off x="9364641" y="303887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57" name="tx457"/>
            <p:cNvSpPr/>
            <p:nvPr/>
          </p:nvSpPr>
          <p:spPr>
            <a:xfrm>
              <a:off x="9384248" y="28872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58" name="tx458"/>
            <p:cNvSpPr/>
            <p:nvPr/>
          </p:nvSpPr>
          <p:spPr>
            <a:xfrm>
              <a:off x="9397506" y="273555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59" name="tx459"/>
            <p:cNvSpPr/>
            <p:nvPr/>
          </p:nvSpPr>
          <p:spPr>
            <a:xfrm>
              <a:off x="9430267" y="258389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60" name="tx460"/>
            <p:cNvSpPr/>
            <p:nvPr/>
          </p:nvSpPr>
          <p:spPr>
            <a:xfrm>
              <a:off x="9468986" y="243224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61" name="tx461"/>
            <p:cNvSpPr/>
            <p:nvPr/>
          </p:nvSpPr>
          <p:spPr>
            <a:xfrm>
              <a:off x="9455727" y="228058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62" name="tx462"/>
            <p:cNvSpPr/>
            <p:nvPr/>
          </p:nvSpPr>
          <p:spPr>
            <a:xfrm>
              <a:off x="9468894" y="212892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63" name="tx463"/>
            <p:cNvSpPr/>
            <p:nvPr/>
          </p:nvSpPr>
          <p:spPr>
            <a:xfrm>
              <a:off x="9489272" y="19772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64" name="tx464"/>
            <p:cNvSpPr/>
            <p:nvPr/>
          </p:nvSpPr>
          <p:spPr>
            <a:xfrm>
              <a:off x="9581128"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65" name="rc465"/>
            <p:cNvSpPr/>
            <p:nvPr/>
          </p:nvSpPr>
          <p:spPr>
            <a:xfrm>
              <a:off x="8752648" y="1679636"/>
              <a:ext cx="1144722" cy="3836966"/>
            </a:xfrm>
            <a:prstGeom prst="rect">
              <a:avLst/>
            </a:prstGeom>
            <a:noFill/>
            <a:ln w="13550" cap="rnd">
              <a:solidFill>
                <a:srgbClr val="999999">
                  <a:alpha val="100000"/>
                </a:srgbClr>
              </a:solidFill>
              <a:prstDash val="solid"/>
              <a:round/>
            </a:ln>
          </p:spPr>
          <p:txBody>
            <a:bodyPr/>
            <a:lstStyle/>
            <a:p/>
          </p:txBody>
        </p:sp>
        <p:sp>
          <p:nvSpPr>
            <p:cNvPr id="466" name="rc466"/>
            <p:cNvSpPr/>
            <p:nvPr/>
          </p:nvSpPr>
          <p:spPr>
            <a:xfrm>
              <a:off x="252469"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508082"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(89%)</a:t>
              </a:r>
            </a:p>
          </p:txBody>
        </p:sp>
        <p:sp>
          <p:nvSpPr>
            <p:cNvPr id="468" name="rc468"/>
            <p:cNvSpPr/>
            <p:nvPr/>
          </p:nvSpPr>
          <p:spPr>
            <a:xfrm>
              <a:off x="1466780"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1719330" y="1532205"/>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(87%)</a:t>
              </a:r>
            </a:p>
          </p:txBody>
        </p:sp>
        <p:sp>
          <p:nvSpPr>
            <p:cNvPr id="470" name="rc470"/>
            <p:cNvSpPr/>
            <p:nvPr/>
          </p:nvSpPr>
          <p:spPr>
            <a:xfrm>
              <a:off x="2681091"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2936704"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(80%)</a:t>
              </a:r>
            </a:p>
          </p:txBody>
        </p:sp>
        <p:sp>
          <p:nvSpPr>
            <p:cNvPr id="472" name="rc472"/>
            <p:cNvSpPr/>
            <p:nvPr/>
          </p:nvSpPr>
          <p:spPr>
            <a:xfrm>
              <a:off x="3895403"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4154125" y="1532205"/>
              <a:ext cx="6272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(83%)</a:t>
              </a:r>
            </a:p>
          </p:txBody>
        </p:sp>
        <p:sp>
          <p:nvSpPr>
            <p:cNvPr id="474" name="rc474"/>
            <p:cNvSpPr/>
            <p:nvPr/>
          </p:nvSpPr>
          <p:spPr>
            <a:xfrm>
              <a:off x="5109714"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5" name="tx475"/>
            <p:cNvSpPr/>
            <p:nvPr/>
          </p:nvSpPr>
          <p:spPr>
            <a:xfrm>
              <a:off x="5359109" y="1532205"/>
              <a:ext cx="64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(83%)</a:t>
              </a:r>
            </a:p>
          </p:txBody>
        </p:sp>
        <p:sp>
          <p:nvSpPr>
            <p:cNvPr id="476" name="rc476"/>
            <p:cNvSpPr/>
            <p:nvPr/>
          </p:nvSpPr>
          <p:spPr>
            <a:xfrm>
              <a:off x="6324025"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7" name="tx477"/>
            <p:cNvSpPr/>
            <p:nvPr/>
          </p:nvSpPr>
          <p:spPr>
            <a:xfrm>
              <a:off x="6324887" y="1532205"/>
              <a:ext cx="11430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(94%)</a:t>
              </a:r>
            </a:p>
          </p:txBody>
        </p:sp>
        <p:sp>
          <p:nvSpPr>
            <p:cNvPr id="478" name="rc478"/>
            <p:cNvSpPr/>
            <p:nvPr/>
          </p:nvSpPr>
          <p:spPr>
            <a:xfrm>
              <a:off x="7538337"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9" name="tx479"/>
            <p:cNvSpPr/>
            <p:nvPr/>
          </p:nvSpPr>
          <p:spPr>
            <a:xfrm>
              <a:off x="7790795" y="1532205"/>
              <a:ext cx="6398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(92%)</a:t>
              </a:r>
            </a:p>
          </p:txBody>
        </p:sp>
        <p:sp>
          <p:nvSpPr>
            <p:cNvPr id="480" name="rc480"/>
            <p:cNvSpPr/>
            <p:nvPr/>
          </p:nvSpPr>
          <p:spPr>
            <a:xfrm>
              <a:off x="8752648"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1" name="tx481"/>
            <p:cNvSpPr/>
            <p:nvPr/>
          </p:nvSpPr>
          <p:spPr>
            <a:xfrm>
              <a:off x="8989745" y="1532205"/>
              <a:ext cx="670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(71%)</a:t>
              </a:r>
            </a:p>
          </p:txBody>
        </p:sp>
        <p:sp>
          <p:nvSpPr>
            <p:cNvPr id="482" name="pl482"/>
            <p:cNvSpPr/>
            <p:nvPr/>
          </p:nvSpPr>
          <p:spPr>
            <a:xfrm>
              <a:off x="252469"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483" name="pl483"/>
            <p:cNvSpPr/>
            <p:nvPr/>
          </p:nvSpPr>
          <p:spPr>
            <a:xfrm>
              <a:off x="2633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43109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9882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7665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427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110199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26972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2011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1" name="tx491"/>
            <p:cNvSpPr/>
            <p:nvPr/>
          </p:nvSpPr>
          <p:spPr>
            <a:xfrm rot="-5400000">
              <a:off x="36891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2" name="tx492"/>
            <p:cNvSpPr/>
            <p:nvPr/>
          </p:nvSpPr>
          <p:spPr>
            <a:xfrm rot="-5400000">
              <a:off x="53664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3" name="tx493"/>
            <p:cNvSpPr/>
            <p:nvPr/>
          </p:nvSpPr>
          <p:spPr>
            <a:xfrm rot="-5400000">
              <a:off x="70436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4" name="tx494"/>
            <p:cNvSpPr/>
            <p:nvPr/>
          </p:nvSpPr>
          <p:spPr>
            <a:xfrm rot="-5400000">
              <a:off x="8720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5" name="tx495"/>
            <p:cNvSpPr/>
            <p:nvPr/>
          </p:nvSpPr>
          <p:spPr>
            <a:xfrm rot="-5400000">
              <a:off x="103981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6" name="tx496"/>
            <p:cNvSpPr/>
            <p:nvPr/>
          </p:nvSpPr>
          <p:spPr>
            <a:xfrm rot="-5400000">
              <a:off x="120754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7" name="pl497"/>
            <p:cNvSpPr/>
            <p:nvPr/>
          </p:nvSpPr>
          <p:spPr>
            <a:xfrm>
              <a:off x="1466780"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498" name="pl498"/>
            <p:cNvSpPr/>
            <p:nvPr/>
          </p:nvSpPr>
          <p:spPr>
            <a:xfrm>
              <a:off x="14776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6454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81313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98085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21485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23163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248403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4155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6" name="tx506"/>
            <p:cNvSpPr/>
            <p:nvPr/>
          </p:nvSpPr>
          <p:spPr>
            <a:xfrm rot="-5400000">
              <a:off x="15832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7" name="tx507"/>
            <p:cNvSpPr/>
            <p:nvPr/>
          </p:nvSpPr>
          <p:spPr>
            <a:xfrm rot="-5400000">
              <a:off x="175095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8" name="tx508"/>
            <p:cNvSpPr/>
            <p:nvPr/>
          </p:nvSpPr>
          <p:spPr>
            <a:xfrm rot="-5400000">
              <a:off x="191867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9" name="tx509"/>
            <p:cNvSpPr/>
            <p:nvPr/>
          </p:nvSpPr>
          <p:spPr>
            <a:xfrm rot="-5400000">
              <a:off x="208640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0" name="tx510"/>
            <p:cNvSpPr/>
            <p:nvPr/>
          </p:nvSpPr>
          <p:spPr>
            <a:xfrm rot="-5400000">
              <a:off x="22541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1" name="tx511"/>
            <p:cNvSpPr/>
            <p:nvPr/>
          </p:nvSpPr>
          <p:spPr>
            <a:xfrm rot="-5400000">
              <a:off x="242185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2" name="pl512"/>
            <p:cNvSpPr/>
            <p:nvPr/>
          </p:nvSpPr>
          <p:spPr>
            <a:xfrm>
              <a:off x="2681091"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13" name="pl513"/>
            <p:cNvSpPr/>
            <p:nvPr/>
          </p:nvSpPr>
          <p:spPr>
            <a:xfrm>
              <a:off x="269199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285971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02744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19516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36289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353061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369834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26298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21" name="tx521"/>
            <p:cNvSpPr/>
            <p:nvPr/>
          </p:nvSpPr>
          <p:spPr>
            <a:xfrm rot="-5400000">
              <a:off x="27975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2" name="tx522"/>
            <p:cNvSpPr/>
            <p:nvPr/>
          </p:nvSpPr>
          <p:spPr>
            <a:xfrm rot="-5400000">
              <a:off x="296526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3" name="tx523"/>
            <p:cNvSpPr/>
            <p:nvPr/>
          </p:nvSpPr>
          <p:spPr>
            <a:xfrm rot="-5400000">
              <a:off x="313298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4" name="tx524"/>
            <p:cNvSpPr/>
            <p:nvPr/>
          </p:nvSpPr>
          <p:spPr>
            <a:xfrm rot="-5400000">
              <a:off x="33007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5" name="tx525"/>
            <p:cNvSpPr/>
            <p:nvPr/>
          </p:nvSpPr>
          <p:spPr>
            <a:xfrm rot="-5400000">
              <a:off x="34684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6" name="tx526"/>
            <p:cNvSpPr/>
            <p:nvPr/>
          </p:nvSpPr>
          <p:spPr>
            <a:xfrm rot="-5400000">
              <a:off x="363616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7" name="pl527"/>
            <p:cNvSpPr/>
            <p:nvPr/>
          </p:nvSpPr>
          <p:spPr>
            <a:xfrm>
              <a:off x="3895403"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28" name="pl528"/>
            <p:cNvSpPr/>
            <p:nvPr/>
          </p:nvSpPr>
          <p:spPr>
            <a:xfrm>
              <a:off x="39063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407403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424175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440947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45772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474492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491265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tx535"/>
            <p:cNvSpPr/>
            <p:nvPr/>
          </p:nvSpPr>
          <p:spPr>
            <a:xfrm rot="-5400000">
              <a:off x="38441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6" name="tx536"/>
            <p:cNvSpPr/>
            <p:nvPr/>
          </p:nvSpPr>
          <p:spPr>
            <a:xfrm rot="-5400000">
              <a:off x="401185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7" name="tx537"/>
            <p:cNvSpPr/>
            <p:nvPr/>
          </p:nvSpPr>
          <p:spPr>
            <a:xfrm rot="-5400000">
              <a:off x="417957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8" name="tx538"/>
            <p:cNvSpPr/>
            <p:nvPr/>
          </p:nvSpPr>
          <p:spPr>
            <a:xfrm rot="-5400000">
              <a:off x="434730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9" name="tx539"/>
            <p:cNvSpPr/>
            <p:nvPr/>
          </p:nvSpPr>
          <p:spPr>
            <a:xfrm rot="-5400000">
              <a:off x="45150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0" name="tx540"/>
            <p:cNvSpPr/>
            <p:nvPr/>
          </p:nvSpPr>
          <p:spPr>
            <a:xfrm rot="-5400000">
              <a:off x="468275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1" name="tx541"/>
            <p:cNvSpPr/>
            <p:nvPr/>
          </p:nvSpPr>
          <p:spPr>
            <a:xfrm rot="-5400000">
              <a:off x="485047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42" name="pl542"/>
            <p:cNvSpPr/>
            <p:nvPr/>
          </p:nvSpPr>
          <p:spPr>
            <a:xfrm>
              <a:off x="5109714"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43" name="pl543"/>
            <p:cNvSpPr/>
            <p:nvPr/>
          </p:nvSpPr>
          <p:spPr>
            <a:xfrm>
              <a:off x="51206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52883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545606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562379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57915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59592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612696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tx550"/>
            <p:cNvSpPr/>
            <p:nvPr/>
          </p:nvSpPr>
          <p:spPr>
            <a:xfrm rot="-5400000">
              <a:off x="505843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51" name="tx551"/>
            <p:cNvSpPr/>
            <p:nvPr/>
          </p:nvSpPr>
          <p:spPr>
            <a:xfrm rot="-5400000">
              <a:off x="52261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52" name="tx552"/>
            <p:cNvSpPr/>
            <p:nvPr/>
          </p:nvSpPr>
          <p:spPr>
            <a:xfrm rot="-5400000">
              <a:off x="539388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53" name="tx553"/>
            <p:cNvSpPr/>
            <p:nvPr/>
          </p:nvSpPr>
          <p:spPr>
            <a:xfrm rot="-5400000">
              <a:off x="556161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54" name="tx554"/>
            <p:cNvSpPr/>
            <p:nvPr/>
          </p:nvSpPr>
          <p:spPr>
            <a:xfrm rot="-5400000">
              <a:off x="572933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55" name="tx555"/>
            <p:cNvSpPr/>
            <p:nvPr/>
          </p:nvSpPr>
          <p:spPr>
            <a:xfrm rot="-5400000">
              <a:off x="589706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56" name="tx556"/>
            <p:cNvSpPr/>
            <p:nvPr/>
          </p:nvSpPr>
          <p:spPr>
            <a:xfrm rot="-5400000">
              <a:off x="606478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57" name="pl557"/>
            <p:cNvSpPr/>
            <p:nvPr/>
          </p:nvSpPr>
          <p:spPr>
            <a:xfrm>
              <a:off x="6324025"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58" name="pl558"/>
            <p:cNvSpPr/>
            <p:nvPr/>
          </p:nvSpPr>
          <p:spPr>
            <a:xfrm>
              <a:off x="633492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65026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667037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68381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700582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71735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734127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62727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66" name="tx566"/>
            <p:cNvSpPr/>
            <p:nvPr/>
          </p:nvSpPr>
          <p:spPr>
            <a:xfrm rot="-5400000">
              <a:off x="64404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67" name="tx567"/>
            <p:cNvSpPr/>
            <p:nvPr/>
          </p:nvSpPr>
          <p:spPr>
            <a:xfrm rot="-5400000">
              <a:off x="660819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68" name="tx568"/>
            <p:cNvSpPr/>
            <p:nvPr/>
          </p:nvSpPr>
          <p:spPr>
            <a:xfrm rot="-5400000">
              <a:off x="677592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9" name="tx569"/>
            <p:cNvSpPr/>
            <p:nvPr/>
          </p:nvSpPr>
          <p:spPr>
            <a:xfrm rot="-5400000">
              <a:off x="69436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70" name="tx570"/>
            <p:cNvSpPr/>
            <p:nvPr/>
          </p:nvSpPr>
          <p:spPr>
            <a:xfrm rot="-5400000">
              <a:off x="71113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71" name="tx571"/>
            <p:cNvSpPr/>
            <p:nvPr/>
          </p:nvSpPr>
          <p:spPr>
            <a:xfrm rot="-5400000">
              <a:off x="727909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72" name="pl572"/>
            <p:cNvSpPr/>
            <p:nvPr/>
          </p:nvSpPr>
          <p:spPr>
            <a:xfrm>
              <a:off x="7538337"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73" name="pl573"/>
            <p:cNvSpPr/>
            <p:nvPr/>
          </p:nvSpPr>
          <p:spPr>
            <a:xfrm>
              <a:off x="754923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77169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788468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805241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822013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pl578"/>
            <p:cNvSpPr/>
            <p:nvPr/>
          </p:nvSpPr>
          <p:spPr>
            <a:xfrm>
              <a:off x="838786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9" name="pl579"/>
            <p:cNvSpPr/>
            <p:nvPr/>
          </p:nvSpPr>
          <p:spPr>
            <a:xfrm>
              <a:off x="855558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0" name="tx580"/>
            <p:cNvSpPr/>
            <p:nvPr/>
          </p:nvSpPr>
          <p:spPr>
            <a:xfrm rot="-5400000">
              <a:off x="748706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81" name="tx581"/>
            <p:cNvSpPr/>
            <p:nvPr/>
          </p:nvSpPr>
          <p:spPr>
            <a:xfrm rot="-5400000">
              <a:off x="76547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82" name="tx582"/>
            <p:cNvSpPr/>
            <p:nvPr/>
          </p:nvSpPr>
          <p:spPr>
            <a:xfrm rot="-5400000">
              <a:off x="782250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83" name="tx583"/>
            <p:cNvSpPr/>
            <p:nvPr/>
          </p:nvSpPr>
          <p:spPr>
            <a:xfrm rot="-5400000">
              <a:off x="799023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84" name="tx584"/>
            <p:cNvSpPr/>
            <p:nvPr/>
          </p:nvSpPr>
          <p:spPr>
            <a:xfrm rot="-5400000">
              <a:off x="815795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85" name="tx585"/>
            <p:cNvSpPr/>
            <p:nvPr/>
          </p:nvSpPr>
          <p:spPr>
            <a:xfrm rot="-5400000">
              <a:off x="832568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86" name="tx586"/>
            <p:cNvSpPr/>
            <p:nvPr/>
          </p:nvSpPr>
          <p:spPr>
            <a:xfrm rot="-5400000">
              <a:off x="849340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87" name="pl587"/>
            <p:cNvSpPr/>
            <p:nvPr/>
          </p:nvSpPr>
          <p:spPr>
            <a:xfrm>
              <a:off x="8752648"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88" name="pl588"/>
            <p:cNvSpPr/>
            <p:nvPr/>
          </p:nvSpPr>
          <p:spPr>
            <a:xfrm>
              <a:off x="876355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9312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90990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pl591"/>
            <p:cNvSpPr/>
            <p:nvPr/>
          </p:nvSpPr>
          <p:spPr>
            <a:xfrm>
              <a:off x="926672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943445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3" name="pl593"/>
            <p:cNvSpPr/>
            <p:nvPr/>
          </p:nvSpPr>
          <p:spPr>
            <a:xfrm>
              <a:off x="96021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4" name="pl594"/>
            <p:cNvSpPr/>
            <p:nvPr/>
          </p:nvSpPr>
          <p:spPr>
            <a:xfrm>
              <a:off x="97699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5" name="tx595"/>
            <p:cNvSpPr/>
            <p:nvPr/>
          </p:nvSpPr>
          <p:spPr>
            <a:xfrm rot="-5400000">
              <a:off x="870137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96" name="tx596"/>
            <p:cNvSpPr/>
            <p:nvPr/>
          </p:nvSpPr>
          <p:spPr>
            <a:xfrm rot="-5400000">
              <a:off x="886909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97" name="tx597"/>
            <p:cNvSpPr/>
            <p:nvPr/>
          </p:nvSpPr>
          <p:spPr>
            <a:xfrm rot="-5400000">
              <a:off x="90368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98" name="tx598"/>
            <p:cNvSpPr/>
            <p:nvPr/>
          </p:nvSpPr>
          <p:spPr>
            <a:xfrm rot="-5400000">
              <a:off x="920454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99" name="tx599"/>
            <p:cNvSpPr/>
            <p:nvPr/>
          </p:nvSpPr>
          <p:spPr>
            <a:xfrm rot="-5400000">
              <a:off x="937227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0" name="tx600"/>
            <p:cNvSpPr/>
            <p:nvPr/>
          </p:nvSpPr>
          <p:spPr>
            <a:xfrm rot="-5400000">
              <a:off x="953999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601" name="tx601"/>
            <p:cNvSpPr/>
            <p:nvPr/>
          </p:nvSpPr>
          <p:spPr>
            <a:xfrm rot="-5400000">
              <a:off x="970772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02" name="tx602"/>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3" name="tx603"/>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4" name="pt604"/>
            <p:cNvSpPr/>
            <p:nvPr/>
          </p:nvSpPr>
          <p:spPr>
            <a:xfrm>
              <a:off x="3777289" y="616762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5" name="pt605"/>
            <p:cNvSpPr/>
            <p:nvPr/>
          </p:nvSpPr>
          <p:spPr>
            <a:xfrm>
              <a:off x="4325570" y="61676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6" name="pt606"/>
            <p:cNvSpPr/>
            <p:nvPr/>
          </p:nvSpPr>
          <p:spPr>
            <a:xfrm>
              <a:off x="4970137" y="616762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07" name="pt607"/>
            <p:cNvSpPr/>
            <p:nvPr/>
          </p:nvSpPr>
          <p:spPr>
            <a:xfrm>
              <a:off x="5614704" y="61676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8" name="pt608"/>
            <p:cNvSpPr/>
            <p:nvPr/>
          </p:nvSpPr>
          <p:spPr>
            <a:xfrm>
              <a:off x="6259271" y="616762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9" name="pt609"/>
            <p:cNvSpPr/>
            <p:nvPr/>
          </p:nvSpPr>
          <p:spPr>
            <a:xfrm>
              <a:off x="6903838" y="61676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0" name="tx610"/>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11" name="tx611"/>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12" name="tx612"/>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13" name="tx613"/>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14" name="tx614"/>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15" name="tx615"/>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16" name="tx616"/>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617" name="tx617"/>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8" name="tx618"/>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19"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Non-programme had the highest regional coverage (94%), while WCAR had the lowest (71%).
107 countries achieved at least 90% coverage, while 40 remained below 80%.
The lowest coverage was reported in Yemen (39%), Papua New Guinea (43%), and CAR (46%).
The largest within-region variation was observed in MENA (39%-99%).</a:t>
            </a:r>
          </a:p>
        </p:txBody>
      </p:sp>
      <p:sp>
        <p:nvSpPr>
          <p:cNvPr id="620"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621" name=""/>
          <p:cNvGrpSpPr/>
          <p:nvPr/>
        </p:nvGrpSpPr>
        <p:grpSpPr>
          <a:xfrm>
            <a:off x="292608" y="1005840"/>
            <a:ext cx="9811512" cy="28575"/>
            <a:chOff x="292608" y="1005840"/>
            <a:chExt cx="9811512" cy="28575"/>
          </a:xfrm>
        </p:grpSpPr>
        <p:sp>
          <p:nvSpPr>
            <p:cNvPr id="622"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3"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3125" y="3123901"/>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6" name="pl16"/>
            <p:cNvSpPr/>
            <p:nvPr/>
          </p:nvSpPr>
          <p:spPr>
            <a:xfrm>
              <a:off x="2176832" y="2875552"/>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7" name="pl17"/>
            <p:cNvSpPr/>
            <p:nvPr/>
          </p:nvSpPr>
          <p:spPr>
            <a:xfrm>
              <a:off x="1873613" y="2130505"/>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18" name="pl18"/>
            <p:cNvSpPr/>
            <p:nvPr/>
          </p:nvSpPr>
          <p:spPr>
            <a:xfrm>
              <a:off x="1778857" y="1882156"/>
              <a:ext cx="568534" cy="0"/>
            </a:xfrm>
            <a:custGeom>
              <a:avLst/>
              <a:pathLst>
                <a:path w="568534" h="0">
                  <a:moveTo>
                    <a:pt x="0" y="0"/>
                  </a:moveTo>
                  <a:lnTo>
                    <a:pt x="568534" y="0"/>
                  </a:lnTo>
                </a:path>
              </a:pathLst>
            </a:custGeom>
            <a:ln w="32521" cap="flat">
              <a:solidFill>
                <a:srgbClr val="BFBFBF">
                  <a:alpha val="100000"/>
                </a:srgbClr>
              </a:solidFill>
              <a:prstDash val="solid"/>
              <a:round/>
            </a:ln>
          </p:spPr>
          <p:txBody>
            <a:bodyPr/>
            <a:lstStyle/>
            <a:p/>
          </p:txBody>
        </p:sp>
        <p:sp>
          <p:nvSpPr>
            <p:cNvPr id="19" name="pl19"/>
            <p:cNvSpPr/>
            <p:nvPr/>
          </p:nvSpPr>
          <p:spPr>
            <a:xfrm>
              <a:off x="1873613" y="2378854"/>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20" name="pl20"/>
            <p:cNvSpPr/>
            <p:nvPr/>
          </p:nvSpPr>
          <p:spPr>
            <a:xfrm>
              <a:off x="2176832" y="337225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21" name="pl21"/>
            <p:cNvSpPr/>
            <p:nvPr/>
          </p:nvSpPr>
          <p:spPr>
            <a:xfrm>
              <a:off x="1987320" y="2627203"/>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22" name="pt22"/>
            <p:cNvSpPr/>
            <p:nvPr/>
          </p:nvSpPr>
          <p:spPr>
            <a:xfrm>
              <a:off x="229861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1730080"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2184908" y="208172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1824836" y="208172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071201"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1824836"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184908"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1938543"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317566"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128054"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2147006" y="30751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2014348" y="30751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2260713"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212805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tx36"/>
            <p:cNvSpPr/>
            <p:nvPr/>
          </p:nvSpPr>
          <p:spPr>
            <a:xfrm>
              <a:off x="547032" y="1847272"/>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37" name="tx37"/>
            <p:cNvSpPr/>
            <p:nvPr/>
          </p:nvSpPr>
          <p:spPr>
            <a:xfrm>
              <a:off x="547032" y="2095621"/>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38" name="tx38"/>
            <p:cNvSpPr/>
            <p:nvPr/>
          </p:nvSpPr>
          <p:spPr>
            <a:xfrm>
              <a:off x="547032" y="2343970"/>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39" name="tx39"/>
            <p:cNvSpPr/>
            <p:nvPr/>
          </p:nvSpPr>
          <p:spPr>
            <a:xfrm>
              <a:off x="547032" y="2592319"/>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40" name="tx40"/>
            <p:cNvSpPr/>
            <p:nvPr/>
          </p:nvSpPr>
          <p:spPr>
            <a:xfrm>
              <a:off x="547032" y="2840668"/>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41" name="tx41"/>
            <p:cNvSpPr/>
            <p:nvPr/>
          </p:nvSpPr>
          <p:spPr>
            <a:xfrm>
              <a:off x="547032" y="3089017"/>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42" name="tx42"/>
            <p:cNvSpPr/>
            <p:nvPr/>
          </p:nvSpPr>
          <p:spPr>
            <a:xfrm>
              <a:off x="547032" y="3337365"/>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43" name="rc43"/>
            <p:cNvSpPr/>
            <p:nvPr/>
          </p:nvSpPr>
          <p:spPr>
            <a:xfrm>
              <a:off x="508182" y="1807652"/>
              <a:ext cx="2089365" cy="1639102"/>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52808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1759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90710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9661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2861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47563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66515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85466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04417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33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42319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513541" y="3805701"/>
              <a:ext cx="587485" cy="0"/>
            </a:xfrm>
            <a:custGeom>
              <a:avLst/>
              <a:pathLst>
                <a:path w="587485" h="0">
                  <a:moveTo>
                    <a:pt x="0" y="0"/>
                  </a:moveTo>
                  <a:lnTo>
                    <a:pt x="587485" y="0"/>
                  </a:lnTo>
                </a:path>
              </a:pathLst>
            </a:custGeom>
            <a:ln w="32521" cap="flat">
              <a:solidFill>
                <a:srgbClr val="BFBFBF">
                  <a:alpha val="100000"/>
                </a:srgbClr>
              </a:solidFill>
              <a:prstDash val="solid"/>
              <a:round/>
            </a:ln>
          </p:spPr>
          <p:txBody>
            <a:bodyPr/>
            <a:lstStyle/>
            <a:p/>
          </p:txBody>
        </p:sp>
        <p:sp>
          <p:nvSpPr>
            <p:cNvPr id="56" name="pl56"/>
            <p:cNvSpPr/>
            <p:nvPr/>
          </p:nvSpPr>
          <p:spPr>
            <a:xfrm>
              <a:off x="1873613" y="4302399"/>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57" name="pl57"/>
            <p:cNvSpPr/>
            <p:nvPr/>
          </p:nvSpPr>
          <p:spPr>
            <a:xfrm>
              <a:off x="1665150" y="5295794"/>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58" name="pl58"/>
            <p:cNvSpPr/>
            <p:nvPr/>
          </p:nvSpPr>
          <p:spPr>
            <a:xfrm>
              <a:off x="1267176" y="4799096"/>
              <a:ext cx="397974" cy="0"/>
            </a:xfrm>
            <a:custGeom>
              <a:avLst/>
              <a:pathLst>
                <a:path w="397974" h="0">
                  <a:moveTo>
                    <a:pt x="0" y="0"/>
                  </a:moveTo>
                  <a:lnTo>
                    <a:pt x="397974" y="0"/>
                  </a:lnTo>
                </a:path>
              </a:pathLst>
            </a:custGeom>
            <a:ln w="32521" cap="flat">
              <a:solidFill>
                <a:srgbClr val="BFBFBF">
                  <a:alpha val="100000"/>
                </a:srgbClr>
              </a:solidFill>
              <a:prstDash val="solid"/>
              <a:round/>
            </a:ln>
          </p:spPr>
          <p:txBody>
            <a:bodyPr/>
            <a:lstStyle/>
            <a:p/>
          </p:txBody>
        </p:sp>
        <p:sp>
          <p:nvSpPr>
            <p:cNvPr id="59" name="pt59"/>
            <p:cNvSpPr/>
            <p:nvPr/>
          </p:nvSpPr>
          <p:spPr>
            <a:xfrm>
              <a:off x="2052250"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0" name="pt60"/>
            <p:cNvSpPr/>
            <p:nvPr/>
          </p:nvSpPr>
          <p:spPr>
            <a:xfrm>
              <a:off x="1464764"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1" name="pt61"/>
            <p:cNvSpPr/>
            <p:nvPr/>
          </p:nvSpPr>
          <p:spPr>
            <a:xfrm>
              <a:off x="2241761"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2" name="pt62"/>
            <p:cNvSpPr/>
            <p:nvPr/>
          </p:nvSpPr>
          <p:spPr>
            <a:xfrm>
              <a:off x="1824836"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3" name="pt63"/>
            <p:cNvSpPr/>
            <p:nvPr/>
          </p:nvSpPr>
          <p:spPr>
            <a:xfrm>
              <a:off x="1616373"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4" name="pt64"/>
            <p:cNvSpPr/>
            <p:nvPr/>
          </p:nvSpPr>
          <p:spPr>
            <a:xfrm>
              <a:off x="1218399"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5" name="pt65"/>
            <p:cNvSpPr/>
            <p:nvPr/>
          </p:nvSpPr>
          <p:spPr>
            <a:xfrm>
              <a:off x="1749031"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6" name="pt66"/>
            <p:cNvSpPr/>
            <p:nvPr/>
          </p:nvSpPr>
          <p:spPr>
            <a:xfrm>
              <a:off x="1616373"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7" name="tx67"/>
            <p:cNvSpPr/>
            <p:nvPr/>
          </p:nvSpPr>
          <p:spPr>
            <a:xfrm>
              <a:off x="547032" y="3770816"/>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68" name="tx68"/>
            <p:cNvSpPr/>
            <p:nvPr/>
          </p:nvSpPr>
          <p:spPr>
            <a:xfrm>
              <a:off x="547032" y="4267514"/>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69" name="tx69"/>
            <p:cNvSpPr/>
            <p:nvPr/>
          </p:nvSpPr>
          <p:spPr>
            <a:xfrm>
              <a:off x="547032" y="4764212"/>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70" name="tx70"/>
            <p:cNvSpPr/>
            <p:nvPr/>
          </p:nvSpPr>
          <p:spPr>
            <a:xfrm>
              <a:off x="547032" y="5260910"/>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71" name="rc71"/>
            <p:cNvSpPr/>
            <p:nvPr/>
          </p:nvSpPr>
          <p:spPr>
            <a:xfrm>
              <a:off x="508182" y="3731196"/>
              <a:ext cx="2089365" cy="1639102"/>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26870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87654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06605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325557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44508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6345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8241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01361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20312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3926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5821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653544" y="1882156"/>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84" name="pl84"/>
            <p:cNvSpPr/>
            <p:nvPr/>
          </p:nvSpPr>
          <p:spPr>
            <a:xfrm>
              <a:off x="4013616" y="2999726"/>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85" name="pl85"/>
            <p:cNvSpPr/>
            <p:nvPr/>
          </p:nvSpPr>
          <p:spPr>
            <a:xfrm>
              <a:off x="4297884" y="3185988"/>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6" name="pl86"/>
            <p:cNvSpPr/>
            <p:nvPr/>
          </p:nvSpPr>
          <p:spPr>
            <a:xfrm>
              <a:off x="3710398" y="2254680"/>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87" name="pl87"/>
            <p:cNvSpPr/>
            <p:nvPr/>
          </p:nvSpPr>
          <p:spPr>
            <a:xfrm>
              <a:off x="4241030" y="2440941"/>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88" name="pl88"/>
            <p:cNvSpPr/>
            <p:nvPr/>
          </p:nvSpPr>
          <p:spPr>
            <a:xfrm>
              <a:off x="4241030" y="337225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9" name="pl89"/>
            <p:cNvSpPr/>
            <p:nvPr/>
          </p:nvSpPr>
          <p:spPr>
            <a:xfrm>
              <a:off x="4108372" y="2627203"/>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90" name="pl90"/>
            <p:cNvSpPr/>
            <p:nvPr/>
          </p:nvSpPr>
          <p:spPr>
            <a:xfrm>
              <a:off x="4184177" y="2813465"/>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91" name="pl91"/>
            <p:cNvSpPr/>
            <p:nvPr/>
          </p:nvSpPr>
          <p:spPr>
            <a:xfrm>
              <a:off x="3937812" y="2068418"/>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92" name="pt92"/>
            <p:cNvSpPr/>
            <p:nvPr/>
          </p:nvSpPr>
          <p:spPr>
            <a:xfrm>
              <a:off x="4021693"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3604767"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4305960" y="20196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3889034" y="20196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4021693"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3661621"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4438618" y="23921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4192253" y="23921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4287009"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4059595"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4362813" y="27646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4135400" y="27646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4154351"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3964839"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4419667" y="31372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4249107" y="31372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4362813"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4192253"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tx110"/>
            <p:cNvSpPr/>
            <p:nvPr/>
          </p:nvSpPr>
          <p:spPr>
            <a:xfrm>
              <a:off x="2705986" y="1847272"/>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111" name="tx111"/>
            <p:cNvSpPr/>
            <p:nvPr/>
          </p:nvSpPr>
          <p:spPr>
            <a:xfrm>
              <a:off x="2705986" y="2033534"/>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112" name="tx112"/>
            <p:cNvSpPr/>
            <p:nvPr/>
          </p:nvSpPr>
          <p:spPr>
            <a:xfrm>
              <a:off x="2705986" y="2219795"/>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113" name="tx113"/>
            <p:cNvSpPr/>
            <p:nvPr/>
          </p:nvSpPr>
          <p:spPr>
            <a:xfrm>
              <a:off x="2705986" y="2406057"/>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114" name="tx114"/>
            <p:cNvSpPr/>
            <p:nvPr/>
          </p:nvSpPr>
          <p:spPr>
            <a:xfrm>
              <a:off x="2705986" y="2592319"/>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115" name="tx115"/>
            <p:cNvSpPr/>
            <p:nvPr/>
          </p:nvSpPr>
          <p:spPr>
            <a:xfrm>
              <a:off x="2705986" y="2778580"/>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116" name="tx116"/>
            <p:cNvSpPr/>
            <p:nvPr/>
          </p:nvSpPr>
          <p:spPr>
            <a:xfrm>
              <a:off x="2705986" y="2964842"/>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117" name="tx117"/>
            <p:cNvSpPr/>
            <p:nvPr/>
          </p:nvSpPr>
          <p:spPr>
            <a:xfrm>
              <a:off x="2705986" y="3151104"/>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118" name="tx118"/>
            <p:cNvSpPr/>
            <p:nvPr/>
          </p:nvSpPr>
          <p:spPr>
            <a:xfrm>
              <a:off x="2705986" y="3337365"/>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19" name="rc119"/>
            <p:cNvSpPr/>
            <p:nvPr/>
          </p:nvSpPr>
          <p:spPr>
            <a:xfrm>
              <a:off x="2667136" y="1807652"/>
              <a:ext cx="2089365" cy="1639102"/>
            </a:xfrm>
            <a:prstGeom prst="rect">
              <a:avLst/>
            </a:prstGeom>
            <a:noFill/>
            <a:ln w="13550" cap="rnd">
              <a:solidFill>
                <a:srgbClr val="999999">
                  <a:alpha val="100000"/>
                </a:srgbClr>
              </a:solidFill>
              <a:prstDash val="solid"/>
              <a:round/>
            </a:ln>
          </p:spPr>
          <p:txBody>
            <a:bodyPr/>
            <a:lstStyle/>
            <a:p/>
          </p:txBody>
        </p:sp>
        <p:sp>
          <p:nvSpPr>
            <p:cNvPr id="120" name="pl120"/>
            <p:cNvSpPr/>
            <p:nvPr/>
          </p:nvSpPr>
          <p:spPr>
            <a:xfrm>
              <a:off x="26870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287654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06605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25557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44508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345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8241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1361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0312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3926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821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97884" y="5295794"/>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2" name="pl132"/>
            <p:cNvSpPr/>
            <p:nvPr/>
          </p:nvSpPr>
          <p:spPr>
            <a:xfrm>
              <a:off x="4411591" y="3805701"/>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33" name="pt133"/>
            <p:cNvSpPr/>
            <p:nvPr/>
          </p:nvSpPr>
          <p:spPr>
            <a:xfrm>
              <a:off x="4495472"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4" name="pt134"/>
            <p:cNvSpPr/>
            <p:nvPr/>
          </p:nvSpPr>
          <p:spPr>
            <a:xfrm>
              <a:off x="4362813"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5" name="pt135"/>
            <p:cNvSpPr/>
            <p:nvPr/>
          </p:nvSpPr>
          <p:spPr>
            <a:xfrm>
              <a:off x="4362813"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6" name="pt136"/>
            <p:cNvSpPr/>
            <p:nvPr/>
          </p:nvSpPr>
          <p:spPr>
            <a:xfrm>
              <a:off x="4249107"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7" name="tx137"/>
            <p:cNvSpPr/>
            <p:nvPr/>
          </p:nvSpPr>
          <p:spPr>
            <a:xfrm>
              <a:off x="2705986" y="3770816"/>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38" name="tx138"/>
            <p:cNvSpPr/>
            <p:nvPr/>
          </p:nvSpPr>
          <p:spPr>
            <a:xfrm>
              <a:off x="2705986" y="5260910"/>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139" name="rc139"/>
            <p:cNvSpPr/>
            <p:nvPr/>
          </p:nvSpPr>
          <p:spPr>
            <a:xfrm>
              <a:off x="2667136" y="3731196"/>
              <a:ext cx="2089365" cy="1639102"/>
            </a:xfrm>
            <a:prstGeom prst="rect">
              <a:avLst/>
            </a:prstGeom>
            <a:noFill/>
            <a:ln w="13550" cap="rnd">
              <a:solidFill>
                <a:srgbClr val="999999">
                  <a:alpha val="100000"/>
                </a:srgbClr>
              </a:solidFill>
              <a:prstDash val="solid"/>
              <a:round/>
            </a:ln>
          </p:spPr>
          <p:txBody>
            <a:bodyPr/>
            <a:lstStyle/>
            <a:p/>
          </p:txBody>
        </p:sp>
        <p:sp>
          <p:nvSpPr>
            <p:cNvPr id="140" name="pl140"/>
            <p:cNvSpPr/>
            <p:nvPr/>
          </p:nvSpPr>
          <p:spPr>
            <a:xfrm>
              <a:off x="484599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0355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250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1452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60403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79354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305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1725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36208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55159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411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831450" y="2627203"/>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52" name="pl152"/>
            <p:cNvSpPr/>
            <p:nvPr/>
          </p:nvSpPr>
          <p:spPr>
            <a:xfrm>
              <a:off x="6437887"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53" name="pl153"/>
            <p:cNvSpPr/>
            <p:nvPr/>
          </p:nvSpPr>
          <p:spPr>
            <a:xfrm>
              <a:off x="6172571" y="2254680"/>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154" name="pl154"/>
            <p:cNvSpPr/>
            <p:nvPr/>
          </p:nvSpPr>
          <p:spPr>
            <a:xfrm>
              <a:off x="6077815" y="1882156"/>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55" name="pl155"/>
            <p:cNvSpPr/>
            <p:nvPr/>
          </p:nvSpPr>
          <p:spPr>
            <a:xfrm>
              <a:off x="6418936" y="2999726"/>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56" name="pt156"/>
            <p:cNvSpPr/>
            <p:nvPr/>
          </p:nvSpPr>
          <p:spPr>
            <a:xfrm>
              <a:off x="6408061"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7" name="pt157"/>
            <p:cNvSpPr/>
            <p:nvPr/>
          </p:nvSpPr>
          <p:spPr>
            <a:xfrm>
              <a:off x="6029038"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8" name="pt158"/>
            <p:cNvSpPr/>
            <p:nvPr/>
          </p:nvSpPr>
          <p:spPr>
            <a:xfrm>
              <a:off x="6408061"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9" name="pt159"/>
            <p:cNvSpPr/>
            <p:nvPr/>
          </p:nvSpPr>
          <p:spPr>
            <a:xfrm>
              <a:off x="6123793"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0" name="pt160"/>
            <p:cNvSpPr/>
            <p:nvPr/>
          </p:nvSpPr>
          <p:spPr>
            <a:xfrm>
              <a:off x="5953233"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1" name="pt161"/>
            <p:cNvSpPr/>
            <p:nvPr/>
          </p:nvSpPr>
          <p:spPr>
            <a:xfrm>
              <a:off x="5782673"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2" name="pt162"/>
            <p:cNvSpPr/>
            <p:nvPr/>
          </p:nvSpPr>
          <p:spPr>
            <a:xfrm>
              <a:off x="6521768"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3" name="pt163"/>
            <p:cNvSpPr/>
            <p:nvPr/>
          </p:nvSpPr>
          <p:spPr>
            <a:xfrm>
              <a:off x="6370159"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4" name="pt164"/>
            <p:cNvSpPr/>
            <p:nvPr/>
          </p:nvSpPr>
          <p:spPr>
            <a:xfrm>
              <a:off x="6502817"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5" name="pt165"/>
            <p:cNvSpPr/>
            <p:nvPr/>
          </p:nvSpPr>
          <p:spPr>
            <a:xfrm>
              <a:off x="6389110"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6" name="tx166"/>
            <p:cNvSpPr/>
            <p:nvPr/>
          </p:nvSpPr>
          <p:spPr>
            <a:xfrm>
              <a:off x="4864941" y="1847272"/>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67" name="tx167"/>
            <p:cNvSpPr/>
            <p:nvPr/>
          </p:nvSpPr>
          <p:spPr>
            <a:xfrm>
              <a:off x="4864941" y="2219795"/>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168" name="tx168"/>
            <p:cNvSpPr/>
            <p:nvPr/>
          </p:nvSpPr>
          <p:spPr>
            <a:xfrm>
              <a:off x="4864941" y="2592319"/>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169" name="tx169"/>
            <p:cNvSpPr/>
            <p:nvPr/>
          </p:nvSpPr>
          <p:spPr>
            <a:xfrm>
              <a:off x="4864941" y="2964842"/>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70" name="tx170"/>
            <p:cNvSpPr/>
            <p:nvPr/>
          </p:nvSpPr>
          <p:spPr>
            <a:xfrm>
              <a:off x="4864941" y="3337365"/>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171" name="rc171"/>
            <p:cNvSpPr/>
            <p:nvPr/>
          </p:nvSpPr>
          <p:spPr>
            <a:xfrm>
              <a:off x="4826091" y="1807652"/>
              <a:ext cx="2089365" cy="1639102"/>
            </a:xfrm>
            <a:prstGeom prst="rect">
              <a:avLst/>
            </a:prstGeom>
            <a:noFill/>
            <a:ln w="13550" cap="rnd">
              <a:solidFill>
                <a:srgbClr val="999999">
                  <a:alpha val="100000"/>
                </a:srgbClr>
              </a:solidFill>
              <a:prstDash val="solid"/>
              <a:round/>
            </a:ln>
          </p:spPr>
          <p:txBody>
            <a:bodyPr/>
            <a:lstStyle/>
            <a:p/>
          </p:txBody>
        </p:sp>
        <p:sp>
          <p:nvSpPr>
            <p:cNvPr id="172" name="pl172"/>
            <p:cNvSpPr/>
            <p:nvPr/>
          </p:nvSpPr>
          <p:spPr>
            <a:xfrm>
              <a:off x="484599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0355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2250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41452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60403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79354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8305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1725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36208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655159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7411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6589496" y="4550747"/>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84" name="pt184"/>
            <p:cNvSpPr/>
            <p:nvPr/>
          </p:nvSpPr>
          <p:spPr>
            <a:xfrm>
              <a:off x="6654426"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5" name="pt185"/>
            <p:cNvSpPr/>
            <p:nvPr/>
          </p:nvSpPr>
          <p:spPr>
            <a:xfrm>
              <a:off x="6540719"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6" name="tx186"/>
            <p:cNvSpPr/>
            <p:nvPr/>
          </p:nvSpPr>
          <p:spPr>
            <a:xfrm>
              <a:off x="4864941" y="4515863"/>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87" name="rc187"/>
            <p:cNvSpPr/>
            <p:nvPr/>
          </p:nvSpPr>
          <p:spPr>
            <a:xfrm>
              <a:off x="4826091" y="3731196"/>
              <a:ext cx="2089365" cy="1639102"/>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7004944"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19445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38396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5734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76299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795250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1420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33152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85210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71054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890006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426281" y="2709986"/>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00" name="pl200"/>
            <p:cNvSpPr/>
            <p:nvPr/>
          </p:nvSpPr>
          <p:spPr>
            <a:xfrm>
              <a:off x="8577890" y="2047722"/>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201" name="pl201"/>
            <p:cNvSpPr/>
            <p:nvPr/>
          </p:nvSpPr>
          <p:spPr>
            <a:xfrm>
              <a:off x="8123062" y="1882156"/>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202" name="pl202"/>
            <p:cNvSpPr/>
            <p:nvPr/>
          </p:nvSpPr>
          <p:spPr>
            <a:xfrm>
              <a:off x="8710548" y="254442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203" name="pl203"/>
            <p:cNvSpPr/>
            <p:nvPr/>
          </p:nvSpPr>
          <p:spPr>
            <a:xfrm>
              <a:off x="8464183" y="2875552"/>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04" name="pl204"/>
            <p:cNvSpPr/>
            <p:nvPr/>
          </p:nvSpPr>
          <p:spPr>
            <a:xfrm>
              <a:off x="8464183" y="2378854"/>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205" name="pl205"/>
            <p:cNvSpPr/>
            <p:nvPr/>
          </p:nvSpPr>
          <p:spPr>
            <a:xfrm>
              <a:off x="8521037" y="3041118"/>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06" name="pl206"/>
            <p:cNvSpPr/>
            <p:nvPr/>
          </p:nvSpPr>
          <p:spPr>
            <a:xfrm>
              <a:off x="8521037" y="337225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207" name="pl207"/>
            <p:cNvSpPr/>
            <p:nvPr/>
          </p:nvSpPr>
          <p:spPr>
            <a:xfrm>
              <a:off x="8596841" y="320668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08" name="pl208"/>
            <p:cNvSpPr/>
            <p:nvPr/>
          </p:nvSpPr>
          <p:spPr>
            <a:xfrm>
              <a:off x="7952502" y="2213288"/>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209" name="pt209"/>
            <p:cNvSpPr/>
            <p:nvPr/>
          </p:nvSpPr>
          <p:spPr>
            <a:xfrm>
              <a:off x="8377504"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0" name="pt210"/>
            <p:cNvSpPr/>
            <p:nvPr/>
          </p:nvSpPr>
          <p:spPr>
            <a:xfrm>
              <a:off x="8074285"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1" name="pt211"/>
            <p:cNvSpPr/>
            <p:nvPr/>
          </p:nvSpPr>
          <p:spPr>
            <a:xfrm>
              <a:off x="8813380" y="199894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2" name="pt212"/>
            <p:cNvSpPr/>
            <p:nvPr/>
          </p:nvSpPr>
          <p:spPr>
            <a:xfrm>
              <a:off x="8529113" y="199894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3" name="pt213"/>
            <p:cNvSpPr/>
            <p:nvPr/>
          </p:nvSpPr>
          <p:spPr>
            <a:xfrm>
              <a:off x="8169041" y="21645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4" name="pt214"/>
            <p:cNvSpPr/>
            <p:nvPr/>
          </p:nvSpPr>
          <p:spPr>
            <a:xfrm>
              <a:off x="7903725" y="21645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5" name="pt215"/>
            <p:cNvSpPr/>
            <p:nvPr/>
          </p:nvSpPr>
          <p:spPr>
            <a:xfrm>
              <a:off x="8623869"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6" name="pt216"/>
            <p:cNvSpPr/>
            <p:nvPr/>
          </p:nvSpPr>
          <p:spPr>
            <a:xfrm>
              <a:off x="8415406"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7" name="pt217"/>
            <p:cNvSpPr/>
            <p:nvPr/>
          </p:nvSpPr>
          <p:spPr>
            <a:xfrm>
              <a:off x="8832331" y="249564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8" name="pt218"/>
            <p:cNvSpPr/>
            <p:nvPr/>
          </p:nvSpPr>
          <p:spPr>
            <a:xfrm>
              <a:off x="8661771" y="249564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9" name="pt219"/>
            <p:cNvSpPr/>
            <p:nvPr/>
          </p:nvSpPr>
          <p:spPr>
            <a:xfrm>
              <a:off x="8529113" y="266120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0" name="pt220"/>
            <p:cNvSpPr/>
            <p:nvPr/>
          </p:nvSpPr>
          <p:spPr>
            <a:xfrm>
              <a:off x="8377504" y="266120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1" name="pt221"/>
            <p:cNvSpPr/>
            <p:nvPr/>
          </p:nvSpPr>
          <p:spPr>
            <a:xfrm>
              <a:off x="8567015"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2" name="pt222"/>
            <p:cNvSpPr/>
            <p:nvPr/>
          </p:nvSpPr>
          <p:spPr>
            <a:xfrm>
              <a:off x="8415406"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3" name="pt223"/>
            <p:cNvSpPr/>
            <p:nvPr/>
          </p:nvSpPr>
          <p:spPr>
            <a:xfrm>
              <a:off x="8623869" y="29923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4" name="pt224"/>
            <p:cNvSpPr/>
            <p:nvPr/>
          </p:nvSpPr>
          <p:spPr>
            <a:xfrm>
              <a:off x="8472259" y="2992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5" name="pt225"/>
            <p:cNvSpPr/>
            <p:nvPr/>
          </p:nvSpPr>
          <p:spPr>
            <a:xfrm>
              <a:off x="8699673" y="31579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6" name="pt226"/>
            <p:cNvSpPr/>
            <p:nvPr/>
          </p:nvSpPr>
          <p:spPr>
            <a:xfrm>
              <a:off x="8548064" y="31579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7" name="pt227"/>
            <p:cNvSpPr/>
            <p:nvPr/>
          </p:nvSpPr>
          <p:spPr>
            <a:xfrm>
              <a:off x="8585966"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8" name="pt228"/>
            <p:cNvSpPr/>
            <p:nvPr/>
          </p:nvSpPr>
          <p:spPr>
            <a:xfrm>
              <a:off x="8472259"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9" name="tx229"/>
            <p:cNvSpPr/>
            <p:nvPr/>
          </p:nvSpPr>
          <p:spPr>
            <a:xfrm>
              <a:off x="7023895" y="1847272"/>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230" name="tx230"/>
            <p:cNvSpPr/>
            <p:nvPr/>
          </p:nvSpPr>
          <p:spPr>
            <a:xfrm>
              <a:off x="7023895" y="2012838"/>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231" name="tx231"/>
            <p:cNvSpPr/>
            <p:nvPr/>
          </p:nvSpPr>
          <p:spPr>
            <a:xfrm>
              <a:off x="7023895" y="2178404"/>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232" name="tx232"/>
            <p:cNvSpPr/>
            <p:nvPr/>
          </p:nvSpPr>
          <p:spPr>
            <a:xfrm>
              <a:off x="7023895" y="2343970"/>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233" name="tx233"/>
            <p:cNvSpPr/>
            <p:nvPr/>
          </p:nvSpPr>
          <p:spPr>
            <a:xfrm>
              <a:off x="7023895" y="2509536"/>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234" name="tx234"/>
            <p:cNvSpPr/>
            <p:nvPr/>
          </p:nvSpPr>
          <p:spPr>
            <a:xfrm>
              <a:off x="7023895" y="2675102"/>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235" name="tx235"/>
            <p:cNvSpPr/>
            <p:nvPr/>
          </p:nvSpPr>
          <p:spPr>
            <a:xfrm>
              <a:off x="7023895" y="2840668"/>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236" name="tx236"/>
            <p:cNvSpPr/>
            <p:nvPr/>
          </p:nvSpPr>
          <p:spPr>
            <a:xfrm>
              <a:off x="7023895" y="3006234"/>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237" name="tx237"/>
            <p:cNvSpPr/>
            <p:nvPr/>
          </p:nvSpPr>
          <p:spPr>
            <a:xfrm>
              <a:off x="7023895" y="3171800"/>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238" name="tx238"/>
            <p:cNvSpPr/>
            <p:nvPr/>
          </p:nvSpPr>
          <p:spPr>
            <a:xfrm>
              <a:off x="7023895" y="333736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239" name="rc239"/>
            <p:cNvSpPr/>
            <p:nvPr/>
          </p:nvSpPr>
          <p:spPr>
            <a:xfrm>
              <a:off x="6985045" y="1807652"/>
              <a:ext cx="2089365" cy="1639102"/>
            </a:xfrm>
            <a:prstGeom prst="rect">
              <a:avLst/>
            </a:prstGeom>
            <a:noFill/>
            <a:ln w="13550" cap="rnd">
              <a:solidFill>
                <a:srgbClr val="999999">
                  <a:alpha val="100000"/>
                </a:srgbClr>
              </a:solidFill>
              <a:prstDash val="solid"/>
              <a:round/>
            </a:ln>
          </p:spPr>
          <p:txBody>
            <a:bodyPr/>
            <a:lstStyle/>
            <a:p/>
          </p:txBody>
        </p:sp>
        <p:sp>
          <p:nvSpPr>
            <p:cNvPr id="240" name="pl240"/>
            <p:cNvSpPr/>
            <p:nvPr/>
          </p:nvSpPr>
          <p:spPr>
            <a:xfrm>
              <a:off x="7004944"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19445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38396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5734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76299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5250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1420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33152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5210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71054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90006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331525" y="3805701"/>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252" name="pl252"/>
            <p:cNvSpPr/>
            <p:nvPr/>
          </p:nvSpPr>
          <p:spPr>
            <a:xfrm>
              <a:off x="8236769" y="417822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53" name="pl253"/>
            <p:cNvSpPr/>
            <p:nvPr/>
          </p:nvSpPr>
          <p:spPr>
            <a:xfrm>
              <a:off x="8179916" y="455074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54" name="pl254"/>
            <p:cNvSpPr/>
            <p:nvPr/>
          </p:nvSpPr>
          <p:spPr>
            <a:xfrm>
              <a:off x="8558939" y="5295794"/>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255" name="pl255"/>
            <p:cNvSpPr/>
            <p:nvPr/>
          </p:nvSpPr>
          <p:spPr>
            <a:xfrm>
              <a:off x="8653695" y="4923271"/>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56" name="pt256"/>
            <p:cNvSpPr/>
            <p:nvPr/>
          </p:nvSpPr>
          <p:spPr>
            <a:xfrm>
              <a:off x="8453308"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7" name="pt257"/>
            <p:cNvSpPr/>
            <p:nvPr/>
          </p:nvSpPr>
          <p:spPr>
            <a:xfrm>
              <a:off x="8282748"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8" name="pt258"/>
            <p:cNvSpPr/>
            <p:nvPr/>
          </p:nvSpPr>
          <p:spPr>
            <a:xfrm>
              <a:off x="8339601" y="41294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9" name="pt259"/>
            <p:cNvSpPr/>
            <p:nvPr/>
          </p:nvSpPr>
          <p:spPr>
            <a:xfrm>
              <a:off x="8187992" y="41294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0" name="pt260"/>
            <p:cNvSpPr/>
            <p:nvPr/>
          </p:nvSpPr>
          <p:spPr>
            <a:xfrm>
              <a:off x="8282748"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1" name="pt261"/>
            <p:cNvSpPr/>
            <p:nvPr/>
          </p:nvSpPr>
          <p:spPr>
            <a:xfrm>
              <a:off x="8131139"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2" name="pt262"/>
            <p:cNvSpPr/>
            <p:nvPr/>
          </p:nvSpPr>
          <p:spPr>
            <a:xfrm>
              <a:off x="8756527" y="48744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3" name="pt263"/>
            <p:cNvSpPr/>
            <p:nvPr/>
          </p:nvSpPr>
          <p:spPr>
            <a:xfrm>
              <a:off x="8604918" y="48744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4" name="pt264"/>
            <p:cNvSpPr/>
            <p:nvPr/>
          </p:nvSpPr>
          <p:spPr>
            <a:xfrm>
              <a:off x="8623869"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5" name="pt265"/>
            <p:cNvSpPr/>
            <p:nvPr/>
          </p:nvSpPr>
          <p:spPr>
            <a:xfrm>
              <a:off x="8510162"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6" name="tx266"/>
            <p:cNvSpPr/>
            <p:nvPr/>
          </p:nvSpPr>
          <p:spPr>
            <a:xfrm>
              <a:off x="7023895" y="3770816"/>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267" name="tx267"/>
            <p:cNvSpPr/>
            <p:nvPr/>
          </p:nvSpPr>
          <p:spPr>
            <a:xfrm>
              <a:off x="7023895" y="4143340"/>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268" name="tx268"/>
            <p:cNvSpPr/>
            <p:nvPr/>
          </p:nvSpPr>
          <p:spPr>
            <a:xfrm>
              <a:off x="7023895" y="4515863"/>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269" name="tx269"/>
            <p:cNvSpPr/>
            <p:nvPr/>
          </p:nvSpPr>
          <p:spPr>
            <a:xfrm>
              <a:off x="7023895" y="4888386"/>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270" name="tx270"/>
            <p:cNvSpPr/>
            <p:nvPr/>
          </p:nvSpPr>
          <p:spPr>
            <a:xfrm>
              <a:off x="7023895" y="5260910"/>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271" name="rc271"/>
            <p:cNvSpPr/>
            <p:nvPr/>
          </p:nvSpPr>
          <p:spPr>
            <a:xfrm>
              <a:off x="6985045" y="3731196"/>
              <a:ext cx="2089365" cy="1639102"/>
            </a:xfrm>
            <a:prstGeom prst="rect">
              <a:avLst/>
            </a:prstGeom>
            <a:noFill/>
            <a:ln w="13550" cap="rnd">
              <a:solidFill>
                <a:srgbClr val="999999">
                  <a:alpha val="100000"/>
                </a:srgbClr>
              </a:solidFill>
              <a:prstDash val="solid"/>
              <a:round/>
            </a:ln>
          </p:spPr>
          <p:txBody>
            <a:bodyPr/>
            <a:lstStyle/>
            <a:p/>
          </p:txBody>
        </p:sp>
        <p:sp>
          <p:nvSpPr>
            <p:cNvPr id="272" name="rc272"/>
            <p:cNvSpPr/>
            <p:nvPr/>
          </p:nvSpPr>
          <p:spPr>
            <a:xfrm>
              <a:off x="508182"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3" name="tx273"/>
            <p:cNvSpPr/>
            <p:nvPr/>
          </p:nvSpPr>
          <p:spPr>
            <a:xfrm>
              <a:off x="1103986" y="3583765"/>
              <a:ext cx="897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(n=4, 20%)</a:t>
              </a:r>
            </a:p>
          </p:txBody>
        </p:sp>
        <p:sp>
          <p:nvSpPr>
            <p:cNvPr id="274" name="rc274"/>
            <p:cNvSpPr/>
            <p:nvPr/>
          </p:nvSpPr>
          <p:spPr>
            <a:xfrm>
              <a:off x="2667136"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5" name="tx275"/>
            <p:cNvSpPr/>
            <p:nvPr/>
          </p:nvSpPr>
          <p:spPr>
            <a:xfrm>
              <a:off x="3045496" y="3583765"/>
              <a:ext cx="1332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(n=2, 5%)</a:t>
              </a:r>
            </a:p>
          </p:txBody>
        </p:sp>
        <p:sp>
          <p:nvSpPr>
            <p:cNvPr id="276" name="rc276"/>
            <p:cNvSpPr/>
            <p:nvPr/>
          </p:nvSpPr>
          <p:spPr>
            <a:xfrm>
              <a:off x="4826091"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7" name="tx277"/>
            <p:cNvSpPr/>
            <p:nvPr/>
          </p:nvSpPr>
          <p:spPr>
            <a:xfrm>
              <a:off x="5424958" y="3583765"/>
              <a:ext cx="891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(n=1, 12%)</a:t>
              </a:r>
            </a:p>
          </p:txBody>
        </p:sp>
        <p:sp>
          <p:nvSpPr>
            <p:cNvPr id="278" name="rc278"/>
            <p:cNvSpPr/>
            <p:nvPr/>
          </p:nvSpPr>
          <p:spPr>
            <a:xfrm>
              <a:off x="6985045" y="3516344"/>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7568550" y="3583765"/>
              <a:ext cx="922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(n=5, 21%)</a:t>
              </a:r>
            </a:p>
          </p:txBody>
        </p:sp>
        <p:sp>
          <p:nvSpPr>
            <p:cNvPr id="280" name="rc280"/>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1110204"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(n=7, 26%)</a:t>
              </a:r>
            </a:p>
          </p:txBody>
        </p:sp>
        <p:sp>
          <p:nvSpPr>
            <p:cNvPr id="282" name="rc282"/>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3266095" y="1660221"/>
              <a:ext cx="891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(n=9, 43%)</a:t>
              </a:r>
            </a:p>
          </p:txBody>
        </p:sp>
        <p:sp>
          <p:nvSpPr>
            <p:cNvPr id="284" name="rc284"/>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5428112"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(n=5, 24%)</a:t>
              </a:r>
            </a:p>
          </p:txBody>
        </p:sp>
        <p:sp>
          <p:nvSpPr>
            <p:cNvPr id="286" name="rc286"/>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7559086" y="1660221"/>
              <a:ext cx="9412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(n=10, 30%)</a:t>
              </a:r>
            </a:p>
          </p:txBody>
        </p:sp>
        <p:sp>
          <p:nvSpPr>
            <p:cNvPr id="288" name="pl288"/>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89" name="pl289"/>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tx300"/>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01" name="tx301"/>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02" name="tx302"/>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3" name="tx303"/>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04" name="tx304"/>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05" name="tx305"/>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06" name="tx306"/>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07" name="tx307"/>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08" name="tx308"/>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09" name="tx309"/>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10" name="tx310"/>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11" name="pl311"/>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12" name="pl312"/>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tx323"/>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25" name="tx325"/>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26" name="tx326"/>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27" name="tx327"/>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28" name="tx328"/>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29" name="tx329"/>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30" name="tx330"/>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31" name="tx331"/>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32" name="tx332"/>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33" name="tx333"/>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4" name="pl334"/>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35" name="pl335"/>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tx346"/>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7" name="tx347"/>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48" name="tx348"/>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49" name="tx349"/>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50" name="tx350"/>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51" name="tx351"/>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2" name="tx352"/>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53" name="tx353"/>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54" name="tx354"/>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55" name="tx355"/>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56" name="tx356"/>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7" name="pl357"/>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58" name="pl358"/>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1" name="tx371"/>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2" name="tx372"/>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3" name="tx373"/>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4" name="tx374"/>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5" name="tx375"/>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76" name="tx376"/>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77" name="tx377"/>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78" name="tx378"/>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79" name="tx379"/>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0" name="pt380"/>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1" name="pt381"/>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2" name="tx382"/>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83" name="tx383"/>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84" name="tx384"/>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385" name="tx38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6" name="tx386"/>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387" name="tx387"/>
            <p:cNvSpPr/>
            <p:nvPr/>
          </p:nvSpPr>
          <p:spPr>
            <a:xfrm>
              <a:off x="930855" y="6611748"/>
              <a:ext cx="8143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EAPR (N=27), ECAR (N=21), ESAR (N=21), LACR (N=33), MENA (N=20), Non-programme (N=41), ROSA (N=8), and WCAR (N=24).</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3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Nauru and Lebanon among those with the largest declines.</a:t>
            </a:r>
          </a:p>
        </p:txBody>
      </p:sp>
      <p:grpSp xmlns:pic="http://schemas.openxmlformats.org/drawingml/2006/picture">
        <p:nvGrpSpPr>
          <p:cNvPr id="390" name=""/>
          <p:cNvGrpSpPr/>
          <p:nvPr/>
        </p:nvGrpSpPr>
        <p:grpSpPr>
          <a:xfrm>
            <a:off x="292608" y="1005840"/>
            <a:ext cx="8595360" cy="28575"/>
            <a:chOff x="292608" y="1005840"/>
            <a:chExt cx="8595360" cy="28575"/>
          </a:xfrm>
        </p:grpSpPr>
        <p:sp>
          <p:nvSpPr>
            <p:cNvPr id="3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7745" y="1882156"/>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6" name="pl16"/>
            <p:cNvSpPr/>
            <p:nvPr/>
          </p:nvSpPr>
          <p:spPr>
            <a:xfrm>
              <a:off x="1426686" y="262720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7" name="pl17"/>
            <p:cNvSpPr/>
            <p:nvPr/>
          </p:nvSpPr>
          <p:spPr>
            <a:xfrm>
              <a:off x="2267480" y="3372250"/>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8" name="pl18"/>
            <p:cNvSpPr/>
            <p:nvPr/>
          </p:nvSpPr>
          <p:spPr>
            <a:xfrm>
              <a:off x="2878967" y="2254680"/>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9" name="pl19"/>
            <p:cNvSpPr/>
            <p:nvPr/>
          </p:nvSpPr>
          <p:spPr>
            <a:xfrm>
              <a:off x="2802531" y="2999726"/>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0" name="pt20"/>
            <p:cNvSpPr/>
            <p:nvPr/>
          </p:nvSpPr>
          <p:spPr>
            <a:xfrm>
              <a:off x="2498968"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651839"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830190"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3008540"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1377909"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1581738"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753754"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957583"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218703"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626361"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60413" y="1847272"/>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31" name="tx31"/>
            <p:cNvSpPr/>
            <p:nvPr/>
          </p:nvSpPr>
          <p:spPr>
            <a:xfrm>
              <a:off x="560413" y="2219795"/>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32" name="tx32"/>
            <p:cNvSpPr/>
            <p:nvPr/>
          </p:nvSpPr>
          <p:spPr>
            <a:xfrm>
              <a:off x="560413" y="2592319"/>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33" name="tx33"/>
            <p:cNvSpPr/>
            <p:nvPr/>
          </p:nvSpPr>
          <p:spPr>
            <a:xfrm>
              <a:off x="560413" y="2964842"/>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34" name="tx34"/>
            <p:cNvSpPr/>
            <p:nvPr/>
          </p:nvSpPr>
          <p:spPr>
            <a:xfrm>
              <a:off x="560413" y="3337365"/>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35" name="rc35"/>
            <p:cNvSpPr/>
            <p:nvPr/>
          </p:nvSpPr>
          <p:spPr>
            <a:xfrm>
              <a:off x="508182" y="1807652"/>
              <a:ext cx="2809016" cy="1639102"/>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5349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897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0445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2992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5540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80886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0636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184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5732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82801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08279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18437" y="5295794"/>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48" name="pl48"/>
            <p:cNvSpPr/>
            <p:nvPr/>
          </p:nvSpPr>
          <p:spPr>
            <a:xfrm>
              <a:off x="2624181" y="3805701"/>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49" name="pt49"/>
            <p:cNvSpPr/>
            <p:nvPr/>
          </p:nvSpPr>
          <p:spPr>
            <a:xfrm>
              <a:off x="2575403"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2753754"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2269660"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2677318"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tx53"/>
            <p:cNvSpPr/>
            <p:nvPr/>
          </p:nvSpPr>
          <p:spPr>
            <a:xfrm>
              <a:off x="560413" y="3770816"/>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54" name="tx54"/>
            <p:cNvSpPr/>
            <p:nvPr/>
          </p:nvSpPr>
          <p:spPr>
            <a:xfrm>
              <a:off x="560413" y="5260910"/>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55" name="rc55"/>
            <p:cNvSpPr/>
            <p:nvPr/>
          </p:nvSpPr>
          <p:spPr>
            <a:xfrm>
              <a:off x="508182" y="3731196"/>
              <a:ext cx="2809016" cy="1639102"/>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34135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6683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9231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17789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432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6874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94225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19704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45182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70661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9614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451829" y="2627203"/>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68" name="pt68"/>
            <p:cNvSpPr/>
            <p:nvPr/>
          </p:nvSpPr>
          <p:spPr>
            <a:xfrm>
              <a:off x="5403052"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5759753"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tx70"/>
            <p:cNvSpPr/>
            <p:nvPr/>
          </p:nvSpPr>
          <p:spPr>
            <a:xfrm>
              <a:off x="3439019" y="2592319"/>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71" name="rc71"/>
            <p:cNvSpPr/>
            <p:nvPr/>
          </p:nvSpPr>
          <p:spPr>
            <a:xfrm>
              <a:off x="3386788" y="1807652"/>
              <a:ext cx="2809016" cy="1639102"/>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34135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6683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9231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17789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432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6874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94225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19704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5182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70661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9614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655658" y="3805701"/>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84" name="pl84"/>
            <p:cNvSpPr/>
            <p:nvPr/>
          </p:nvSpPr>
          <p:spPr>
            <a:xfrm>
              <a:off x="5681137" y="4550747"/>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85" name="pl85"/>
            <p:cNvSpPr/>
            <p:nvPr/>
          </p:nvSpPr>
          <p:spPr>
            <a:xfrm>
              <a:off x="5273479" y="5295794"/>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86" name="pt86"/>
            <p:cNvSpPr/>
            <p:nvPr/>
          </p:nvSpPr>
          <p:spPr>
            <a:xfrm>
              <a:off x="5606881"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7" name="pt87"/>
            <p:cNvSpPr/>
            <p:nvPr/>
          </p:nvSpPr>
          <p:spPr>
            <a:xfrm>
              <a:off x="5759753"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8" name="pt88"/>
            <p:cNvSpPr/>
            <p:nvPr/>
          </p:nvSpPr>
          <p:spPr>
            <a:xfrm>
              <a:off x="5632360"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9" name="pt89"/>
            <p:cNvSpPr/>
            <p:nvPr/>
          </p:nvSpPr>
          <p:spPr>
            <a:xfrm>
              <a:off x="5785231"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0" name="pt90"/>
            <p:cNvSpPr/>
            <p:nvPr/>
          </p:nvSpPr>
          <p:spPr>
            <a:xfrm>
              <a:off x="5224702"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5657838"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tx92"/>
            <p:cNvSpPr/>
            <p:nvPr/>
          </p:nvSpPr>
          <p:spPr>
            <a:xfrm>
              <a:off x="3439019" y="377081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93" name="tx93"/>
            <p:cNvSpPr/>
            <p:nvPr/>
          </p:nvSpPr>
          <p:spPr>
            <a:xfrm>
              <a:off x="3439019" y="4515863"/>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94" name="tx94"/>
            <p:cNvSpPr/>
            <p:nvPr/>
          </p:nvSpPr>
          <p:spPr>
            <a:xfrm>
              <a:off x="3439019"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95" name="rc95"/>
            <p:cNvSpPr/>
            <p:nvPr/>
          </p:nvSpPr>
          <p:spPr>
            <a:xfrm>
              <a:off x="3386788" y="3731196"/>
              <a:ext cx="2809016" cy="1639102"/>
            </a:xfrm>
            <a:prstGeom prst="rect">
              <a:avLst/>
            </a:prstGeom>
            <a:noFill/>
            <a:ln w="13550" cap="rnd">
              <a:solidFill>
                <a:srgbClr val="999999">
                  <a:alpha val="100000"/>
                </a:srgbClr>
              </a:solidFill>
              <a:prstDash val="solid"/>
              <a:round/>
            </a:ln>
          </p:spPr>
          <p:txBody>
            <a:bodyPr/>
            <a:lstStyle/>
            <a:p/>
          </p:txBody>
        </p:sp>
        <p:sp>
          <p:nvSpPr>
            <p:cNvPr id="96" name="pl96"/>
            <p:cNvSpPr/>
            <p:nvPr/>
          </p:nvSpPr>
          <p:spPr>
            <a:xfrm>
              <a:off x="629214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5469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8017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0565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3112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5660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82086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7564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304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85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8400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075649" y="1882156"/>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108" name="pl108"/>
            <p:cNvSpPr/>
            <p:nvPr/>
          </p:nvSpPr>
          <p:spPr>
            <a:xfrm>
              <a:off x="7744427" y="3372250"/>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109" name="pl109"/>
            <p:cNvSpPr/>
            <p:nvPr/>
          </p:nvSpPr>
          <p:spPr>
            <a:xfrm>
              <a:off x="7846341" y="2627203"/>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10" name="pt110"/>
            <p:cNvSpPr/>
            <p:nvPr/>
          </p:nvSpPr>
          <p:spPr>
            <a:xfrm>
              <a:off x="8026872"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8307136"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7797564"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8103308"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7695650"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8077829"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tx116"/>
            <p:cNvSpPr/>
            <p:nvPr/>
          </p:nvSpPr>
          <p:spPr>
            <a:xfrm>
              <a:off x="6317625" y="1847272"/>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117" name="tx117"/>
            <p:cNvSpPr/>
            <p:nvPr/>
          </p:nvSpPr>
          <p:spPr>
            <a:xfrm>
              <a:off x="6317625" y="2592319"/>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118" name="tx118"/>
            <p:cNvSpPr/>
            <p:nvPr/>
          </p:nvSpPr>
          <p:spPr>
            <a:xfrm>
              <a:off x="6317625" y="3337365"/>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119" name="rc119"/>
            <p:cNvSpPr/>
            <p:nvPr/>
          </p:nvSpPr>
          <p:spPr>
            <a:xfrm>
              <a:off x="6265394" y="1807652"/>
              <a:ext cx="2809016" cy="1639102"/>
            </a:xfrm>
            <a:prstGeom prst="rect">
              <a:avLst/>
            </a:prstGeom>
            <a:noFill/>
            <a:ln w="13550" cap="rnd">
              <a:solidFill>
                <a:srgbClr val="999999">
                  <a:alpha val="100000"/>
                </a:srgbClr>
              </a:solidFill>
              <a:prstDash val="solid"/>
              <a:round/>
            </a:ln>
          </p:spPr>
          <p:txBody>
            <a:bodyPr/>
            <a:lstStyle/>
            <a:p/>
          </p:txBody>
        </p:sp>
        <p:sp>
          <p:nvSpPr>
            <p:cNvPr id="120" name="pl120"/>
            <p:cNvSpPr/>
            <p:nvPr/>
          </p:nvSpPr>
          <p:spPr>
            <a:xfrm>
              <a:off x="629214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5469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8017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565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3112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5660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82086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07564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304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85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400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999213" y="4964662"/>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32" name="pl132"/>
            <p:cNvSpPr/>
            <p:nvPr/>
          </p:nvSpPr>
          <p:spPr>
            <a:xfrm>
              <a:off x="7260333" y="4302399"/>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33" name="pl133"/>
            <p:cNvSpPr/>
            <p:nvPr/>
          </p:nvSpPr>
          <p:spPr>
            <a:xfrm>
              <a:off x="7642513" y="5295794"/>
              <a:ext cx="458614" cy="0"/>
            </a:xfrm>
            <a:custGeom>
              <a:avLst/>
              <a:pathLst>
                <a:path w="458614" h="0">
                  <a:moveTo>
                    <a:pt x="0" y="0"/>
                  </a:moveTo>
                  <a:lnTo>
                    <a:pt x="458614" y="0"/>
                  </a:lnTo>
                </a:path>
              </a:pathLst>
            </a:custGeom>
            <a:ln w="32521" cap="flat">
              <a:solidFill>
                <a:srgbClr val="BFBFBF">
                  <a:alpha val="100000"/>
                </a:srgbClr>
              </a:solidFill>
              <a:prstDash val="solid"/>
              <a:round/>
            </a:ln>
          </p:spPr>
          <p:txBody>
            <a:bodyPr/>
            <a:lstStyle/>
            <a:p/>
          </p:txBody>
        </p:sp>
        <p:sp>
          <p:nvSpPr>
            <p:cNvPr id="134" name="pl134"/>
            <p:cNvSpPr/>
            <p:nvPr/>
          </p:nvSpPr>
          <p:spPr>
            <a:xfrm>
              <a:off x="8304956" y="3805701"/>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35" name="pl135"/>
            <p:cNvSpPr/>
            <p:nvPr/>
          </p:nvSpPr>
          <p:spPr>
            <a:xfrm>
              <a:off x="7871820" y="5130228"/>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36" name="pl136"/>
            <p:cNvSpPr/>
            <p:nvPr/>
          </p:nvSpPr>
          <p:spPr>
            <a:xfrm>
              <a:off x="7642513" y="463353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37" name="pl137"/>
            <p:cNvSpPr/>
            <p:nvPr/>
          </p:nvSpPr>
          <p:spPr>
            <a:xfrm>
              <a:off x="8101128" y="4799096"/>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38" name="pl138"/>
            <p:cNvSpPr/>
            <p:nvPr/>
          </p:nvSpPr>
          <p:spPr>
            <a:xfrm>
              <a:off x="8228521" y="4467964"/>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39" name="pl139"/>
            <p:cNvSpPr/>
            <p:nvPr/>
          </p:nvSpPr>
          <p:spPr>
            <a:xfrm>
              <a:off x="8330435" y="3971267"/>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40" name="pl140"/>
            <p:cNvSpPr/>
            <p:nvPr/>
          </p:nvSpPr>
          <p:spPr>
            <a:xfrm>
              <a:off x="8355914" y="4136833"/>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41" name="pt141"/>
            <p:cNvSpPr/>
            <p:nvPr/>
          </p:nvSpPr>
          <p:spPr>
            <a:xfrm>
              <a:off x="8256179"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2" name="pt142"/>
            <p:cNvSpPr/>
            <p:nvPr/>
          </p:nvSpPr>
          <p:spPr>
            <a:xfrm>
              <a:off x="8409051"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3" name="pt143"/>
            <p:cNvSpPr/>
            <p:nvPr/>
          </p:nvSpPr>
          <p:spPr>
            <a:xfrm>
              <a:off x="8281658" y="39224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4" name="pt144"/>
            <p:cNvSpPr/>
            <p:nvPr/>
          </p:nvSpPr>
          <p:spPr>
            <a:xfrm>
              <a:off x="8434530" y="39224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5" name="pt145"/>
            <p:cNvSpPr/>
            <p:nvPr/>
          </p:nvSpPr>
          <p:spPr>
            <a:xfrm>
              <a:off x="8307136" y="408805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6" name="pt146"/>
            <p:cNvSpPr/>
            <p:nvPr/>
          </p:nvSpPr>
          <p:spPr>
            <a:xfrm>
              <a:off x="8460008" y="408805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7" name="pt147"/>
            <p:cNvSpPr/>
            <p:nvPr/>
          </p:nvSpPr>
          <p:spPr>
            <a:xfrm>
              <a:off x="7211556"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8" name="pt148"/>
            <p:cNvSpPr/>
            <p:nvPr/>
          </p:nvSpPr>
          <p:spPr>
            <a:xfrm>
              <a:off x="7415385"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9" name="pt149"/>
            <p:cNvSpPr/>
            <p:nvPr/>
          </p:nvSpPr>
          <p:spPr>
            <a:xfrm>
              <a:off x="8179743" y="441918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0" name="pt150"/>
            <p:cNvSpPr/>
            <p:nvPr/>
          </p:nvSpPr>
          <p:spPr>
            <a:xfrm>
              <a:off x="8383572" y="441918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1" name="pt151"/>
            <p:cNvSpPr/>
            <p:nvPr/>
          </p:nvSpPr>
          <p:spPr>
            <a:xfrm>
              <a:off x="7593735" y="458475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2" name="pt152"/>
            <p:cNvSpPr/>
            <p:nvPr/>
          </p:nvSpPr>
          <p:spPr>
            <a:xfrm>
              <a:off x="7899479" y="458475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3" name="pt153"/>
            <p:cNvSpPr/>
            <p:nvPr/>
          </p:nvSpPr>
          <p:spPr>
            <a:xfrm>
              <a:off x="8052350"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4" name="pt154"/>
            <p:cNvSpPr/>
            <p:nvPr/>
          </p:nvSpPr>
          <p:spPr>
            <a:xfrm>
              <a:off x="8358094"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5" name="pt155"/>
            <p:cNvSpPr/>
            <p:nvPr/>
          </p:nvSpPr>
          <p:spPr>
            <a:xfrm>
              <a:off x="7950436" y="491588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6" name="pt156"/>
            <p:cNvSpPr/>
            <p:nvPr/>
          </p:nvSpPr>
          <p:spPr>
            <a:xfrm>
              <a:off x="8358094" y="49158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7" name="pt157"/>
            <p:cNvSpPr/>
            <p:nvPr/>
          </p:nvSpPr>
          <p:spPr>
            <a:xfrm>
              <a:off x="7823043" y="508145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8" name="pt158"/>
            <p:cNvSpPr/>
            <p:nvPr/>
          </p:nvSpPr>
          <p:spPr>
            <a:xfrm>
              <a:off x="8230701" y="508145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9" name="pt159"/>
            <p:cNvSpPr/>
            <p:nvPr/>
          </p:nvSpPr>
          <p:spPr>
            <a:xfrm>
              <a:off x="7593735"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0" name="pt160"/>
            <p:cNvSpPr/>
            <p:nvPr/>
          </p:nvSpPr>
          <p:spPr>
            <a:xfrm>
              <a:off x="8052350"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1" name="tx161"/>
            <p:cNvSpPr/>
            <p:nvPr/>
          </p:nvSpPr>
          <p:spPr>
            <a:xfrm>
              <a:off x="6317625" y="377081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162" name="tx162"/>
            <p:cNvSpPr/>
            <p:nvPr/>
          </p:nvSpPr>
          <p:spPr>
            <a:xfrm>
              <a:off x="6317625" y="3936382"/>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163" name="tx163"/>
            <p:cNvSpPr/>
            <p:nvPr/>
          </p:nvSpPr>
          <p:spPr>
            <a:xfrm>
              <a:off x="6317625" y="4101948"/>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164" name="tx164"/>
            <p:cNvSpPr/>
            <p:nvPr/>
          </p:nvSpPr>
          <p:spPr>
            <a:xfrm>
              <a:off x="6317625" y="4267514"/>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165" name="tx165"/>
            <p:cNvSpPr/>
            <p:nvPr/>
          </p:nvSpPr>
          <p:spPr>
            <a:xfrm>
              <a:off x="6317625" y="4433080"/>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166" name="tx166"/>
            <p:cNvSpPr/>
            <p:nvPr/>
          </p:nvSpPr>
          <p:spPr>
            <a:xfrm>
              <a:off x="6317625" y="4598646"/>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167" name="tx167"/>
            <p:cNvSpPr/>
            <p:nvPr/>
          </p:nvSpPr>
          <p:spPr>
            <a:xfrm>
              <a:off x="6317625" y="4764212"/>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168" name="tx168"/>
            <p:cNvSpPr/>
            <p:nvPr/>
          </p:nvSpPr>
          <p:spPr>
            <a:xfrm>
              <a:off x="6317625" y="4929778"/>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169" name="tx169"/>
            <p:cNvSpPr/>
            <p:nvPr/>
          </p:nvSpPr>
          <p:spPr>
            <a:xfrm>
              <a:off x="6317625" y="5095344"/>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170" name="tx170"/>
            <p:cNvSpPr/>
            <p:nvPr/>
          </p:nvSpPr>
          <p:spPr>
            <a:xfrm>
              <a:off x="6317625"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171" name="rc171"/>
            <p:cNvSpPr/>
            <p:nvPr/>
          </p:nvSpPr>
          <p:spPr>
            <a:xfrm>
              <a:off x="6265394" y="3731196"/>
              <a:ext cx="2809016" cy="1639102"/>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508182"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1504228" y="3583765"/>
              <a:ext cx="8169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(n=2, 6%)</a:t>
              </a:r>
            </a:p>
          </p:txBody>
        </p:sp>
        <p:sp>
          <p:nvSpPr>
            <p:cNvPr id="174" name="rc174"/>
            <p:cNvSpPr/>
            <p:nvPr/>
          </p:nvSpPr>
          <p:spPr>
            <a:xfrm>
              <a:off x="3386788"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342417" y="3583765"/>
              <a:ext cx="897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(n=3, 15%)</a:t>
              </a:r>
            </a:p>
          </p:txBody>
        </p:sp>
        <p:sp>
          <p:nvSpPr>
            <p:cNvPr id="176" name="rc176"/>
            <p:cNvSpPr/>
            <p:nvPr/>
          </p:nvSpPr>
          <p:spPr>
            <a:xfrm>
              <a:off x="6265394"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177635" y="3583765"/>
              <a:ext cx="9845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(n=10, 42%)</a:t>
              </a:r>
            </a:p>
          </p:txBody>
        </p:sp>
        <p:sp>
          <p:nvSpPr>
            <p:cNvPr id="178" name="rc178"/>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9" name="tx179"/>
            <p:cNvSpPr/>
            <p:nvPr/>
          </p:nvSpPr>
          <p:spPr>
            <a:xfrm>
              <a:off x="1470029"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(n=5, 19%)</a:t>
              </a:r>
            </a:p>
          </p:txBody>
        </p:sp>
        <p:sp>
          <p:nvSpPr>
            <p:cNvPr id="180" name="rc180"/>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1" name="tx181"/>
            <p:cNvSpPr/>
            <p:nvPr/>
          </p:nvSpPr>
          <p:spPr>
            <a:xfrm>
              <a:off x="4376662" y="1660221"/>
              <a:ext cx="829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(n=1, 5%)</a:t>
              </a:r>
            </a:p>
          </p:txBody>
        </p:sp>
        <p:sp>
          <p:nvSpPr>
            <p:cNvPr id="182" name="rc182"/>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3" name="tx183"/>
            <p:cNvSpPr/>
            <p:nvPr/>
          </p:nvSpPr>
          <p:spPr>
            <a:xfrm>
              <a:off x="7227241" y="1660221"/>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(n=3, 14%)</a:t>
              </a:r>
            </a:p>
          </p:txBody>
        </p:sp>
        <p:sp>
          <p:nvSpPr>
            <p:cNvPr id="184" name="pl184"/>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85" name="pl185"/>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pl191"/>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tx196"/>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7" name="tx197"/>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98" name="tx198"/>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9" name="tx199"/>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0" name="tx200"/>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2" name="tx202"/>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3" name="tx203"/>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04" name="tx204"/>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5" name="tx205"/>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06" name="tx206"/>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7" name="pl207"/>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08" name="pl208"/>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tx219"/>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0" name="tx220"/>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21" name="tx221"/>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2" name="tx222"/>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23" name="tx223"/>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4" name="tx224"/>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25" name="tx225"/>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6" name="tx226"/>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27" name="tx227"/>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8" name="tx228"/>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29" name="tx229"/>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0" name="pl230"/>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31" name="pl231"/>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tx242"/>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3" name="tx243"/>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44" name="tx244"/>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5" name="tx245"/>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6" name="tx246"/>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7" name="tx247"/>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8" name="tx248"/>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9" name="tx249"/>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50" name="tx250"/>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1" name="tx251"/>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52" name="tx252"/>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3" name="pt253"/>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4" name="pt254"/>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5" name="tx255"/>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56" name="tx256"/>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7" name="tx257"/>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258" name="tx258"/>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9" name="tx259"/>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260" name="tx260"/>
            <p:cNvSpPr/>
            <p:nvPr/>
          </p:nvSpPr>
          <p:spPr>
            <a:xfrm>
              <a:off x="2868926" y="6611748"/>
              <a:ext cx="62054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EAPR (N=27), ECAR (N=21), ESAR (N=21), LACR (N=33), MENA (N=20), and WCAR (N=24).</a:t>
              </a:r>
            </a:p>
          </p:txBody>
        </p:sp>
      </p:grpSp>
      <p:sp>
        <p:nvSpPr>
          <p:cNvPr id="2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2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Marshall Islands, Tuvalu, Mexico, Algeria, Jordan, Congo, Mauritania, and Niger among those with the largest improvements.</a:t>
            </a:r>
          </a:p>
        </p:txBody>
      </p:sp>
      <p:grpSp xmlns:pic="http://schemas.openxmlformats.org/drawingml/2006/picture">
        <p:nvGrpSpPr>
          <p:cNvPr id="263" name=""/>
          <p:cNvGrpSpPr/>
          <p:nvPr/>
        </p:nvGrpSpPr>
        <p:grpSpPr>
          <a:xfrm>
            <a:off x="292608" y="1005840"/>
            <a:ext cx="8595360" cy="28575"/>
            <a:chOff x="292608" y="1005840"/>
            <a:chExt cx="8595360" cy="28575"/>
          </a:xfrm>
        </p:grpSpPr>
        <p:sp>
          <p:nvSpPr>
            <p:cNvPr id="2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3" name="tx113"/>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4" name="tx114"/>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5" name="tx115"/>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7" name="tx117"/>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8" name="tx118"/>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9" name="tx119"/>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0" name="tx120"/>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1" name="tx121"/>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2" name="tx122"/>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3" name="tx123"/>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4" name="tx124"/>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5" name="tx125"/>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6" name="tx126"/>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7" name="tx127"/>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8" name="tx128"/>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27" name="tx227"/>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8" name="tx228"/>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9" name="tx229"/>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0" name="tx230"/>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1" name="tx231"/>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2" name="tx232"/>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3" name="tx233"/>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4" name="tx234"/>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6" name="tx236"/>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7" name="tx237"/>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38" name="tx238"/>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9" name="tx239"/>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0" name="tx240"/>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Guatemala and Syria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3940821"/>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3940821"/>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3940821"/>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3940821"/>
              <a:ext cx="282125" cy="44139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3940821"/>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3940821"/>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394082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3940821"/>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3940821"/>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394082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3940821"/>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394082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394082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3940821"/>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394082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394082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61663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61663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616631"/>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616631"/>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61663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61663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616631"/>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61663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616631"/>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616631"/>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616631"/>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616631"/>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616631"/>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616631"/>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616631"/>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61663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616631"/>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05802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05802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058028"/>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058028"/>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058028"/>
              <a:ext cx="282125" cy="44139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05802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05802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058028"/>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05802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058028"/>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058028"/>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05802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05802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05802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823614"/>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823614"/>
              <a:ext cx="282125" cy="44139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823614"/>
              <a:ext cx="282125" cy="44139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823614"/>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823614"/>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823614"/>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823614"/>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823614"/>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823614"/>
              <a:ext cx="282125" cy="44139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823614"/>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823614"/>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823614"/>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823614"/>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823614"/>
              <a:ext cx="282125" cy="44139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823614"/>
              <a:ext cx="282125" cy="44139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823614"/>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823614"/>
              <a:ext cx="282125" cy="44139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3499425"/>
              <a:ext cx="282125" cy="44139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3499425"/>
              <a:ext cx="282125" cy="44139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3499425"/>
              <a:ext cx="282125" cy="44139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349942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349942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349942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3499425"/>
              <a:ext cx="282125" cy="44139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3499425"/>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3499425"/>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349942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4382218"/>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4382218"/>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4382218"/>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4382218"/>
              <a:ext cx="282125" cy="44139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4382218"/>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4382218"/>
              <a:ext cx="282125" cy="44139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4382218"/>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4382218"/>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4382218"/>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4382218"/>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4382218"/>
              <a:ext cx="282125" cy="44139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4382218"/>
              <a:ext cx="282125" cy="44139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2175235"/>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2175235"/>
              <a:ext cx="282125" cy="44139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2175235"/>
              <a:ext cx="282125" cy="44139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2175235"/>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2175235"/>
              <a:ext cx="282125" cy="44139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2175235"/>
              <a:ext cx="282125" cy="44139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2175235"/>
              <a:ext cx="282125" cy="44139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2175235"/>
              <a:ext cx="282125" cy="44139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2175235"/>
              <a:ext cx="282125" cy="44139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2175235"/>
              <a:ext cx="282125" cy="44139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2175235"/>
              <a:ext cx="282125" cy="44139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2175235"/>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2175235"/>
              <a:ext cx="282125" cy="44139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2175235"/>
              <a:ext cx="282125" cy="44139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2175235"/>
              <a:ext cx="282125" cy="44139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2175235"/>
              <a:ext cx="282125" cy="44139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2175235"/>
              <a:ext cx="282125" cy="44139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2175235"/>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217523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217523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2175235"/>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2175235"/>
              <a:ext cx="282125" cy="44139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2175235"/>
              <a:ext cx="282125" cy="44139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2175235"/>
              <a:ext cx="282125" cy="44139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217523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2175235"/>
              <a:ext cx="282125" cy="44139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1372373" y="5265011"/>
              <a:ext cx="282125" cy="44139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7" name="rc187"/>
            <p:cNvSpPr/>
            <p:nvPr/>
          </p:nvSpPr>
          <p:spPr>
            <a:xfrm>
              <a:off x="1654499" y="5265011"/>
              <a:ext cx="282125" cy="44139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8" name="rc188"/>
            <p:cNvSpPr/>
            <p:nvPr/>
          </p:nvSpPr>
          <p:spPr>
            <a:xfrm>
              <a:off x="1936625" y="5265011"/>
              <a:ext cx="282125" cy="44139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9" name="rc189"/>
            <p:cNvSpPr/>
            <p:nvPr/>
          </p:nvSpPr>
          <p:spPr>
            <a:xfrm>
              <a:off x="2218751" y="5265011"/>
              <a:ext cx="282125" cy="44139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2500877" y="5265011"/>
              <a:ext cx="282125" cy="44139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1" name="rc191"/>
            <p:cNvSpPr/>
            <p:nvPr/>
          </p:nvSpPr>
          <p:spPr>
            <a:xfrm>
              <a:off x="2783003" y="5265011"/>
              <a:ext cx="282125" cy="44139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2" name="rc192"/>
            <p:cNvSpPr/>
            <p:nvPr/>
          </p:nvSpPr>
          <p:spPr>
            <a:xfrm>
              <a:off x="3065129" y="5265011"/>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3" name="rc193"/>
            <p:cNvSpPr/>
            <p:nvPr/>
          </p:nvSpPr>
          <p:spPr>
            <a:xfrm>
              <a:off x="3347254" y="5265011"/>
              <a:ext cx="282125" cy="44139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4" name="rc194"/>
            <p:cNvSpPr/>
            <p:nvPr/>
          </p:nvSpPr>
          <p:spPr>
            <a:xfrm>
              <a:off x="3629380"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5" name="rc195"/>
            <p:cNvSpPr/>
            <p:nvPr/>
          </p:nvSpPr>
          <p:spPr>
            <a:xfrm>
              <a:off x="3911506" y="5265011"/>
              <a:ext cx="282125" cy="44139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6" name="rc196"/>
            <p:cNvSpPr/>
            <p:nvPr/>
          </p:nvSpPr>
          <p:spPr>
            <a:xfrm>
              <a:off x="4193632" y="5265011"/>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7" name="rc197"/>
            <p:cNvSpPr/>
            <p:nvPr/>
          </p:nvSpPr>
          <p:spPr>
            <a:xfrm>
              <a:off x="4475758"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8" name="rc198"/>
            <p:cNvSpPr/>
            <p:nvPr/>
          </p:nvSpPr>
          <p:spPr>
            <a:xfrm>
              <a:off x="4757884" y="5265011"/>
              <a:ext cx="282125" cy="44139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9" name="rc199"/>
            <p:cNvSpPr/>
            <p:nvPr/>
          </p:nvSpPr>
          <p:spPr>
            <a:xfrm>
              <a:off x="5040010" y="5265011"/>
              <a:ext cx="282125" cy="44139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0" name="rc200"/>
            <p:cNvSpPr/>
            <p:nvPr/>
          </p:nvSpPr>
          <p:spPr>
            <a:xfrm>
              <a:off x="5322136"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1" name="rc201"/>
            <p:cNvSpPr/>
            <p:nvPr/>
          </p:nvSpPr>
          <p:spPr>
            <a:xfrm>
              <a:off x="5604262"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2" name="rc202"/>
            <p:cNvSpPr/>
            <p:nvPr/>
          </p:nvSpPr>
          <p:spPr>
            <a:xfrm>
              <a:off x="5886388"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3" name="rc203"/>
            <p:cNvSpPr/>
            <p:nvPr/>
          </p:nvSpPr>
          <p:spPr>
            <a:xfrm>
              <a:off x="6168514" y="5265011"/>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4" name="rc204"/>
            <p:cNvSpPr/>
            <p:nvPr/>
          </p:nvSpPr>
          <p:spPr>
            <a:xfrm>
              <a:off x="6450639" y="5265011"/>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5" name="rc205"/>
            <p:cNvSpPr/>
            <p:nvPr/>
          </p:nvSpPr>
          <p:spPr>
            <a:xfrm>
              <a:off x="6732765" y="5265011"/>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6" name="rc206"/>
            <p:cNvSpPr/>
            <p:nvPr/>
          </p:nvSpPr>
          <p:spPr>
            <a:xfrm>
              <a:off x="7014891" y="5265011"/>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7" name="rc207"/>
            <p:cNvSpPr/>
            <p:nvPr/>
          </p:nvSpPr>
          <p:spPr>
            <a:xfrm>
              <a:off x="7297017"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8" name="rc208"/>
            <p:cNvSpPr/>
            <p:nvPr/>
          </p:nvSpPr>
          <p:spPr>
            <a:xfrm>
              <a:off x="7579143" y="5265011"/>
              <a:ext cx="282125" cy="44139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7861269" y="5265011"/>
              <a:ext cx="282125" cy="44139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0" name="rc210"/>
            <p:cNvSpPr/>
            <p:nvPr/>
          </p:nvSpPr>
          <p:spPr>
            <a:xfrm>
              <a:off x="8143395" y="5265011"/>
              <a:ext cx="282125" cy="44139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1" name="rc211"/>
            <p:cNvSpPr/>
            <p:nvPr/>
          </p:nvSpPr>
          <p:spPr>
            <a:xfrm>
              <a:off x="8425521" y="5265011"/>
              <a:ext cx="282125" cy="44139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2" name="tx212"/>
            <p:cNvSpPr/>
            <p:nvPr/>
          </p:nvSpPr>
          <p:spPr>
            <a:xfrm>
              <a:off x="145317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3" name="tx213"/>
            <p:cNvSpPr/>
            <p:nvPr/>
          </p:nvSpPr>
          <p:spPr>
            <a:xfrm>
              <a:off x="173530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4" name="tx214"/>
            <p:cNvSpPr/>
            <p:nvPr/>
          </p:nvSpPr>
          <p:spPr>
            <a:xfrm>
              <a:off x="201742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5" name="tx215"/>
            <p:cNvSpPr/>
            <p:nvPr/>
          </p:nvSpPr>
          <p:spPr>
            <a:xfrm>
              <a:off x="229955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6" name="tx216"/>
            <p:cNvSpPr/>
            <p:nvPr/>
          </p:nvSpPr>
          <p:spPr>
            <a:xfrm>
              <a:off x="258168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17" name="tx217"/>
            <p:cNvSpPr/>
            <p:nvPr/>
          </p:nvSpPr>
          <p:spPr>
            <a:xfrm>
              <a:off x="286380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8" name="tx218"/>
            <p:cNvSpPr/>
            <p:nvPr/>
          </p:nvSpPr>
          <p:spPr>
            <a:xfrm>
              <a:off x="314593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9" name="tx219"/>
            <p:cNvSpPr/>
            <p:nvPr/>
          </p:nvSpPr>
          <p:spPr>
            <a:xfrm>
              <a:off x="342805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1018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21" name="tx221"/>
            <p:cNvSpPr/>
            <p:nvPr/>
          </p:nvSpPr>
          <p:spPr>
            <a:xfrm>
              <a:off x="399231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2" name="tx222"/>
            <p:cNvSpPr/>
            <p:nvPr/>
          </p:nvSpPr>
          <p:spPr>
            <a:xfrm>
              <a:off x="427443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3" name="tx223"/>
            <p:cNvSpPr/>
            <p:nvPr/>
          </p:nvSpPr>
          <p:spPr>
            <a:xfrm>
              <a:off x="455656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4" name="tx224"/>
            <p:cNvSpPr/>
            <p:nvPr/>
          </p:nvSpPr>
          <p:spPr>
            <a:xfrm>
              <a:off x="483868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5" name="tx225"/>
            <p:cNvSpPr/>
            <p:nvPr/>
          </p:nvSpPr>
          <p:spPr>
            <a:xfrm>
              <a:off x="5120814"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6" name="tx226"/>
            <p:cNvSpPr/>
            <p:nvPr/>
          </p:nvSpPr>
          <p:spPr>
            <a:xfrm>
              <a:off x="5402940"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7" name="tx227"/>
            <p:cNvSpPr/>
            <p:nvPr/>
          </p:nvSpPr>
          <p:spPr>
            <a:xfrm>
              <a:off x="5685066"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8" name="tx228"/>
            <p:cNvSpPr/>
            <p:nvPr/>
          </p:nvSpPr>
          <p:spPr>
            <a:xfrm>
              <a:off x="5967192"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9" name="tx229"/>
            <p:cNvSpPr/>
            <p:nvPr/>
          </p:nvSpPr>
          <p:spPr>
            <a:xfrm>
              <a:off x="6249318"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0" name="tx230"/>
            <p:cNvSpPr/>
            <p:nvPr/>
          </p:nvSpPr>
          <p:spPr>
            <a:xfrm>
              <a:off x="653144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1" name="tx231"/>
            <p:cNvSpPr/>
            <p:nvPr/>
          </p:nvSpPr>
          <p:spPr>
            <a:xfrm>
              <a:off x="681356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2" name="tx232"/>
            <p:cNvSpPr/>
            <p:nvPr/>
          </p:nvSpPr>
          <p:spPr>
            <a:xfrm>
              <a:off x="709569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3" name="tx233"/>
            <p:cNvSpPr/>
            <p:nvPr/>
          </p:nvSpPr>
          <p:spPr>
            <a:xfrm>
              <a:off x="7377821"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4" name="tx234"/>
            <p:cNvSpPr/>
            <p:nvPr/>
          </p:nvSpPr>
          <p:spPr>
            <a:xfrm>
              <a:off x="7659947"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5" name="tx235"/>
            <p:cNvSpPr/>
            <p:nvPr/>
          </p:nvSpPr>
          <p:spPr>
            <a:xfrm>
              <a:off x="7942073"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6" name="tx236"/>
            <p:cNvSpPr/>
            <p:nvPr/>
          </p:nvSpPr>
          <p:spPr>
            <a:xfrm>
              <a:off x="8224199"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7" name="tx237"/>
            <p:cNvSpPr/>
            <p:nvPr/>
          </p:nvSpPr>
          <p:spPr>
            <a:xfrm>
              <a:off x="8506325" y="4122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8" name="tx238"/>
            <p:cNvSpPr/>
            <p:nvPr/>
          </p:nvSpPr>
          <p:spPr>
            <a:xfrm>
              <a:off x="145317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9" name="tx239"/>
            <p:cNvSpPr/>
            <p:nvPr/>
          </p:nvSpPr>
          <p:spPr>
            <a:xfrm>
              <a:off x="173530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0" name="tx240"/>
            <p:cNvSpPr/>
            <p:nvPr/>
          </p:nvSpPr>
          <p:spPr>
            <a:xfrm>
              <a:off x="201742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1" name="tx241"/>
            <p:cNvSpPr/>
            <p:nvPr/>
          </p:nvSpPr>
          <p:spPr>
            <a:xfrm>
              <a:off x="229955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2" name="tx242"/>
            <p:cNvSpPr/>
            <p:nvPr/>
          </p:nvSpPr>
          <p:spPr>
            <a:xfrm>
              <a:off x="258168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3" name="tx243"/>
            <p:cNvSpPr/>
            <p:nvPr/>
          </p:nvSpPr>
          <p:spPr>
            <a:xfrm>
              <a:off x="286380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4" name="tx244"/>
            <p:cNvSpPr/>
            <p:nvPr/>
          </p:nvSpPr>
          <p:spPr>
            <a:xfrm>
              <a:off x="314593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5" name="tx245"/>
            <p:cNvSpPr/>
            <p:nvPr/>
          </p:nvSpPr>
          <p:spPr>
            <a:xfrm>
              <a:off x="342805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6" name="tx246"/>
            <p:cNvSpPr/>
            <p:nvPr/>
          </p:nvSpPr>
          <p:spPr>
            <a:xfrm>
              <a:off x="371018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7" name="tx247"/>
            <p:cNvSpPr/>
            <p:nvPr/>
          </p:nvSpPr>
          <p:spPr>
            <a:xfrm>
              <a:off x="399231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8" name="tx248"/>
            <p:cNvSpPr/>
            <p:nvPr/>
          </p:nvSpPr>
          <p:spPr>
            <a:xfrm>
              <a:off x="427443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9" name="tx249"/>
            <p:cNvSpPr/>
            <p:nvPr/>
          </p:nvSpPr>
          <p:spPr>
            <a:xfrm>
              <a:off x="455656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0" name="tx250"/>
            <p:cNvSpPr/>
            <p:nvPr/>
          </p:nvSpPr>
          <p:spPr>
            <a:xfrm>
              <a:off x="483868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1" name="tx251"/>
            <p:cNvSpPr/>
            <p:nvPr/>
          </p:nvSpPr>
          <p:spPr>
            <a:xfrm>
              <a:off x="5120814"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2" name="tx252"/>
            <p:cNvSpPr/>
            <p:nvPr/>
          </p:nvSpPr>
          <p:spPr>
            <a:xfrm>
              <a:off x="5402940"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3" name="tx253"/>
            <p:cNvSpPr/>
            <p:nvPr/>
          </p:nvSpPr>
          <p:spPr>
            <a:xfrm>
              <a:off x="5685066"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4" name="tx254"/>
            <p:cNvSpPr/>
            <p:nvPr/>
          </p:nvSpPr>
          <p:spPr>
            <a:xfrm>
              <a:off x="5967192"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5" name="tx255"/>
            <p:cNvSpPr/>
            <p:nvPr/>
          </p:nvSpPr>
          <p:spPr>
            <a:xfrm>
              <a:off x="6249318"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6" name="tx256"/>
            <p:cNvSpPr/>
            <p:nvPr/>
          </p:nvSpPr>
          <p:spPr>
            <a:xfrm>
              <a:off x="653144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7" name="tx257"/>
            <p:cNvSpPr/>
            <p:nvPr/>
          </p:nvSpPr>
          <p:spPr>
            <a:xfrm>
              <a:off x="681356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8" name="tx258"/>
            <p:cNvSpPr/>
            <p:nvPr/>
          </p:nvSpPr>
          <p:spPr>
            <a:xfrm>
              <a:off x="709569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9" name="tx259"/>
            <p:cNvSpPr/>
            <p:nvPr/>
          </p:nvSpPr>
          <p:spPr>
            <a:xfrm>
              <a:off x="7377821"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0" name="tx260"/>
            <p:cNvSpPr/>
            <p:nvPr/>
          </p:nvSpPr>
          <p:spPr>
            <a:xfrm>
              <a:off x="7659947"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1" name="tx261"/>
            <p:cNvSpPr/>
            <p:nvPr/>
          </p:nvSpPr>
          <p:spPr>
            <a:xfrm>
              <a:off x="7942073"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2" name="tx262"/>
            <p:cNvSpPr/>
            <p:nvPr/>
          </p:nvSpPr>
          <p:spPr>
            <a:xfrm>
              <a:off x="8224199"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3" name="tx263"/>
            <p:cNvSpPr/>
            <p:nvPr/>
          </p:nvSpPr>
          <p:spPr>
            <a:xfrm>
              <a:off x="8506325" y="2798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4" name="tx264"/>
            <p:cNvSpPr/>
            <p:nvPr/>
          </p:nvSpPr>
          <p:spPr>
            <a:xfrm>
              <a:off x="145317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5" name="tx265"/>
            <p:cNvSpPr/>
            <p:nvPr/>
          </p:nvSpPr>
          <p:spPr>
            <a:xfrm>
              <a:off x="173530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6" name="tx266"/>
            <p:cNvSpPr/>
            <p:nvPr/>
          </p:nvSpPr>
          <p:spPr>
            <a:xfrm>
              <a:off x="201742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7" name="tx267"/>
            <p:cNvSpPr/>
            <p:nvPr/>
          </p:nvSpPr>
          <p:spPr>
            <a:xfrm>
              <a:off x="229955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8" name="tx268"/>
            <p:cNvSpPr/>
            <p:nvPr/>
          </p:nvSpPr>
          <p:spPr>
            <a:xfrm>
              <a:off x="258168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9" name="tx269"/>
            <p:cNvSpPr/>
            <p:nvPr/>
          </p:nvSpPr>
          <p:spPr>
            <a:xfrm>
              <a:off x="286380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0" name="tx270"/>
            <p:cNvSpPr/>
            <p:nvPr/>
          </p:nvSpPr>
          <p:spPr>
            <a:xfrm>
              <a:off x="314593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1" name="tx271"/>
            <p:cNvSpPr/>
            <p:nvPr/>
          </p:nvSpPr>
          <p:spPr>
            <a:xfrm>
              <a:off x="342805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2" name="tx272"/>
            <p:cNvSpPr/>
            <p:nvPr/>
          </p:nvSpPr>
          <p:spPr>
            <a:xfrm>
              <a:off x="371018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3" name="tx273"/>
            <p:cNvSpPr/>
            <p:nvPr/>
          </p:nvSpPr>
          <p:spPr>
            <a:xfrm>
              <a:off x="399231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4" name="tx274"/>
            <p:cNvSpPr/>
            <p:nvPr/>
          </p:nvSpPr>
          <p:spPr>
            <a:xfrm>
              <a:off x="427443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5" name="tx275"/>
            <p:cNvSpPr/>
            <p:nvPr/>
          </p:nvSpPr>
          <p:spPr>
            <a:xfrm>
              <a:off x="455656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6" name="tx276"/>
            <p:cNvSpPr/>
            <p:nvPr/>
          </p:nvSpPr>
          <p:spPr>
            <a:xfrm>
              <a:off x="483868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7" name="tx277"/>
            <p:cNvSpPr/>
            <p:nvPr/>
          </p:nvSpPr>
          <p:spPr>
            <a:xfrm>
              <a:off x="5120814"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8" name="tx278"/>
            <p:cNvSpPr/>
            <p:nvPr/>
          </p:nvSpPr>
          <p:spPr>
            <a:xfrm>
              <a:off x="5402940"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9" name="tx279"/>
            <p:cNvSpPr/>
            <p:nvPr/>
          </p:nvSpPr>
          <p:spPr>
            <a:xfrm>
              <a:off x="5685066"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0" name="tx280"/>
            <p:cNvSpPr/>
            <p:nvPr/>
          </p:nvSpPr>
          <p:spPr>
            <a:xfrm>
              <a:off x="5967192"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1" name="tx281"/>
            <p:cNvSpPr/>
            <p:nvPr/>
          </p:nvSpPr>
          <p:spPr>
            <a:xfrm>
              <a:off x="6249318"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2" name="tx282"/>
            <p:cNvSpPr/>
            <p:nvPr/>
          </p:nvSpPr>
          <p:spPr>
            <a:xfrm>
              <a:off x="653144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3" name="tx283"/>
            <p:cNvSpPr/>
            <p:nvPr/>
          </p:nvSpPr>
          <p:spPr>
            <a:xfrm>
              <a:off x="681356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4" name="tx284"/>
            <p:cNvSpPr/>
            <p:nvPr/>
          </p:nvSpPr>
          <p:spPr>
            <a:xfrm>
              <a:off x="709569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5" name="tx285"/>
            <p:cNvSpPr/>
            <p:nvPr/>
          </p:nvSpPr>
          <p:spPr>
            <a:xfrm>
              <a:off x="7377821"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6" name="tx286"/>
            <p:cNvSpPr/>
            <p:nvPr/>
          </p:nvSpPr>
          <p:spPr>
            <a:xfrm>
              <a:off x="7659947"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7" name="tx287"/>
            <p:cNvSpPr/>
            <p:nvPr/>
          </p:nvSpPr>
          <p:spPr>
            <a:xfrm>
              <a:off x="7942073"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8" name="tx288"/>
            <p:cNvSpPr/>
            <p:nvPr/>
          </p:nvSpPr>
          <p:spPr>
            <a:xfrm>
              <a:off x="8224199"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9" name="tx289"/>
            <p:cNvSpPr/>
            <p:nvPr/>
          </p:nvSpPr>
          <p:spPr>
            <a:xfrm>
              <a:off x="8506325" y="3239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0" name="tx290"/>
            <p:cNvSpPr/>
            <p:nvPr/>
          </p:nvSpPr>
          <p:spPr>
            <a:xfrm>
              <a:off x="173530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1" name="tx291"/>
            <p:cNvSpPr/>
            <p:nvPr/>
          </p:nvSpPr>
          <p:spPr>
            <a:xfrm>
              <a:off x="201742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2" name="tx292"/>
            <p:cNvSpPr/>
            <p:nvPr/>
          </p:nvSpPr>
          <p:spPr>
            <a:xfrm>
              <a:off x="229955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3" name="tx293"/>
            <p:cNvSpPr/>
            <p:nvPr/>
          </p:nvSpPr>
          <p:spPr>
            <a:xfrm>
              <a:off x="258168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4" name="tx294"/>
            <p:cNvSpPr/>
            <p:nvPr/>
          </p:nvSpPr>
          <p:spPr>
            <a:xfrm>
              <a:off x="286380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5" name="tx295"/>
            <p:cNvSpPr/>
            <p:nvPr/>
          </p:nvSpPr>
          <p:spPr>
            <a:xfrm>
              <a:off x="314593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6" name="tx296"/>
            <p:cNvSpPr/>
            <p:nvPr/>
          </p:nvSpPr>
          <p:spPr>
            <a:xfrm>
              <a:off x="342805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7" name="tx297"/>
            <p:cNvSpPr/>
            <p:nvPr/>
          </p:nvSpPr>
          <p:spPr>
            <a:xfrm>
              <a:off x="371018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8" name="tx298"/>
            <p:cNvSpPr/>
            <p:nvPr/>
          </p:nvSpPr>
          <p:spPr>
            <a:xfrm>
              <a:off x="399231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9" name="tx299"/>
            <p:cNvSpPr/>
            <p:nvPr/>
          </p:nvSpPr>
          <p:spPr>
            <a:xfrm>
              <a:off x="427443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0" name="tx300"/>
            <p:cNvSpPr/>
            <p:nvPr/>
          </p:nvSpPr>
          <p:spPr>
            <a:xfrm>
              <a:off x="455656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1" name="tx301"/>
            <p:cNvSpPr/>
            <p:nvPr/>
          </p:nvSpPr>
          <p:spPr>
            <a:xfrm>
              <a:off x="483868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2" name="tx302"/>
            <p:cNvSpPr/>
            <p:nvPr/>
          </p:nvSpPr>
          <p:spPr>
            <a:xfrm>
              <a:off x="5120814"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3" name="tx303"/>
            <p:cNvSpPr/>
            <p:nvPr/>
          </p:nvSpPr>
          <p:spPr>
            <a:xfrm>
              <a:off x="5402940"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4" name="tx304"/>
            <p:cNvSpPr/>
            <p:nvPr/>
          </p:nvSpPr>
          <p:spPr>
            <a:xfrm>
              <a:off x="5685066"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5" name="tx305"/>
            <p:cNvSpPr/>
            <p:nvPr/>
          </p:nvSpPr>
          <p:spPr>
            <a:xfrm>
              <a:off x="5967192"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6" name="tx306"/>
            <p:cNvSpPr/>
            <p:nvPr/>
          </p:nvSpPr>
          <p:spPr>
            <a:xfrm>
              <a:off x="6249318"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7" name="tx307"/>
            <p:cNvSpPr/>
            <p:nvPr/>
          </p:nvSpPr>
          <p:spPr>
            <a:xfrm>
              <a:off x="653144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8" name="tx308"/>
            <p:cNvSpPr/>
            <p:nvPr/>
          </p:nvSpPr>
          <p:spPr>
            <a:xfrm>
              <a:off x="681356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9" name="tx309"/>
            <p:cNvSpPr/>
            <p:nvPr/>
          </p:nvSpPr>
          <p:spPr>
            <a:xfrm>
              <a:off x="709569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0" name="tx310"/>
            <p:cNvSpPr/>
            <p:nvPr/>
          </p:nvSpPr>
          <p:spPr>
            <a:xfrm>
              <a:off x="7377821"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1" name="tx311"/>
            <p:cNvSpPr/>
            <p:nvPr/>
          </p:nvSpPr>
          <p:spPr>
            <a:xfrm>
              <a:off x="765994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2" name="tx312"/>
            <p:cNvSpPr/>
            <p:nvPr/>
          </p:nvSpPr>
          <p:spPr>
            <a:xfrm>
              <a:off x="7942073"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3" name="tx313"/>
            <p:cNvSpPr/>
            <p:nvPr/>
          </p:nvSpPr>
          <p:spPr>
            <a:xfrm>
              <a:off x="8224199"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8506325"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5" name="tx315"/>
            <p:cNvSpPr/>
            <p:nvPr/>
          </p:nvSpPr>
          <p:spPr>
            <a:xfrm>
              <a:off x="145317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6" name="tx316"/>
            <p:cNvSpPr/>
            <p:nvPr/>
          </p:nvSpPr>
          <p:spPr>
            <a:xfrm>
              <a:off x="173530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7" name="tx317"/>
            <p:cNvSpPr/>
            <p:nvPr/>
          </p:nvSpPr>
          <p:spPr>
            <a:xfrm>
              <a:off x="201742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8" name="tx318"/>
            <p:cNvSpPr/>
            <p:nvPr/>
          </p:nvSpPr>
          <p:spPr>
            <a:xfrm>
              <a:off x="229955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9" name="tx319"/>
            <p:cNvSpPr/>
            <p:nvPr/>
          </p:nvSpPr>
          <p:spPr>
            <a:xfrm>
              <a:off x="258168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0" name="tx320"/>
            <p:cNvSpPr/>
            <p:nvPr/>
          </p:nvSpPr>
          <p:spPr>
            <a:xfrm>
              <a:off x="286380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1" name="tx321"/>
            <p:cNvSpPr/>
            <p:nvPr/>
          </p:nvSpPr>
          <p:spPr>
            <a:xfrm>
              <a:off x="314593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2" name="tx322"/>
            <p:cNvSpPr/>
            <p:nvPr/>
          </p:nvSpPr>
          <p:spPr>
            <a:xfrm>
              <a:off x="342805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3" name="tx323"/>
            <p:cNvSpPr/>
            <p:nvPr/>
          </p:nvSpPr>
          <p:spPr>
            <a:xfrm>
              <a:off x="371018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tx324"/>
            <p:cNvSpPr/>
            <p:nvPr/>
          </p:nvSpPr>
          <p:spPr>
            <a:xfrm>
              <a:off x="399231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5" name="tx325"/>
            <p:cNvSpPr/>
            <p:nvPr/>
          </p:nvSpPr>
          <p:spPr>
            <a:xfrm>
              <a:off x="427443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6" name="tx326"/>
            <p:cNvSpPr/>
            <p:nvPr/>
          </p:nvSpPr>
          <p:spPr>
            <a:xfrm>
              <a:off x="455656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7" name="tx327"/>
            <p:cNvSpPr/>
            <p:nvPr/>
          </p:nvSpPr>
          <p:spPr>
            <a:xfrm>
              <a:off x="483868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8" name="tx328"/>
            <p:cNvSpPr/>
            <p:nvPr/>
          </p:nvSpPr>
          <p:spPr>
            <a:xfrm>
              <a:off x="5120814"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9" name="tx329"/>
            <p:cNvSpPr/>
            <p:nvPr/>
          </p:nvSpPr>
          <p:spPr>
            <a:xfrm>
              <a:off x="5402940"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0" name="tx330"/>
            <p:cNvSpPr/>
            <p:nvPr/>
          </p:nvSpPr>
          <p:spPr>
            <a:xfrm>
              <a:off x="5685066"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1" name="tx331"/>
            <p:cNvSpPr/>
            <p:nvPr/>
          </p:nvSpPr>
          <p:spPr>
            <a:xfrm>
              <a:off x="5967192"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2" name="tx332"/>
            <p:cNvSpPr/>
            <p:nvPr/>
          </p:nvSpPr>
          <p:spPr>
            <a:xfrm>
              <a:off x="6249318"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3" name="tx333"/>
            <p:cNvSpPr/>
            <p:nvPr/>
          </p:nvSpPr>
          <p:spPr>
            <a:xfrm>
              <a:off x="653144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4" name="tx334"/>
            <p:cNvSpPr/>
            <p:nvPr/>
          </p:nvSpPr>
          <p:spPr>
            <a:xfrm>
              <a:off x="681356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5" name="tx335"/>
            <p:cNvSpPr/>
            <p:nvPr/>
          </p:nvSpPr>
          <p:spPr>
            <a:xfrm>
              <a:off x="709569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6" name="tx336"/>
            <p:cNvSpPr/>
            <p:nvPr/>
          </p:nvSpPr>
          <p:spPr>
            <a:xfrm>
              <a:off x="7377821"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7" name="tx337"/>
            <p:cNvSpPr/>
            <p:nvPr/>
          </p:nvSpPr>
          <p:spPr>
            <a:xfrm>
              <a:off x="7659947"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8" name="tx338"/>
            <p:cNvSpPr/>
            <p:nvPr/>
          </p:nvSpPr>
          <p:spPr>
            <a:xfrm>
              <a:off x="7942073"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9" name="tx339"/>
            <p:cNvSpPr/>
            <p:nvPr/>
          </p:nvSpPr>
          <p:spPr>
            <a:xfrm>
              <a:off x="8224199"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0" name="tx340"/>
            <p:cNvSpPr/>
            <p:nvPr/>
          </p:nvSpPr>
          <p:spPr>
            <a:xfrm>
              <a:off x="8506325" y="368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1" name="tx341"/>
            <p:cNvSpPr/>
            <p:nvPr/>
          </p:nvSpPr>
          <p:spPr>
            <a:xfrm>
              <a:off x="145317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2" name="tx342"/>
            <p:cNvSpPr/>
            <p:nvPr/>
          </p:nvSpPr>
          <p:spPr>
            <a:xfrm>
              <a:off x="173530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3" name="tx343"/>
            <p:cNvSpPr/>
            <p:nvPr/>
          </p:nvSpPr>
          <p:spPr>
            <a:xfrm>
              <a:off x="201742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4" name="tx344"/>
            <p:cNvSpPr/>
            <p:nvPr/>
          </p:nvSpPr>
          <p:spPr>
            <a:xfrm>
              <a:off x="229955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5" name="tx345"/>
            <p:cNvSpPr/>
            <p:nvPr/>
          </p:nvSpPr>
          <p:spPr>
            <a:xfrm>
              <a:off x="258168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6" name="tx346"/>
            <p:cNvSpPr/>
            <p:nvPr/>
          </p:nvSpPr>
          <p:spPr>
            <a:xfrm>
              <a:off x="286380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7" name="tx347"/>
            <p:cNvSpPr/>
            <p:nvPr/>
          </p:nvSpPr>
          <p:spPr>
            <a:xfrm>
              <a:off x="314593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8" name="tx348"/>
            <p:cNvSpPr/>
            <p:nvPr/>
          </p:nvSpPr>
          <p:spPr>
            <a:xfrm>
              <a:off x="342805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9" name="tx349"/>
            <p:cNvSpPr/>
            <p:nvPr/>
          </p:nvSpPr>
          <p:spPr>
            <a:xfrm>
              <a:off x="371018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0" name="tx350"/>
            <p:cNvSpPr/>
            <p:nvPr/>
          </p:nvSpPr>
          <p:spPr>
            <a:xfrm>
              <a:off x="399231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1" name="tx351"/>
            <p:cNvSpPr/>
            <p:nvPr/>
          </p:nvSpPr>
          <p:spPr>
            <a:xfrm>
              <a:off x="427443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2" name="tx352"/>
            <p:cNvSpPr/>
            <p:nvPr/>
          </p:nvSpPr>
          <p:spPr>
            <a:xfrm>
              <a:off x="455656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3" name="tx353"/>
            <p:cNvSpPr/>
            <p:nvPr/>
          </p:nvSpPr>
          <p:spPr>
            <a:xfrm>
              <a:off x="483868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4" name="tx354"/>
            <p:cNvSpPr/>
            <p:nvPr/>
          </p:nvSpPr>
          <p:spPr>
            <a:xfrm>
              <a:off x="5120814"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5" name="tx355"/>
            <p:cNvSpPr/>
            <p:nvPr/>
          </p:nvSpPr>
          <p:spPr>
            <a:xfrm>
              <a:off x="5402940"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6" name="tx356"/>
            <p:cNvSpPr/>
            <p:nvPr/>
          </p:nvSpPr>
          <p:spPr>
            <a:xfrm>
              <a:off x="5685066"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7" name="tx357"/>
            <p:cNvSpPr/>
            <p:nvPr/>
          </p:nvSpPr>
          <p:spPr>
            <a:xfrm>
              <a:off x="5967192"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8" name="tx358"/>
            <p:cNvSpPr/>
            <p:nvPr/>
          </p:nvSpPr>
          <p:spPr>
            <a:xfrm>
              <a:off x="6249318"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9" name="tx359"/>
            <p:cNvSpPr/>
            <p:nvPr/>
          </p:nvSpPr>
          <p:spPr>
            <a:xfrm>
              <a:off x="653144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0" name="tx360"/>
            <p:cNvSpPr/>
            <p:nvPr/>
          </p:nvSpPr>
          <p:spPr>
            <a:xfrm>
              <a:off x="681356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1" name="tx361"/>
            <p:cNvSpPr/>
            <p:nvPr/>
          </p:nvSpPr>
          <p:spPr>
            <a:xfrm>
              <a:off x="709569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2" name="tx362"/>
            <p:cNvSpPr/>
            <p:nvPr/>
          </p:nvSpPr>
          <p:spPr>
            <a:xfrm>
              <a:off x="7377821"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3" name="tx363"/>
            <p:cNvSpPr/>
            <p:nvPr/>
          </p:nvSpPr>
          <p:spPr>
            <a:xfrm>
              <a:off x="7659947"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4" name="tx364"/>
            <p:cNvSpPr/>
            <p:nvPr/>
          </p:nvSpPr>
          <p:spPr>
            <a:xfrm>
              <a:off x="7942073"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5" name="tx365"/>
            <p:cNvSpPr/>
            <p:nvPr/>
          </p:nvSpPr>
          <p:spPr>
            <a:xfrm>
              <a:off x="8224199"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6" name="tx366"/>
            <p:cNvSpPr/>
            <p:nvPr/>
          </p:nvSpPr>
          <p:spPr>
            <a:xfrm>
              <a:off x="8506325" y="456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7" name="tx367"/>
            <p:cNvSpPr/>
            <p:nvPr/>
          </p:nvSpPr>
          <p:spPr>
            <a:xfrm>
              <a:off x="229955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8" name="tx368"/>
            <p:cNvSpPr/>
            <p:nvPr/>
          </p:nvSpPr>
          <p:spPr>
            <a:xfrm>
              <a:off x="258168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9" name="tx369"/>
            <p:cNvSpPr/>
            <p:nvPr/>
          </p:nvSpPr>
          <p:spPr>
            <a:xfrm>
              <a:off x="286380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0" name="tx370"/>
            <p:cNvSpPr/>
            <p:nvPr/>
          </p:nvSpPr>
          <p:spPr>
            <a:xfrm>
              <a:off x="314593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1" name="tx371"/>
            <p:cNvSpPr/>
            <p:nvPr/>
          </p:nvSpPr>
          <p:spPr>
            <a:xfrm>
              <a:off x="342805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371018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3" name="tx373"/>
            <p:cNvSpPr/>
            <p:nvPr/>
          </p:nvSpPr>
          <p:spPr>
            <a:xfrm>
              <a:off x="399231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4" name="tx374"/>
            <p:cNvSpPr/>
            <p:nvPr/>
          </p:nvSpPr>
          <p:spPr>
            <a:xfrm>
              <a:off x="427443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5" name="tx375"/>
            <p:cNvSpPr/>
            <p:nvPr/>
          </p:nvSpPr>
          <p:spPr>
            <a:xfrm>
              <a:off x="455656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6" name="tx376"/>
            <p:cNvSpPr/>
            <p:nvPr/>
          </p:nvSpPr>
          <p:spPr>
            <a:xfrm>
              <a:off x="483868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7" name="tx377"/>
            <p:cNvSpPr/>
            <p:nvPr/>
          </p:nvSpPr>
          <p:spPr>
            <a:xfrm>
              <a:off x="5120814"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8" name="tx378"/>
            <p:cNvSpPr/>
            <p:nvPr/>
          </p:nvSpPr>
          <p:spPr>
            <a:xfrm>
              <a:off x="5402940"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9" name="tx379"/>
            <p:cNvSpPr/>
            <p:nvPr/>
          </p:nvSpPr>
          <p:spPr>
            <a:xfrm>
              <a:off x="5685066"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0" name="tx380"/>
            <p:cNvSpPr/>
            <p:nvPr/>
          </p:nvSpPr>
          <p:spPr>
            <a:xfrm>
              <a:off x="5967192"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1" name="tx381"/>
            <p:cNvSpPr/>
            <p:nvPr/>
          </p:nvSpPr>
          <p:spPr>
            <a:xfrm>
              <a:off x="6249318"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2" name="tx382"/>
            <p:cNvSpPr/>
            <p:nvPr/>
          </p:nvSpPr>
          <p:spPr>
            <a:xfrm>
              <a:off x="653144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3" name="tx383"/>
            <p:cNvSpPr/>
            <p:nvPr/>
          </p:nvSpPr>
          <p:spPr>
            <a:xfrm>
              <a:off x="681356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4" name="tx384"/>
            <p:cNvSpPr/>
            <p:nvPr/>
          </p:nvSpPr>
          <p:spPr>
            <a:xfrm>
              <a:off x="709569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5" name="tx385"/>
            <p:cNvSpPr/>
            <p:nvPr/>
          </p:nvSpPr>
          <p:spPr>
            <a:xfrm>
              <a:off x="7377821"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6" name="tx386"/>
            <p:cNvSpPr/>
            <p:nvPr/>
          </p:nvSpPr>
          <p:spPr>
            <a:xfrm>
              <a:off x="765994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7" name="tx387"/>
            <p:cNvSpPr/>
            <p:nvPr/>
          </p:nvSpPr>
          <p:spPr>
            <a:xfrm>
              <a:off x="794207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8" name="tx388"/>
            <p:cNvSpPr/>
            <p:nvPr/>
          </p:nvSpPr>
          <p:spPr>
            <a:xfrm>
              <a:off x="822419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9" name="tx389"/>
            <p:cNvSpPr/>
            <p:nvPr/>
          </p:nvSpPr>
          <p:spPr>
            <a:xfrm>
              <a:off x="8506325"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0" name="tx390"/>
            <p:cNvSpPr/>
            <p:nvPr/>
          </p:nvSpPr>
          <p:spPr>
            <a:xfrm>
              <a:off x="371018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1" name="tx391"/>
            <p:cNvSpPr/>
            <p:nvPr/>
          </p:nvSpPr>
          <p:spPr>
            <a:xfrm>
              <a:off x="399231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2" name="tx392"/>
            <p:cNvSpPr/>
            <p:nvPr/>
          </p:nvSpPr>
          <p:spPr>
            <a:xfrm>
              <a:off x="427443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3" name="tx393"/>
            <p:cNvSpPr/>
            <p:nvPr/>
          </p:nvSpPr>
          <p:spPr>
            <a:xfrm>
              <a:off x="455656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4" name="tx394"/>
            <p:cNvSpPr/>
            <p:nvPr/>
          </p:nvSpPr>
          <p:spPr>
            <a:xfrm>
              <a:off x="483868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5" name="tx395"/>
            <p:cNvSpPr/>
            <p:nvPr/>
          </p:nvSpPr>
          <p:spPr>
            <a:xfrm>
              <a:off x="5120814"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6" name="tx396"/>
            <p:cNvSpPr/>
            <p:nvPr/>
          </p:nvSpPr>
          <p:spPr>
            <a:xfrm>
              <a:off x="5402940"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7" name="tx397"/>
            <p:cNvSpPr/>
            <p:nvPr/>
          </p:nvSpPr>
          <p:spPr>
            <a:xfrm>
              <a:off x="5685066"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8" name="tx398"/>
            <p:cNvSpPr/>
            <p:nvPr/>
          </p:nvSpPr>
          <p:spPr>
            <a:xfrm>
              <a:off x="5967192"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9" name="tx399"/>
            <p:cNvSpPr/>
            <p:nvPr/>
          </p:nvSpPr>
          <p:spPr>
            <a:xfrm>
              <a:off x="624931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0" name="tx400"/>
            <p:cNvSpPr/>
            <p:nvPr/>
          </p:nvSpPr>
          <p:spPr>
            <a:xfrm>
              <a:off x="653144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1" name="tx401"/>
            <p:cNvSpPr/>
            <p:nvPr/>
          </p:nvSpPr>
          <p:spPr>
            <a:xfrm>
              <a:off x="681356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2" name="tx402"/>
            <p:cNvSpPr/>
            <p:nvPr/>
          </p:nvSpPr>
          <p:spPr>
            <a:xfrm>
              <a:off x="709569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3" name="tx403"/>
            <p:cNvSpPr/>
            <p:nvPr/>
          </p:nvSpPr>
          <p:spPr>
            <a:xfrm>
              <a:off x="737782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04" name="tx404"/>
            <p:cNvSpPr/>
            <p:nvPr/>
          </p:nvSpPr>
          <p:spPr>
            <a:xfrm>
              <a:off x="765994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05" name="tx405"/>
            <p:cNvSpPr/>
            <p:nvPr/>
          </p:nvSpPr>
          <p:spPr>
            <a:xfrm>
              <a:off x="794207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6" name="tx406"/>
            <p:cNvSpPr/>
            <p:nvPr/>
          </p:nvSpPr>
          <p:spPr>
            <a:xfrm>
              <a:off x="822419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850632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8" name="tx408"/>
            <p:cNvSpPr/>
            <p:nvPr/>
          </p:nvSpPr>
          <p:spPr>
            <a:xfrm>
              <a:off x="1453177" y="50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09" name="tx409"/>
            <p:cNvSpPr/>
            <p:nvPr/>
          </p:nvSpPr>
          <p:spPr>
            <a:xfrm>
              <a:off x="1453177"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10" name="tx410"/>
            <p:cNvSpPr/>
            <p:nvPr/>
          </p:nvSpPr>
          <p:spPr>
            <a:xfrm>
              <a:off x="1735303"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11" name="tx411"/>
            <p:cNvSpPr/>
            <p:nvPr/>
          </p:nvSpPr>
          <p:spPr>
            <a:xfrm>
              <a:off x="2017429" y="2357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12" name="tx412"/>
            <p:cNvSpPr/>
            <p:nvPr/>
          </p:nvSpPr>
          <p:spPr>
            <a:xfrm>
              <a:off x="145317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13" name="tx413"/>
            <p:cNvSpPr/>
            <p:nvPr/>
          </p:nvSpPr>
          <p:spPr>
            <a:xfrm>
              <a:off x="173530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14" name="tx414"/>
            <p:cNvSpPr/>
            <p:nvPr/>
          </p:nvSpPr>
          <p:spPr>
            <a:xfrm>
              <a:off x="2017429"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15" name="tx415"/>
            <p:cNvSpPr/>
            <p:nvPr/>
          </p:nvSpPr>
          <p:spPr>
            <a:xfrm>
              <a:off x="2299555"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16" name="tx416"/>
            <p:cNvSpPr/>
            <p:nvPr/>
          </p:nvSpPr>
          <p:spPr>
            <a:xfrm>
              <a:off x="2581681"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17" name="tx417"/>
            <p:cNvSpPr/>
            <p:nvPr/>
          </p:nvSpPr>
          <p:spPr>
            <a:xfrm>
              <a:off x="2863807"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18" name="tx418"/>
            <p:cNvSpPr/>
            <p:nvPr/>
          </p:nvSpPr>
          <p:spPr>
            <a:xfrm>
              <a:off x="3145933"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19" name="tx419"/>
            <p:cNvSpPr/>
            <p:nvPr/>
          </p:nvSpPr>
          <p:spPr>
            <a:xfrm>
              <a:off x="3428058" y="5446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20" name="rc42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372373" y="3940821"/>
              <a:ext cx="7335273" cy="441396"/>
            </a:xfrm>
            <a:prstGeom prst="rect">
              <a:avLst/>
            </a:prstGeom>
            <a:noFill/>
            <a:ln w="27101" cap="flat">
              <a:solidFill>
                <a:srgbClr val="000000">
                  <a:alpha val="100000"/>
                </a:srgbClr>
              </a:solidFill>
              <a:prstDash val="solid"/>
              <a:miter/>
            </a:ln>
          </p:spPr>
          <p:txBody>
            <a:bodyPr/>
            <a:lstStyle/>
            <a:p/>
          </p:txBody>
        </p:sp>
        <p:sp>
          <p:nvSpPr>
            <p:cNvPr id="628" name="tx628"/>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29" name="tx629"/>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630" name="tx630"/>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631" name="tx631"/>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632" name="tx632"/>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633" name="tx633"/>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34" name="tx634"/>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635" name="tx635"/>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636" name="tx636"/>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637" name="tx637"/>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638" name="tx638"/>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9" name="tx639"/>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640" name="tx640"/>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641" name="tx641"/>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642" name="tx642"/>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643" name="tx643"/>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4" name="tx644"/>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645" name="tx645"/>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646" name="tx646"/>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647" name="tx647"/>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8" name="tx648"/>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49" name="tx649"/>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50" name="tx650"/>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51" name="tx651"/>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52" name="tx652"/>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53" name="tx653"/>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4" name="tx654"/>
            <p:cNvSpPr/>
            <p:nvPr/>
          </p:nvSpPr>
          <p:spPr>
            <a:xfrm>
              <a:off x="516229" y="5420970"/>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WCAR</a:t>
              </a:r>
            </a:p>
          </p:txBody>
        </p:sp>
        <p:sp>
          <p:nvSpPr>
            <p:cNvPr id="655" name="tx655"/>
            <p:cNvSpPr/>
            <p:nvPr/>
          </p:nvSpPr>
          <p:spPr>
            <a:xfrm>
              <a:off x="562589" y="4979573"/>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ESAR</a:t>
              </a:r>
            </a:p>
          </p:txBody>
        </p:sp>
        <p:sp>
          <p:nvSpPr>
            <p:cNvPr id="656" name="tx656"/>
            <p:cNvSpPr/>
            <p:nvPr/>
          </p:nvSpPr>
          <p:spPr>
            <a:xfrm>
              <a:off x="539363" y="4538177"/>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MENA</a:t>
              </a:r>
            </a:p>
          </p:txBody>
        </p:sp>
        <p:sp>
          <p:nvSpPr>
            <p:cNvPr id="657" name="tx657"/>
            <p:cNvSpPr/>
            <p:nvPr/>
          </p:nvSpPr>
          <p:spPr>
            <a:xfrm>
              <a:off x="508182" y="4096780"/>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658" name="tx658"/>
            <p:cNvSpPr/>
            <p:nvPr/>
          </p:nvSpPr>
          <p:spPr>
            <a:xfrm>
              <a:off x="570361" y="3655383"/>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LACR</a:t>
              </a:r>
            </a:p>
          </p:txBody>
        </p:sp>
        <p:sp>
          <p:nvSpPr>
            <p:cNvPr id="659" name="tx659"/>
            <p:cNvSpPr/>
            <p:nvPr/>
          </p:nvSpPr>
          <p:spPr>
            <a:xfrm>
              <a:off x="554908" y="321398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ECAR</a:t>
              </a:r>
            </a:p>
          </p:txBody>
        </p:sp>
        <p:sp>
          <p:nvSpPr>
            <p:cNvPr id="660" name="tx660"/>
            <p:cNvSpPr/>
            <p:nvPr/>
          </p:nvSpPr>
          <p:spPr>
            <a:xfrm>
              <a:off x="562589" y="27725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EAPR</a:t>
              </a:r>
            </a:p>
          </p:txBody>
        </p:sp>
        <p:sp>
          <p:nvSpPr>
            <p:cNvPr id="661" name="tx661"/>
            <p:cNvSpPr/>
            <p:nvPr/>
          </p:nvSpPr>
          <p:spPr>
            <a:xfrm>
              <a:off x="547044" y="2331194"/>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ROSA</a:t>
              </a:r>
            </a:p>
          </p:txBody>
        </p:sp>
        <p:sp>
          <p:nvSpPr>
            <p:cNvPr id="662" name="tx662"/>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63" name="pic663"/>
            <p:cNvPicPr/>
            <p:nvPr/>
          </p:nvPicPr>
          <p:blipFill>
            <a:blip r:embed="rId2" cstate="print"/>
            <a:stretch>
              <a:fillRect/>
            </a:stretch>
          </p:blipFill>
          <p:spPr>
            <a:xfrm>
              <a:off x="4785806" y="5959314"/>
              <a:ext cx="2160000" cy="219455"/>
            </a:xfrm>
            <a:prstGeom prst="rect">
              <a:avLst/>
            </a:prstGeom>
          </p:spPr>
        </p:pic>
        <p:sp>
          <p:nvSpPr>
            <p:cNvPr id="664" name="pl664"/>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5" name="pl665"/>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6" name="pl666"/>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7" name="pl667"/>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1" name="pl671"/>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2" name="pl672"/>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3" name="pl673"/>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tx676"/>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77" name="tx677"/>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78" name="tx678"/>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79" name="tx679"/>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80" name="tx680"/>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81" name="tx681"/>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82" name="tx682"/>
            <p:cNvSpPr/>
            <p:nvPr/>
          </p:nvSpPr>
          <p:spPr>
            <a:xfrm>
              <a:off x="1005609"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683" name="tx68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ROSA maintained MCV1 coverage ≥90%. WCAR had the lowest coverage in 2025, but with an increase since 2023.</a:t>
            </a:r>
          </a:p>
        </p:txBody>
      </p:sp>
      <p:grpSp xmlns:pic="http://schemas.openxmlformats.org/drawingml/2006/picture">
        <p:nvGrpSpPr>
          <p:cNvPr id="687" name=""/>
          <p:cNvGrpSpPr/>
          <p:nvPr/>
        </p:nvGrpSpPr>
        <p:grpSpPr>
          <a:xfrm>
            <a:off x="292608" y="1005840"/>
            <a:ext cx="8595360" cy="28575"/>
            <a:chOff x="292608" y="1005840"/>
            <a:chExt cx="8595360" cy="28575"/>
          </a:xfrm>
        </p:grpSpPr>
        <p:sp>
          <p:nvSpPr>
            <p:cNvPr id="6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55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7457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5360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32631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1165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068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6970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4873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2776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6787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581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6409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2214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019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5922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38248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1727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630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28" name="pl28"/>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3054" y="1858138"/>
              <a:ext cx="3434315" cy="251687"/>
            </a:xfrm>
            <a:custGeom>
              <a:avLst/>
              <a:pathLst>
                <a:path w="3434315" h="251687">
                  <a:moveTo>
                    <a:pt x="0" y="251687"/>
                  </a:moveTo>
                  <a:lnTo>
                    <a:pt x="137372" y="251687"/>
                  </a:lnTo>
                  <a:lnTo>
                    <a:pt x="274745" y="251687"/>
                  </a:lnTo>
                  <a:lnTo>
                    <a:pt x="412117" y="230713"/>
                  </a:lnTo>
                  <a:lnTo>
                    <a:pt x="549490" y="188765"/>
                  </a:lnTo>
                  <a:lnTo>
                    <a:pt x="686863" y="188765"/>
                  </a:lnTo>
                  <a:lnTo>
                    <a:pt x="824235" y="104869"/>
                  </a:lnTo>
                  <a:lnTo>
                    <a:pt x="961608" y="125843"/>
                  </a:lnTo>
                  <a:lnTo>
                    <a:pt x="1098981" y="62921"/>
                  </a:lnTo>
                  <a:lnTo>
                    <a:pt x="1236353" y="41947"/>
                  </a:lnTo>
                  <a:lnTo>
                    <a:pt x="1373726" y="41947"/>
                  </a:lnTo>
                  <a:lnTo>
                    <a:pt x="1511098" y="20973"/>
                  </a:lnTo>
                  <a:lnTo>
                    <a:pt x="1648471" y="20973"/>
                  </a:lnTo>
                  <a:lnTo>
                    <a:pt x="1785844" y="0"/>
                  </a:lnTo>
                  <a:lnTo>
                    <a:pt x="1923216" y="20973"/>
                  </a:lnTo>
                  <a:lnTo>
                    <a:pt x="2060589" y="20973"/>
                  </a:lnTo>
                  <a:lnTo>
                    <a:pt x="2197962" y="0"/>
                  </a:lnTo>
                  <a:lnTo>
                    <a:pt x="2335334" y="0"/>
                  </a:lnTo>
                  <a:lnTo>
                    <a:pt x="2472707" y="0"/>
                  </a:lnTo>
                  <a:lnTo>
                    <a:pt x="2610079" y="20973"/>
                  </a:lnTo>
                  <a:lnTo>
                    <a:pt x="2747452" y="83895"/>
                  </a:lnTo>
                  <a:lnTo>
                    <a:pt x="2884825" y="188765"/>
                  </a:lnTo>
                  <a:lnTo>
                    <a:pt x="3022197" y="62921"/>
                  </a:lnTo>
                  <a:lnTo>
                    <a:pt x="3159570" y="146817"/>
                  </a:lnTo>
                  <a:lnTo>
                    <a:pt x="3296943" y="125843"/>
                  </a:lnTo>
                  <a:lnTo>
                    <a:pt x="3434315" y="125843"/>
                  </a:lnTo>
                </a:path>
              </a:pathLst>
            </a:custGeom>
            <a:ln w="27101" cap="flat">
              <a:solidFill>
                <a:srgbClr val="0058AB">
                  <a:alpha val="100000"/>
                </a:srgbClr>
              </a:solidFill>
              <a:prstDash val="solid"/>
              <a:round/>
            </a:ln>
          </p:spPr>
          <p:txBody>
            <a:bodyPr/>
            <a:lstStyle/>
            <a:p/>
          </p:txBody>
        </p:sp>
        <p:sp>
          <p:nvSpPr>
            <p:cNvPr id="35" name="pl35"/>
            <p:cNvSpPr/>
            <p:nvPr/>
          </p:nvSpPr>
          <p:spPr>
            <a:xfrm>
              <a:off x="1083054" y="1837164"/>
              <a:ext cx="3434315" cy="167791"/>
            </a:xfrm>
            <a:custGeom>
              <a:avLst/>
              <a:pathLst>
                <a:path w="3434315" h="167791">
                  <a:moveTo>
                    <a:pt x="0" y="83895"/>
                  </a:moveTo>
                  <a:lnTo>
                    <a:pt x="137372" y="62921"/>
                  </a:lnTo>
                  <a:lnTo>
                    <a:pt x="274745" y="125843"/>
                  </a:lnTo>
                  <a:lnTo>
                    <a:pt x="412117" y="167791"/>
                  </a:lnTo>
                  <a:lnTo>
                    <a:pt x="549490" y="125843"/>
                  </a:lnTo>
                  <a:lnTo>
                    <a:pt x="686863" y="41947"/>
                  </a:lnTo>
                  <a:lnTo>
                    <a:pt x="824235" y="20973"/>
                  </a:lnTo>
                  <a:lnTo>
                    <a:pt x="961608" y="0"/>
                  </a:lnTo>
                  <a:lnTo>
                    <a:pt x="1098981" y="0"/>
                  </a:lnTo>
                  <a:lnTo>
                    <a:pt x="1236353" y="62921"/>
                  </a:lnTo>
                  <a:lnTo>
                    <a:pt x="1373726" y="83895"/>
                  </a:lnTo>
                  <a:lnTo>
                    <a:pt x="1511098" y="62921"/>
                  </a:lnTo>
                  <a:lnTo>
                    <a:pt x="1648471" y="41947"/>
                  </a:lnTo>
                  <a:lnTo>
                    <a:pt x="1785844" y="41947"/>
                  </a:lnTo>
                  <a:lnTo>
                    <a:pt x="1923216" y="104869"/>
                  </a:lnTo>
                  <a:lnTo>
                    <a:pt x="2060589" y="104869"/>
                  </a:lnTo>
                  <a:lnTo>
                    <a:pt x="2197962" y="146817"/>
                  </a:lnTo>
                  <a:lnTo>
                    <a:pt x="2335334" y="62921"/>
                  </a:lnTo>
                  <a:lnTo>
                    <a:pt x="2472707" y="83895"/>
                  </a:lnTo>
                  <a:lnTo>
                    <a:pt x="2610079" y="62921"/>
                  </a:lnTo>
                  <a:lnTo>
                    <a:pt x="2747452" y="146817"/>
                  </a:lnTo>
                  <a:lnTo>
                    <a:pt x="2884825" y="125843"/>
                  </a:lnTo>
                  <a:lnTo>
                    <a:pt x="3022197" y="146817"/>
                  </a:lnTo>
                  <a:lnTo>
                    <a:pt x="3159570" y="125843"/>
                  </a:lnTo>
                  <a:lnTo>
                    <a:pt x="3296943" y="167791"/>
                  </a:lnTo>
                  <a:lnTo>
                    <a:pt x="3434315" y="167791"/>
                  </a:lnTo>
                </a:path>
              </a:pathLst>
            </a:custGeom>
            <a:ln w="27101" cap="flat">
              <a:solidFill>
                <a:srgbClr val="1CABE2">
                  <a:alpha val="100000"/>
                </a:srgbClr>
              </a:solidFill>
              <a:prstDash val="solid"/>
              <a:round/>
            </a:ln>
          </p:spPr>
          <p:txBody>
            <a:bodyPr/>
            <a:lstStyle/>
            <a:p/>
          </p:txBody>
        </p:sp>
        <p:sp>
          <p:nvSpPr>
            <p:cNvPr id="36" name="pl36"/>
            <p:cNvSpPr/>
            <p:nvPr/>
          </p:nvSpPr>
          <p:spPr>
            <a:xfrm>
              <a:off x="1083054" y="2214695"/>
              <a:ext cx="3434315" cy="419479"/>
            </a:xfrm>
            <a:custGeom>
              <a:avLst/>
              <a:pathLst>
                <a:path w="3434315" h="419479">
                  <a:moveTo>
                    <a:pt x="0" y="419479"/>
                  </a:moveTo>
                  <a:lnTo>
                    <a:pt x="137372" y="356557"/>
                  </a:lnTo>
                  <a:lnTo>
                    <a:pt x="274745" y="314609"/>
                  </a:lnTo>
                  <a:lnTo>
                    <a:pt x="412117" y="293635"/>
                  </a:lnTo>
                  <a:lnTo>
                    <a:pt x="549490" y="272661"/>
                  </a:lnTo>
                  <a:lnTo>
                    <a:pt x="686863" y="272661"/>
                  </a:lnTo>
                  <a:lnTo>
                    <a:pt x="824235" y="209739"/>
                  </a:lnTo>
                  <a:lnTo>
                    <a:pt x="961608" y="167791"/>
                  </a:lnTo>
                  <a:lnTo>
                    <a:pt x="1098981" y="125843"/>
                  </a:lnTo>
                  <a:lnTo>
                    <a:pt x="1236353" y="62921"/>
                  </a:lnTo>
                  <a:lnTo>
                    <a:pt x="1373726" y="41947"/>
                  </a:lnTo>
                  <a:lnTo>
                    <a:pt x="1511098" y="20973"/>
                  </a:lnTo>
                  <a:lnTo>
                    <a:pt x="1648471" y="20973"/>
                  </a:lnTo>
                  <a:lnTo>
                    <a:pt x="1785844" y="41947"/>
                  </a:lnTo>
                  <a:lnTo>
                    <a:pt x="1923216" y="41947"/>
                  </a:lnTo>
                  <a:lnTo>
                    <a:pt x="2060589" y="41947"/>
                  </a:lnTo>
                  <a:lnTo>
                    <a:pt x="2197962" y="83895"/>
                  </a:lnTo>
                  <a:lnTo>
                    <a:pt x="2335334" y="83895"/>
                  </a:lnTo>
                  <a:lnTo>
                    <a:pt x="2472707" y="20973"/>
                  </a:lnTo>
                  <a:lnTo>
                    <a:pt x="2610079" y="0"/>
                  </a:lnTo>
                  <a:lnTo>
                    <a:pt x="2747452" y="20973"/>
                  </a:lnTo>
                  <a:lnTo>
                    <a:pt x="2884825" y="83895"/>
                  </a:lnTo>
                  <a:lnTo>
                    <a:pt x="3022197" y="62921"/>
                  </a:lnTo>
                  <a:lnTo>
                    <a:pt x="3159570" y="20973"/>
                  </a:lnTo>
                  <a:lnTo>
                    <a:pt x="3296943" y="41947"/>
                  </a:lnTo>
                  <a:lnTo>
                    <a:pt x="3434315" y="20973"/>
                  </a:lnTo>
                </a:path>
              </a:pathLst>
            </a:custGeom>
            <a:ln w="27101" cap="flat">
              <a:solidFill>
                <a:srgbClr val="00833D">
                  <a:alpha val="100000"/>
                </a:srgbClr>
              </a:solidFill>
              <a:prstDash val="solid"/>
              <a:round/>
            </a:ln>
          </p:spPr>
          <p:txBody>
            <a:bodyPr/>
            <a:lstStyle/>
            <a:p/>
          </p:txBody>
        </p:sp>
        <p:sp>
          <p:nvSpPr>
            <p:cNvPr id="37" name="pl37"/>
            <p:cNvSpPr/>
            <p:nvPr/>
          </p:nvSpPr>
          <p:spPr>
            <a:xfrm>
              <a:off x="1083054" y="1858138"/>
              <a:ext cx="3434315" cy="293635"/>
            </a:xfrm>
            <a:custGeom>
              <a:avLst/>
              <a:pathLst>
                <a:path w="3434315" h="293635">
                  <a:moveTo>
                    <a:pt x="0" y="41947"/>
                  </a:moveTo>
                  <a:lnTo>
                    <a:pt x="137372" y="0"/>
                  </a:lnTo>
                  <a:lnTo>
                    <a:pt x="274745" y="41947"/>
                  </a:lnTo>
                  <a:lnTo>
                    <a:pt x="412117" y="20973"/>
                  </a:lnTo>
                  <a:lnTo>
                    <a:pt x="549490" y="41947"/>
                  </a:lnTo>
                  <a:lnTo>
                    <a:pt x="686863" y="62921"/>
                  </a:lnTo>
                  <a:lnTo>
                    <a:pt x="824235" y="20973"/>
                  </a:lnTo>
                  <a:lnTo>
                    <a:pt x="961608" y="20973"/>
                  </a:lnTo>
                  <a:lnTo>
                    <a:pt x="1098981" y="0"/>
                  </a:lnTo>
                  <a:lnTo>
                    <a:pt x="1236353" y="0"/>
                  </a:lnTo>
                  <a:lnTo>
                    <a:pt x="1373726" y="41947"/>
                  </a:lnTo>
                  <a:lnTo>
                    <a:pt x="1511098" y="0"/>
                  </a:lnTo>
                  <a:lnTo>
                    <a:pt x="1648471" y="0"/>
                  </a:lnTo>
                  <a:lnTo>
                    <a:pt x="1785844" y="62921"/>
                  </a:lnTo>
                  <a:lnTo>
                    <a:pt x="1923216" y="41947"/>
                  </a:lnTo>
                  <a:lnTo>
                    <a:pt x="2060589" y="41947"/>
                  </a:lnTo>
                  <a:lnTo>
                    <a:pt x="2197962" y="41947"/>
                  </a:lnTo>
                  <a:lnTo>
                    <a:pt x="2335334" y="188765"/>
                  </a:lnTo>
                  <a:lnTo>
                    <a:pt x="2472707" y="83895"/>
                  </a:lnTo>
                  <a:lnTo>
                    <a:pt x="2610079" y="188765"/>
                  </a:lnTo>
                  <a:lnTo>
                    <a:pt x="2747452" y="230713"/>
                  </a:lnTo>
                  <a:lnTo>
                    <a:pt x="2884825" y="251687"/>
                  </a:lnTo>
                  <a:lnTo>
                    <a:pt x="3022197" y="293635"/>
                  </a:lnTo>
                  <a:lnTo>
                    <a:pt x="3159570" y="230713"/>
                  </a:lnTo>
                  <a:lnTo>
                    <a:pt x="3296943" y="167791"/>
                  </a:lnTo>
                  <a:lnTo>
                    <a:pt x="3434315" y="188765"/>
                  </a:lnTo>
                </a:path>
              </a:pathLst>
            </a:custGeom>
            <a:ln w="27101" cap="flat">
              <a:solidFill>
                <a:srgbClr val="80BD41">
                  <a:alpha val="100000"/>
                </a:srgbClr>
              </a:solidFill>
              <a:prstDash val="solid"/>
              <a:round/>
            </a:ln>
          </p:spPr>
          <p:txBody>
            <a:bodyPr/>
            <a:lstStyle/>
            <a:p/>
          </p:txBody>
        </p:sp>
        <p:sp>
          <p:nvSpPr>
            <p:cNvPr id="38" name="pl38"/>
            <p:cNvSpPr/>
            <p:nvPr/>
          </p:nvSpPr>
          <p:spPr>
            <a:xfrm>
              <a:off x="1083054" y="1942033"/>
              <a:ext cx="3434315" cy="188765"/>
            </a:xfrm>
            <a:custGeom>
              <a:avLst/>
              <a:pathLst>
                <a:path w="3434315" h="188765">
                  <a:moveTo>
                    <a:pt x="0" y="125843"/>
                  </a:moveTo>
                  <a:lnTo>
                    <a:pt x="137372" y="125843"/>
                  </a:lnTo>
                  <a:lnTo>
                    <a:pt x="274745" y="146817"/>
                  </a:lnTo>
                  <a:lnTo>
                    <a:pt x="412117" y="146817"/>
                  </a:lnTo>
                  <a:lnTo>
                    <a:pt x="549490" y="125843"/>
                  </a:lnTo>
                  <a:lnTo>
                    <a:pt x="686863" y="104869"/>
                  </a:lnTo>
                  <a:lnTo>
                    <a:pt x="824235" y="104869"/>
                  </a:lnTo>
                  <a:lnTo>
                    <a:pt x="961608" y="83895"/>
                  </a:lnTo>
                  <a:lnTo>
                    <a:pt x="1098981" y="83895"/>
                  </a:lnTo>
                  <a:lnTo>
                    <a:pt x="1236353" y="41947"/>
                  </a:lnTo>
                  <a:lnTo>
                    <a:pt x="1373726" y="0"/>
                  </a:lnTo>
                  <a:lnTo>
                    <a:pt x="1511098" y="20973"/>
                  </a:lnTo>
                  <a:lnTo>
                    <a:pt x="1648471" y="62921"/>
                  </a:lnTo>
                  <a:lnTo>
                    <a:pt x="1785844" y="41947"/>
                  </a:lnTo>
                  <a:lnTo>
                    <a:pt x="1923216" y="62921"/>
                  </a:lnTo>
                  <a:lnTo>
                    <a:pt x="2060589" y="62921"/>
                  </a:lnTo>
                  <a:lnTo>
                    <a:pt x="2197962" y="20973"/>
                  </a:lnTo>
                  <a:lnTo>
                    <a:pt x="2335334" y="41947"/>
                  </a:lnTo>
                  <a:lnTo>
                    <a:pt x="2472707" y="83895"/>
                  </a:lnTo>
                  <a:lnTo>
                    <a:pt x="2610079" y="83895"/>
                  </a:lnTo>
                  <a:lnTo>
                    <a:pt x="2747452" y="104869"/>
                  </a:lnTo>
                  <a:lnTo>
                    <a:pt x="2884825" y="125843"/>
                  </a:lnTo>
                  <a:lnTo>
                    <a:pt x="3022197" y="125843"/>
                  </a:lnTo>
                  <a:lnTo>
                    <a:pt x="3159570" y="167791"/>
                  </a:lnTo>
                  <a:lnTo>
                    <a:pt x="3296943" y="188765"/>
                  </a:lnTo>
                  <a:lnTo>
                    <a:pt x="3434315" y="146817"/>
                  </a:lnTo>
                </a:path>
              </a:pathLst>
            </a:custGeom>
            <a:ln w="27101" cap="flat">
              <a:solidFill>
                <a:srgbClr val="6A1E74">
                  <a:alpha val="100000"/>
                </a:srgbClr>
              </a:solidFill>
              <a:prstDash val="solid"/>
              <a:round/>
            </a:ln>
          </p:spPr>
          <p:txBody>
            <a:bodyPr/>
            <a:lstStyle/>
            <a:p/>
          </p:txBody>
        </p:sp>
        <p:sp>
          <p:nvSpPr>
            <p:cNvPr id="39" name="pl39"/>
            <p:cNvSpPr/>
            <p:nvPr/>
          </p:nvSpPr>
          <p:spPr>
            <a:xfrm>
              <a:off x="1083054" y="1900085"/>
              <a:ext cx="3434315" cy="734088"/>
            </a:xfrm>
            <a:custGeom>
              <a:avLst/>
              <a:pathLst>
                <a:path w="3434315" h="734088">
                  <a:moveTo>
                    <a:pt x="0" y="734088"/>
                  </a:moveTo>
                  <a:lnTo>
                    <a:pt x="137372" y="713114"/>
                  </a:lnTo>
                  <a:lnTo>
                    <a:pt x="274745" y="713114"/>
                  </a:lnTo>
                  <a:lnTo>
                    <a:pt x="412117" y="650192"/>
                  </a:lnTo>
                  <a:lnTo>
                    <a:pt x="549490" y="566296"/>
                  </a:lnTo>
                  <a:lnTo>
                    <a:pt x="686863" y="503374"/>
                  </a:lnTo>
                  <a:lnTo>
                    <a:pt x="824235" y="503374"/>
                  </a:lnTo>
                  <a:lnTo>
                    <a:pt x="961608" y="482400"/>
                  </a:lnTo>
                  <a:lnTo>
                    <a:pt x="1098981" y="461426"/>
                  </a:lnTo>
                  <a:lnTo>
                    <a:pt x="1236353" y="356557"/>
                  </a:lnTo>
                  <a:lnTo>
                    <a:pt x="1373726" y="314609"/>
                  </a:lnTo>
                  <a:lnTo>
                    <a:pt x="1511098" y="272661"/>
                  </a:lnTo>
                  <a:lnTo>
                    <a:pt x="1648471" y="293635"/>
                  </a:lnTo>
                  <a:lnTo>
                    <a:pt x="1785844" y="272661"/>
                  </a:lnTo>
                  <a:lnTo>
                    <a:pt x="1923216" y="209739"/>
                  </a:lnTo>
                  <a:lnTo>
                    <a:pt x="2060589" y="167791"/>
                  </a:lnTo>
                  <a:lnTo>
                    <a:pt x="2197962" y="146817"/>
                  </a:lnTo>
                  <a:lnTo>
                    <a:pt x="2335334" y="125843"/>
                  </a:lnTo>
                  <a:lnTo>
                    <a:pt x="2472707" y="62921"/>
                  </a:lnTo>
                  <a:lnTo>
                    <a:pt x="2610079" y="41947"/>
                  </a:lnTo>
                  <a:lnTo>
                    <a:pt x="2747452" y="125843"/>
                  </a:lnTo>
                  <a:lnTo>
                    <a:pt x="2884825" y="125843"/>
                  </a:lnTo>
                  <a:lnTo>
                    <a:pt x="3022197" y="41947"/>
                  </a:lnTo>
                  <a:lnTo>
                    <a:pt x="3159570" y="62921"/>
                  </a:lnTo>
                  <a:lnTo>
                    <a:pt x="3296943" y="0"/>
                  </a:lnTo>
                  <a:lnTo>
                    <a:pt x="3434315" y="0"/>
                  </a:lnTo>
                </a:path>
              </a:pathLst>
            </a:custGeom>
            <a:ln w="27101" cap="flat">
              <a:solidFill>
                <a:srgbClr val="E2231A">
                  <a:alpha val="100000"/>
                </a:srgbClr>
              </a:solidFill>
              <a:prstDash val="solid"/>
              <a:round/>
            </a:ln>
          </p:spPr>
          <p:txBody>
            <a:bodyPr/>
            <a:lstStyle/>
            <a:p/>
          </p:txBody>
        </p:sp>
        <p:sp>
          <p:nvSpPr>
            <p:cNvPr id="40" name="pl40"/>
            <p:cNvSpPr/>
            <p:nvPr/>
          </p:nvSpPr>
          <p:spPr>
            <a:xfrm>
              <a:off x="1083054" y="2424434"/>
              <a:ext cx="3434315" cy="566296"/>
            </a:xfrm>
            <a:custGeom>
              <a:avLst/>
              <a:pathLst>
                <a:path w="3434315" h="566296">
                  <a:moveTo>
                    <a:pt x="0" y="566296"/>
                  </a:moveTo>
                  <a:lnTo>
                    <a:pt x="137372" y="524348"/>
                  </a:lnTo>
                  <a:lnTo>
                    <a:pt x="274745" y="503374"/>
                  </a:lnTo>
                  <a:lnTo>
                    <a:pt x="412117" y="419479"/>
                  </a:lnTo>
                  <a:lnTo>
                    <a:pt x="549490" y="335583"/>
                  </a:lnTo>
                  <a:lnTo>
                    <a:pt x="686863" y="251687"/>
                  </a:lnTo>
                  <a:lnTo>
                    <a:pt x="824235" y="209739"/>
                  </a:lnTo>
                  <a:lnTo>
                    <a:pt x="961608" y="209739"/>
                  </a:lnTo>
                  <a:lnTo>
                    <a:pt x="1098981" y="125843"/>
                  </a:lnTo>
                  <a:lnTo>
                    <a:pt x="1236353" y="0"/>
                  </a:lnTo>
                  <a:lnTo>
                    <a:pt x="1373726" y="62921"/>
                  </a:lnTo>
                  <a:lnTo>
                    <a:pt x="1511098" y="125843"/>
                  </a:lnTo>
                  <a:lnTo>
                    <a:pt x="1648471" y="146817"/>
                  </a:lnTo>
                  <a:lnTo>
                    <a:pt x="1785844" y="146817"/>
                  </a:lnTo>
                  <a:lnTo>
                    <a:pt x="1923216" y="167791"/>
                  </a:lnTo>
                  <a:lnTo>
                    <a:pt x="2060589" y="167791"/>
                  </a:lnTo>
                  <a:lnTo>
                    <a:pt x="2197962" y="125843"/>
                  </a:lnTo>
                  <a:lnTo>
                    <a:pt x="2335334" y="83895"/>
                  </a:lnTo>
                  <a:lnTo>
                    <a:pt x="2472707" y="83895"/>
                  </a:lnTo>
                  <a:lnTo>
                    <a:pt x="2610079" y="62921"/>
                  </a:lnTo>
                  <a:lnTo>
                    <a:pt x="2747452" y="83895"/>
                  </a:lnTo>
                  <a:lnTo>
                    <a:pt x="2884825" y="167791"/>
                  </a:lnTo>
                  <a:lnTo>
                    <a:pt x="3022197" y="167791"/>
                  </a:lnTo>
                  <a:lnTo>
                    <a:pt x="3159570" y="125843"/>
                  </a:lnTo>
                  <a:lnTo>
                    <a:pt x="3296943" y="62921"/>
                  </a:lnTo>
                  <a:lnTo>
                    <a:pt x="3434315" y="83895"/>
                  </a:lnTo>
                </a:path>
              </a:pathLst>
            </a:custGeom>
            <a:ln w="27101" cap="flat">
              <a:solidFill>
                <a:srgbClr val="F26A21">
                  <a:alpha val="100000"/>
                </a:srgbClr>
              </a:solidFill>
              <a:prstDash val="solid"/>
              <a:round/>
            </a:ln>
          </p:spPr>
          <p:txBody>
            <a:bodyPr/>
            <a:lstStyle/>
            <a:p/>
          </p:txBody>
        </p:sp>
        <p:sp>
          <p:nvSpPr>
            <p:cNvPr id="41" name="tx41"/>
            <p:cNvSpPr/>
            <p:nvPr/>
          </p:nvSpPr>
          <p:spPr>
            <a:xfrm>
              <a:off x="778025" y="380517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2" name="tx42"/>
            <p:cNvSpPr/>
            <p:nvPr/>
          </p:nvSpPr>
          <p:spPr>
            <a:xfrm>
              <a:off x="707342" y="359543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3" name="tx43"/>
            <p:cNvSpPr/>
            <p:nvPr/>
          </p:nvSpPr>
          <p:spPr>
            <a:xfrm>
              <a:off x="707342" y="33856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4" name="tx44"/>
            <p:cNvSpPr/>
            <p:nvPr/>
          </p:nvSpPr>
          <p:spPr>
            <a:xfrm>
              <a:off x="707342" y="31759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5" name="tx45"/>
            <p:cNvSpPr/>
            <p:nvPr/>
          </p:nvSpPr>
          <p:spPr>
            <a:xfrm>
              <a:off x="707342" y="296621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6" name="tx46"/>
            <p:cNvSpPr/>
            <p:nvPr/>
          </p:nvSpPr>
          <p:spPr>
            <a:xfrm>
              <a:off x="707342" y="275647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7" name="tx47"/>
            <p:cNvSpPr/>
            <p:nvPr/>
          </p:nvSpPr>
          <p:spPr>
            <a:xfrm>
              <a:off x="707342" y="2546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8" name="tx48"/>
            <p:cNvSpPr/>
            <p:nvPr/>
          </p:nvSpPr>
          <p:spPr>
            <a:xfrm>
              <a:off x="707342" y="23369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9" name="tx49"/>
            <p:cNvSpPr/>
            <p:nvPr/>
          </p:nvSpPr>
          <p:spPr>
            <a:xfrm>
              <a:off x="707342" y="21272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0" name="tx50"/>
            <p:cNvSpPr/>
            <p:nvPr/>
          </p:nvSpPr>
          <p:spPr>
            <a:xfrm>
              <a:off x="707342" y="19175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1" name="tx51"/>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2" name="tx52"/>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8" name="tx58"/>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9" name="tx59"/>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60" name="pl60"/>
            <p:cNvSpPr/>
            <p:nvPr/>
          </p:nvSpPr>
          <p:spPr>
            <a:xfrm>
              <a:off x="5227074" y="395053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451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9517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4524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19530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700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20146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7020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2027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17033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398790" y="2152772"/>
              <a:ext cx="3434315" cy="599255"/>
            </a:xfrm>
            <a:custGeom>
              <a:avLst/>
              <a:pathLst>
                <a:path w="3434315" h="599255">
                  <a:moveTo>
                    <a:pt x="0" y="599255"/>
                  </a:moveTo>
                  <a:lnTo>
                    <a:pt x="137372" y="599255"/>
                  </a:lnTo>
                  <a:lnTo>
                    <a:pt x="274745" y="599255"/>
                  </a:lnTo>
                  <a:lnTo>
                    <a:pt x="412117" y="549317"/>
                  </a:lnTo>
                  <a:lnTo>
                    <a:pt x="549490" y="449441"/>
                  </a:lnTo>
                  <a:lnTo>
                    <a:pt x="686863" y="449441"/>
                  </a:lnTo>
                  <a:lnTo>
                    <a:pt x="824235" y="249689"/>
                  </a:lnTo>
                  <a:lnTo>
                    <a:pt x="961608" y="299627"/>
                  </a:lnTo>
                  <a:lnTo>
                    <a:pt x="1098981" y="149813"/>
                  </a:lnTo>
                  <a:lnTo>
                    <a:pt x="1236353" y="99875"/>
                  </a:lnTo>
                  <a:lnTo>
                    <a:pt x="1373726" y="99875"/>
                  </a:lnTo>
                  <a:lnTo>
                    <a:pt x="1511098" y="49937"/>
                  </a:lnTo>
                  <a:lnTo>
                    <a:pt x="1648471" y="49937"/>
                  </a:lnTo>
                  <a:lnTo>
                    <a:pt x="1785844" y="0"/>
                  </a:lnTo>
                  <a:lnTo>
                    <a:pt x="1923216" y="49937"/>
                  </a:lnTo>
                  <a:lnTo>
                    <a:pt x="2060589" y="49937"/>
                  </a:lnTo>
                  <a:lnTo>
                    <a:pt x="2197962" y="0"/>
                  </a:lnTo>
                  <a:lnTo>
                    <a:pt x="2335334" y="0"/>
                  </a:lnTo>
                  <a:lnTo>
                    <a:pt x="2472707" y="0"/>
                  </a:lnTo>
                  <a:lnTo>
                    <a:pt x="2610079" y="49937"/>
                  </a:lnTo>
                  <a:lnTo>
                    <a:pt x="2747452" y="199751"/>
                  </a:lnTo>
                  <a:lnTo>
                    <a:pt x="2884825" y="449441"/>
                  </a:lnTo>
                  <a:lnTo>
                    <a:pt x="3022197" y="149813"/>
                  </a:lnTo>
                  <a:lnTo>
                    <a:pt x="3159570" y="349565"/>
                  </a:lnTo>
                  <a:lnTo>
                    <a:pt x="3296943" y="299627"/>
                  </a:lnTo>
                  <a:lnTo>
                    <a:pt x="3434315" y="299627"/>
                  </a:lnTo>
                </a:path>
              </a:pathLst>
            </a:custGeom>
            <a:ln w="27101" cap="flat">
              <a:solidFill>
                <a:srgbClr val="0058AB">
                  <a:alpha val="100000"/>
                </a:srgbClr>
              </a:solidFill>
              <a:prstDash val="solid"/>
              <a:round/>
            </a:ln>
          </p:spPr>
          <p:txBody>
            <a:bodyPr/>
            <a:lstStyle/>
            <a:p/>
          </p:txBody>
        </p:sp>
        <p:sp>
          <p:nvSpPr>
            <p:cNvPr id="77" name="pl77"/>
            <p:cNvSpPr/>
            <p:nvPr/>
          </p:nvSpPr>
          <p:spPr>
            <a:xfrm>
              <a:off x="5398790" y="2052896"/>
              <a:ext cx="3434315" cy="399503"/>
            </a:xfrm>
            <a:custGeom>
              <a:avLst/>
              <a:pathLst>
                <a:path w="3434315" h="399503">
                  <a:moveTo>
                    <a:pt x="0" y="199751"/>
                  </a:moveTo>
                  <a:lnTo>
                    <a:pt x="137372" y="149813"/>
                  </a:lnTo>
                  <a:lnTo>
                    <a:pt x="274745" y="299627"/>
                  </a:lnTo>
                  <a:lnTo>
                    <a:pt x="412117" y="399503"/>
                  </a:lnTo>
                  <a:lnTo>
                    <a:pt x="549490" y="299627"/>
                  </a:lnTo>
                  <a:lnTo>
                    <a:pt x="686863" y="99875"/>
                  </a:lnTo>
                  <a:lnTo>
                    <a:pt x="824235" y="49937"/>
                  </a:lnTo>
                  <a:lnTo>
                    <a:pt x="961608" y="0"/>
                  </a:lnTo>
                  <a:lnTo>
                    <a:pt x="1098981" y="0"/>
                  </a:lnTo>
                  <a:lnTo>
                    <a:pt x="1236353" y="149813"/>
                  </a:lnTo>
                  <a:lnTo>
                    <a:pt x="1373726" y="199751"/>
                  </a:lnTo>
                  <a:lnTo>
                    <a:pt x="1511098" y="149813"/>
                  </a:lnTo>
                  <a:lnTo>
                    <a:pt x="1648471" y="99875"/>
                  </a:lnTo>
                  <a:lnTo>
                    <a:pt x="1785844" y="99875"/>
                  </a:lnTo>
                  <a:lnTo>
                    <a:pt x="1923216" y="249689"/>
                  </a:lnTo>
                  <a:lnTo>
                    <a:pt x="2060589" y="249689"/>
                  </a:lnTo>
                  <a:lnTo>
                    <a:pt x="2197962" y="349565"/>
                  </a:lnTo>
                  <a:lnTo>
                    <a:pt x="2335334" y="149813"/>
                  </a:lnTo>
                  <a:lnTo>
                    <a:pt x="2472707" y="199751"/>
                  </a:lnTo>
                  <a:lnTo>
                    <a:pt x="2610079" y="149813"/>
                  </a:lnTo>
                  <a:lnTo>
                    <a:pt x="2747452" y="349565"/>
                  </a:lnTo>
                  <a:lnTo>
                    <a:pt x="2884825" y="299627"/>
                  </a:lnTo>
                  <a:lnTo>
                    <a:pt x="3022197" y="349565"/>
                  </a:lnTo>
                  <a:lnTo>
                    <a:pt x="3159570" y="299627"/>
                  </a:lnTo>
                  <a:lnTo>
                    <a:pt x="3296943" y="399503"/>
                  </a:lnTo>
                  <a:lnTo>
                    <a:pt x="3434315" y="399503"/>
                  </a:lnTo>
                </a:path>
              </a:pathLst>
            </a:custGeom>
            <a:ln w="27101" cap="flat">
              <a:solidFill>
                <a:srgbClr val="1CABE2">
                  <a:alpha val="100000"/>
                </a:srgbClr>
              </a:solidFill>
              <a:prstDash val="solid"/>
              <a:round/>
            </a:ln>
          </p:spPr>
          <p:txBody>
            <a:bodyPr/>
            <a:lstStyle/>
            <a:p/>
          </p:txBody>
        </p:sp>
        <p:sp>
          <p:nvSpPr>
            <p:cNvPr id="78" name="pl78"/>
            <p:cNvSpPr/>
            <p:nvPr/>
          </p:nvSpPr>
          <p:spPr>
            <a:xfrm>
              <a:off x="5398790" y="2202710"/>
              <a:ext cx="3434315" cy="998759"/>
            </a:xfrm>
            <a:custGeom>
              <a:avLst/>
              <a:pathLst>
                <a:path w="3434315" h="998759">
                  <a:moveTo>
                    <a:pt x="0" y="998759"/>
                  </a:moveTo>
                  <a:lnTo>
                    <a:pt x="137372" y="848945"/>
                  </a:lnTo>
                  <a:lnTo>
                    <a:pt x="274745" y="749069"/>
                  </a:lnTo>
                  <a:lnTo>
                    <a:pt x="412117" y="699131"/>
                  </a:lnTo>
                  <a:lnTo>
                    <a:pt x="549490" y="649193"/>
                  </a:lnTo>
                  <a:lnTo>
                    <a:pt x="686863" y="649193"/>
                  </a:lnTo>
                  <a:lnTo>
                    <a:pt x="824235" y="499379"/>
                  </a:lnTo>
                  <a:lnTo>
                    <a:pt x="961608" y="399503"/>
                  </a:lnTo>
                  <a:lnTo>
                    <a:pt x="1098981" y="299627"/>
                  </a:lnTo>
                  <a:lnTo>
                    <a:pt x="1236353" y="149813"/>
                  </a:lnTo>
                  <a:lnTo>
                    <a:pt x="1373726" y="99875"/>
                  </a:lnTo>
                  <a:lnTo>
                    <a:pt x="1511098" y="49937"/>
                  </a:lnTo>
                  <a:lnTo>
                    <a:pt x="1648471" y="49937"/>
                  </a:lnTo>
                  <a:lnTo>
                    <a:pt x="1785844" y="99875"/>
                  </a:lnTo>
                  <a:lnTo>
                    <a:pt x="1923216" y="99875"/>
                  </a:lnTo>
                  <a:lnTo>
                    <a:pt x="2060589" y="99875"/>
                  </a:lnTo>
                  <a:lnTo>
                    <a:pt x="2197962" y="199751"/>
                  </a:lnTo>
                  <a:lnTo>
                    <a:pt x="2335334" y="199751"/>
                  </a:lnTo>
                  <a:lnTo>
                    <a:pt x="2472707" y="49937"/>
                  </a:lnTo>
                  <a:lnTo>
                    <a:pt x="2610079" y="0"/>
                  </a:lnTo>
                  <a:lnTo>
                    <a:pt x="2747452" y="49937"/>
                  </a:lnTo>
                  <a:lnTo>
                    <a:pt x="2884825" y="199751"/>
                  </a:lnTo>
                  <a:lnTo>
                    <a:pt x="3022197" y="149813"/>
                  </a:lnTo>
                  <a:lnTo>
                    <a:pt x="3159570" y="49937"/>
                  </a:lnTo>
                  <a:lnTo>
                    <a:pt x="3296943" y="99875"/>
                  </a:lnTo>
                  <a:lnTo>
                    <a:pt x="3434315" y="49937"/>
                  </a:lnTo>
                </a:path>
              </a:pathLst>
            </a:custGeom>
            <a:ln w="27101" cap="flat">
              <a:solidFill>
                <a:srgbClr val="00833D">
                  <a:alpha val="100000"/>
                </a:srgbClr>
              </a:solidFill>
              <a:prstDash val="solid"/>
              <a:round/>
            </a:ln>
          </p:spPr>
          <p:txBody>
            <a:bodyPr/>
            <a:lstStyle/>
            <a:p/>
          </p:txBody>
        </p:sp>
        <p:sp>
          <p:nvSpPr>
            <p:cNvPr id="79" name="pl79"/>
            <p:cNvSpPr/>
            <p:nvPr/>
          </p:nvSpPr>
          <p:spPr>
            <a:xfrm>
              <a:off x="5398790" y="1753268"/>
              <a:ext cx="3434315" cy="699131"/>
            </a:xfrm>
            <a:custGeom>
              <a:avLst/>
              <a:pathLst>
                <a:path w="3434315" h="699131">
                  <a:moveTo>
                    <a:pt x="0" y="99875"/>
                  </a:moveTo>
                  <a:lnTo>
                    <a:pt x="137372" y="0"/>
                  </a:lnTo>
                  <a:lnTo>
                    <a:pt x="274745" y="99875"/>
                  </a:lnTo>
                  <a:lnTo>
                    <a:pt x="412117" y="49937"/>
                  </a:lnTo>
                  <a:lnTo>
                    <a:pt x="549490" y="99875"/>
                  </a:lnTo>
                  <a:lnTo>
                    <a:pt x="686863" y="149813"/>
                  </a:lnTo>
                  <a:lnTo>
                    <a:pt x="824235" y="49937"/>
                  </a:lnTo>
                  <a:lnTo>
                    <a:pt x="961608" y="49937"/>
                  </a:lnTo>
                  <a:lnTo>
                    <a:pt x="1098981" y="0"/>
                  </a:lnTo>
                  <a:lnTo>
                    <a:pt x="1236353" y="0"/>
                  </a:lnTo>
                  <a:lnTo>
                    <a:pt x="1373726" y="99875"/>
                  </a:lnTo>
                  <a:lnTo>
                    <a:pt x="1511098" y="0"/>
                  </a:lnTo>
                  <a:lnTo>
                    <a:pt x="1648471" y="0"/>
                  </a:lnTo>
                  <a:lnTo>
                    <a:pt x="1785844" y="149813"/>
                  </a:lnTo>
                  <a:lnTo>
                    <a:pt x="1923216" y="99875"/>
                  </a:lnTo>
                  <a:lnTo>
                    <a:pt x="2060589" y="99875"/>
                  </a:lnTo>
                  <a:lnTo>
                    <a:pt x="2197962" y="99875"/>
                  </a:lnTo>
                  <a:lnTo>
                    <a:pt x="2335334" y="449441"/>
                  </a:lnTo>
                  <a:lnTo>
                    <a:pt x="2472707" y="199751"/>
                  </a:lnTo>
                  <a:lnTo>
                    <a:pt x="2610079" y="449441"/>
                  </a:lnTo>
                  <a:lnTo>
                    <a:pt x="2747452" y="549317"/>
                  </a:lnTo>
                  <a:lnTo>
                    <a:pt x="2884825" y="599255"/>
                  </a:lnTo>
                  <a:lnTo>
                    <a:pt x="3022197" y="699131"/>
                  </a:lnTo>
                  <a:lnTo>
                    <a:pt x="3159570" y="549317"/>
                  </a:lnTo>
                  <a:lnTo>
                    <a:pt x="3296943" y="399503"/>
                  </a:lnTo>
                  <a:lnTo>
                    <a:pt x="3434315" y="449441"/>
                  </a:lnTo>
                </a:path>
              </a:pathLst>
            </a:custGeom>
            <a:ln w="27101" cap="flat">
              <a:solidFill>
                <a:srgbClr val="80BD41">
                  <a:alpha val="100000"/>
                </a:srgbClr>
              </a:solidFill>
              <a:prstDash val="solid"/>
              <a:round/>
            </a:ln>
          </p:spPr>
          <p:txBody>
            <a:bodyPr/>
            <a:lstStyle/>
            <a:p/>
          </p:txBody>
        </p:sp>
        <p:sp>
          <p:nvSpPr>
            <p:cNvPr id="80" name="pl80"/>
            <p:cNvSpPr/>
            <p:nvPr/>
          </p:nvSpPr>
          <p:spPr>
            <a:xfrm>
              <a:off x="5398790" y="2002958"/>
              <a:ext cx="3434315" cy="449441"/>
            </a:xfrm>
            <a:custGeom>
              <a:avLst/>
              <a:pathLst>
                <a:path w="3434315" h="449441">
                  <a:moveTo>
                    <a:pt x="0" y="299627"/>
                  </a:moveTo>
                  <a:lnTo>
                    <a:pt x="137372" y="299627"/>
                  </a:lnTo>
                  <a:lnTo>
                    <a:pt x="274745" y="349565"/>
                  </a:lnTo>
                  <a:lnTo>
                    <a:pt x="412117" y="349565"/>
                  </a:lnTo>
                  <a:lnTo>
                    <a:pt x="549490" y="299627"/>
                  </a:lnTo>
                  <a:lnTo>
                    <a:pt x="686863" y="249689"/>
                  </a:lnTo>
                  <a:lnTo>
                    <a:pt x="824235" y="249689"/>
                  </a:lnTo>
                  <a:lnTo>
                    <a:pt x="961608" y="199751"/>
                  </a:lnTo>
                  <a:lnTo>
                    <a:pt x="1098981" y="199751"/>
                  </a:lnTo>
                  <a:lnTo>
                    <a:pt x="1236353" y="99875"/>
                  </a:lnTo>
                  <a:lnTo>
                    <a:pt x="1373726" y="0"/>
                  </a:lnTo>
                  <a:lnTo>
                    <a:pt x="1511098" y="49937"/>
                  </a:lnTo>
                  <a:lnTo>
                    <a:pt x="1648471" y="149813"/>
                  </a:lnTo>
                  <a:lnTo>
                    <a:pt x="1785844" y="99875"/>
                  </a:lnTo>
                  <a:lnTo>
                    <a:pt x="1923216" y="149813"/>
                  </a:lnTo>
                  <a:lnTo>
                    <a:pt x="2060589" y="149813"/>
                  </a:lnTo>
                  <a:lnTo>
                    <a:pt x="2197962" y="49937"/>
                  </a:lnTo>
                  <a:lnTo>
                    <a:pt x="2335334" y="99875"/>
                  </a:lnTo>
                  <a:lnTo>
                    <a:pt x="2472707" y="199751"/>
                  </a:lnTo>
                  <a:lnTo>
                    <a:pt x="2610079" y="199751"/>
                  </a:lnTo>
                  <a:lnTo>
                    <a:pt x="2747452" y="249689"/>
                  </a:lnTo>
                  <a:lnTo>
                    <a:pt x="2884825" y="299627"/>
                  </a:lnTo>
                  <a:lnTo>
                    <a:pt x="3022197" y="299627"/>
                  </a:lnTo>
                  <a:lnTo>
                    <a:pt x="3159570" y="399503"/>
                  </a:lnTo>
                  <a:lnTo>
                    <a:pt x="3296943" y="449441"/>
                  </a:lnTo>
                  <a:lnTo>
                    <a:pt x="3434315" y="349565"/>
                  </a:lnTo>
                </a:path>
              </a:pathLst>
            </a:custGeom>
            <a:ln w="27101" cap="flat">
              <a:solidFill>
                <a:srgbClr val="6A1E74">
                  <a:alpha val="100000"/>
                </a:srgbClr>
              </a:solidFill>
              <a:prstDash val="solid"/>
              <a:round/>
            </a:ln>
          </p:spPr>
          <p:txBody>
            <a:bodyPr/>
            <a:lstStyle/>
            <a:p/>
          </p:txBody>
        </p:sp>
        <p:sp>
          <p:nvSpPr>
            <p:cNvPr id="81" name="pl81"/>
            <p:cNvSpPr/>
            <p:nvPr/>
          </p:nvSpPr>
          <p:spPr>
            <a:xfrm>
              <a:off x="5398790" y="2102834"/>
              <a:ext cx="3434315" cy="1747829"/>
            </a:xfrm>
            <a:custGeom>
              <a:avLst/>
              <a:pathLst>
                <a:path w="3434315" h="1747829">
                  <a:moveTo>
                    <a:pt x="0" y="1747829"/>
                  </a:moveTo>
                  <a:lnTo>
                    <a:pt x="137372" y="1697891"/>
                  </a:lnTo>
                  <a:lnTo>
                    <a:pt x="274745" y="1697891"/>
                  </a:lnTo>
                  <a:lnTo>
                    <a:pt x="412117" y="1548077"/>
                  </a:lnTo>
                  <a:lnTo>
                    <a:pt x="549490" y="1348325"/>
                  </a:lnTo>
                  <a:lnTo>
                    <a:pt x="686863" y="1198511"/>
                  </a:lnTo>
                  <a:lnTo>
                    <a:pt x="824235" y="1198511"/>
                  </a:lnTo>
                  <a:lnTo>
                    <a:pt x="961608" y="1148573"/>
                  </a:lnTo>
                  <a:lnTo>
                    <a:pt x="1098981" y="1098635"/>
                  </a:lnTo>
                  <a:lnTo>
                    <a:pt x="1236353" y="848945"/>
                  </a:lnTo>
                  <a:lnTo>
                    <a:pt x="1373726" y="749069"/>
                  </a:lnTo>
                  <a:lnTo>
                    <a:pt x="1511098" y="649193"/>
                  </a:lnTo>
                  <a:lnTo>
                    <a:pt x="1648471" y="699131"/>
                  </a:lnTo>
                  <a:lnTo>
                    <a:pt x="1785844" y="649193"/>
                  </a:lnTo>
                  <a:lnTo>
                    <a:pt x="1923216" y="499379"/>
                  </a:lnTo>
                  <a:lnTo>
                    <a:pt x="2060589" y="399503"/>
                  </a:lnTo>
                  <a:lnTo>
                    <a:pt x="2197962" y="349565"/>
                  </a:lnTo>
                  <a:lnTo>
                    <a:pt x="2335334" y="299627"/>
                  </a:lnTo>
                  <a:lnTo>
                    <a:pt x="2472707" y="149813"/>
                  </a:lnTo>
                  <a:lnTo>
                    <a:pt x="2610079" y="99875"/>
                  </a:lnTo>
                  <a:lnTo>
                    <a:pt x="2747452" y="299627"/>
                  </a:lnTo>
                  <a:lnTo>
                    <a:pt x="2884825" y="299627"/>
                  </a:lnTo>
                  <a:lnTo>
                    <a:pt x="3022197" y="99875"/>
                  </a:lnTo>
                  <a:lnTo>
                    <a:pt x="3159570" y="149813"/>
                  </a:lnTo>
                  <a:lnTo>
                    <a:pt x="3296943" y="0"/>
                  </a:lnTo>
                  <a:lnTo>
                    <a:pt x="3434315" y="0"/>
                  </a:lnTo>
                </a:path>
              </a:pathLst>
            </a:custGeom>
            <a:ln w="27101" cap="flat">
              <a:solidFill>
                <a:srgbClr val="E2231A">
                  <a:alpha val="100000"/>
                </a:srgbClr>
              </a:solidFill>
              <a:prstDash val="solid"/>
              <a:round/>
            </a:ln>
          </p:spPr>
          <p:txBody>
            <a:bodyPr/>
            <a:lstStyle/>
            <a:p/>
          </p:txBody>
        </p:sp>
        <p:sp>
          <p:nvSpPr>
            <p:cNvPr id="82" name="pl82"/>
            <p:cNvSpPr/>
            <p:nvPr/>
          </p:nvSpPr>
          <p:spPr>
            <a:xfrm>
              <a:off x="5398790" y="2052896"/>
              <a:ext cx="3434315" cy="1348325"/>
            </a:xfrm>
            <a:custGeom>
              <a:avLst/>
              <a:pathLst>
                <a:path w="3434315" h="1348325">
                  <a:moveTo>
                    <a:pt x="0" y="1348325"/>
                  </a:moveTo>
                  <a:lnTo>
                    <a:pt x="137372" y="1248449"/>
                  </a:lnTo>
                  <a:lnTo>
                    <a:pt x="274745" y="1198511"/>
                  </a:lnTo>
                  <a:lnTo>
                    <a:pt x="412117" y="998759"/>
                  </a:lnTo>
                  <a:lnTo>
                    <a:pt x="549490" y="799007"/>
                  </a:lnTo>
                  <a:lnTo>
                    <a:pt x="686863" y="599255"/>
                  </a:lnTo>
                  <a:lnTo>
                    <a:pt x="824235" y="499379"/>
                  </a:lnTo>
                  <a:lnTo>
                    <a:pt x="961608" y="499379"/>
                  </a:lnTo>
                  <a:lnTo>
                    <a:pt x="1098981" y="299627"/>
                  </a:lnTo>
                  <a:lnTo>
                    <a:pt x="1236353" y="0"/>
                  </a:lnTo>
                  <a:lnTo>
                    <a:pt x="1373726" y="149813"/>
                  </a:lnTo>
                  <a:lnTo>
                    <a:pt x="1511098" y="299627"/>
                  </a:lnTo>
                  <a:lnTo>
                    <a:pt x="1648471" y="349565"/>
                  </a:lnTo>
                  <a:lnTo>
                    <a:pt x="1785844" y="349565"/>
                  </a:lnTo>
                  <a:lnTo>
                    <a:pt x="1923216" y="399503"/>
                  </a:lnTo>
                  <a:lnTo>
                    <a:pt x="2060589" y="399503"/>
                  </a:lnTo>
                  <a:lnTo>
                    <a:pt x="2197962" y="299627"/>
                  </a:lnTo>
                  <a:lnTo>
                    <a:pt x="2335334" y="199751"/>
                  </a:lnTo>
                  <a:lnTo>
                    <a:pt x="2472707" y="199751"/>
                  </a:lnTo>
                  <a:lnTo>
                    <a:pt x="2610079" y="149813"/>
                  </a:lnTo>
                  <a:lnTo>
                    <a:pt x="2747452" y="199751"/>
                  </a:lnTo>
                  <a:lnTo>
                    <a:pt x="2884825" y="399503"/>
                  </a:lnTo>
                  <a:lnTo>
                    <a:pt x="3022197" y="399503"/>
                  </a:lnTo>
                  <a:lnTo>
                    <a:pt x="3159570" y="299627"/>
                  </a:lnTo>
                  <a:lnTo>
                    <a:pt x="3296943" y="149813"/>
                  </a:lnTo>
                  <a:lnTo>
                    <a:pt x="3434315" y="199751"/>
                  </a:lnTo>
                </a:path>
              </a:pathLst>
            </a:custGeom>
            <a:ln w="27101" cap="flat">
              <a:solidFill>
                <a:srgbClr val="F26A21">
                  <a:alpha val="100000"/>
                </a:srgbClr>
              </a:solidFill>
              <a:prstDash val="solid"/>
              <a:round/>
            </a:ln>
          </p:spPr>
          <p:txBody>
            <a:bodyPr/>
            <a:lstStyle/>
            <a:p/>
          </p:txBody>
        </p:sp>
        <p:sp>
          <p:nvSpPr>
            <p:cNvPr id="83" name="pl83"/>
            <p:cNvSpPr/>
            <p:nvPr/>
          </p:nvSpPr>
          <p:spPr>
            <a:xfrm>
              <a:off x="5398790" y="2202710"/>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4" name="tx84"/>
            <p:cNvSpPr/>
            <p:nvPr/>
          </p:nvSpPr>
          <p:spPr>
            <a:xfrm>
              <a:off x="4980741" y="365535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5" name="tx85"/>
            <p:cNvSpPr/>
            <p:nvPr/>
          </p:nvSpPr>
          <p:spPr>
            <a:xfrm>
              <a:off x="4980741" y="315597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6" name="tx86"/>
            <p:cNvSpPr/>
            <p:nvPr/>
          </p:nvSpPr>
          <p:spPr>
            <a:xfrm>
              <a:off x="4980741" y="265659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7" name="tx87"/>
            <p:cNvSpPr/>
            <p:nvPr/>
          </p:nvSpPr>
          <p:spPr>
            <a:xfrm>
              <a:off x="5093761" y="215721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8" name="tx88"/>
            <p:cNvSpPr/>
            <p:nvPr/>
          </p:nvSpPr>
          <p:spPr>
            <a:xfrm>
              <a:off x="5023078" y="16578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9" name="tx8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0" name="tx9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1" name="tx9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4" name="tx9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5" name="tx9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6" name="tx96"/>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7" name="pl97"/>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1279224" y="5292978"/>
              <a:ext cx="565977" cy="104869"/>
            </a:xfrm>
            <a:prstGeom prst="rect">
              <a:avLst/>
            </a:prstGeom>
            <a:solidFill>
              <a:srgbClr val="0058AB">
                <a:alpha val="80000"/>
              </a:srgbClr>
            </a:solidFill>
          </p:spPr>
          <p:txBody>
            <a:bodyPr/>
            <a:lstStyle/>
            <a:p/>
          </p:txBody>
        </p:sp>
        <p:sp>
          <p:nvSpPr>
            <p:cNvPr id="110" name="rc110"/>
            <p:cNvSpPr/>
            <p:nvPr/>
          </p:nvSpPr>
          <p:spPr>
            <a:xfrm>
              <a:off x="1279224" y="5161891"/>
              <a:ext cx="742845" cy="104869"/>
            </a:xfrm>
            <a:prstGeom prst="rect">
              <a:avLst/>
            </a:prstGeom>
            <a:solidFill>
              <a:srgbClr val="0058AB">
                <a:alpha val="80000"/>
              </a:srgbClr>
            </a:solidFill>
          </p:spPr>
          <p:txBody>
            <a:bodyPr/>
            <a:lstStyle/>
            <a:p/>
          </p:txBody>
        </p:sp>
        <p:sp>
          <p:nvSpPr>
            <p:cNvPr id="111" name="rc111"/>
            <p:cNvSpPr/>
            <p:nvPr/>
          </p:nvSpPr>
          <p:spPr>
            <a:xfrm>
              <a:off x="1279224" y="5030804"/>
              <a:ext cx="778219" cy="104869"/>
            </a:xfrm>
            <a:prstGeom prst="rect">
              <a:avLst/>
            </a:prstGeom>
            <a:solidFill>
              <a:srgbClr val="0058AB">
                <a:alpha val="80000"/>
              </a:srgbClr>
            </a:solidFill>
          </p:spPr>
          <p:txBody>
            <a:bodyPr/>
            <a:lstStyle/>
            <a:p/>
          </p:txBody>
        </p:sp>
        <p:sp>
          <p:nvSpPr>
            <p:cNvPr id="112" name="rc112"/>
            <p:cNvSpPr/>
            <p:nvPr/>
          </p:nvSpPr>
          <p:spPr>
            <a:xfrm>
              <a:off x="1845201" y="5292978"/>
              <a:ext cx="106120" cy="104869"/>
            </a:xfrm>
            <a:prstGeom prst="rect">
              <a:avLst/>
            </a:prstGeom>
            <a:solidFill>
              <a:srgbClr val="1CABE2">
                <a:alpha val="80000"/>
              </a:srgbClr>
            </a:solidFill>
          </p:spPr>
          <p:txBody>
            <a:bodyPr/>
            <a:lstStyle/>
            <a:p/>
          </p:txBody>
        </p:sp>
        <p:sp>
          <p:nvSpPr>
            <p:cNvPr id="113" name="rc113"/>
            <p:cNvSpPr/>
            <p:nvPr/>
          </p:nvSpPr>
          <p:spPr>
            <a:xfrm>
              <a:off x="2022070" y="5161891"/>
              <a:ext cx="176868" cy="104869"/>
            </a:xfrm>
            <a:prstGeom prst="rect">
              <a:avLst/>
            </a:prstGeom>
            <a:solidFill>
              <a:srgbClr val="1CABE2">
                <a:alpha val="80000"/>
              </a:srgbClr>
            </a:solidFill>
          </p:spPr>
          <p:txBody>
            <a:bodyPr/>
            <a:lstStyle/>
            <a:p/>
          </p:txBody>
        </p:sp>
        <p:sp>
          <p:nvSpPr>
            <p:cNvPr id="114" name="rc114"/>
            <p:cNvSpPr/>
            <p:nvPr/>
          </p:nvSpPr>
          <p:spPr>
            <a:xfrm>
              <a:off x="2057443" y="5030804"/>
              <a:ext cx="176868" cy="104869"/>
            </a:xfrm>
            <a:prstGeom prst="rect">
              <a:avLst/>
            </a:prstGeom>
            <a:solidFill>
              <a:srgbClr val="1CABE2">
                <a:alpha val="80000"/>
              </a:srgbClr>
            </a:solidFill>
          </p:spPr>
          <p:txBody>
            <a:bodyPr/>
            <a:lstStyle/>
            <a:p/>
          </p:txBody>
        </p:sp>
        <p:sp>
          <p:nvSpPr>
            <p:cNvPr id="115" name="rc115"/>
            <p:cNvSpPr/>
            <p:nvPr/>
          </p:nvSpPr>
          <p:spPr>
            <a:xfrm>
              <a:off x="1951322" y="5292978"/>
              <a:ext cx="1344197" cy="104869"/>
            </a:xfrm>
            <a:prstGeom prst="rect">
              <a:avLst/>
            </a:prstGeom>
            <a:solidFill>
              <a:srgbClr val="00833D">
                <a:alpha val="80000"/>
              </a:srgbClr>
            </a:solidFill>
          </p:spPr>
          <p:txBody>
            <a:bodyPr/>
            <a:lstStyle/>
            <a:p/>
          </p:txBody>
        </p:sp>
        <p:sp>
          <p:nvSpPr>
            <p:cNvPr id="116" name="rc116"/>
            <p:cNvSpPr/>
            <p:nvPr/>
          </p:nvSpPr>
          <p:spPr>
            <a:xfrm>
              <a:off x="2198938" y="5161891"/>
              <a:ext cx="1556439" cy="104869"/>
            </a:xfrm>
            <a:prstGeom prst="rect">
              <a:avLst/>
            </a:prstGeom>
            <a:solidFill>
              <a:srgbClr val="00833D">
                <a:alpha val="80000"/>
              </a:srgbClr>
            </a:solidFill>
          </p:spPr>
          <p:txBody>
            <a:bodyPr/>
            <a:lstStyle/>
            <a:p/>
          </p:txBody>
        </p:sp>
        <p:sp>
          <p:nvSpPr>
            <p:cNvPr id="117" name="rc117"/>
            <p:cNvSpPr/>
            <p:nvPr/>
          </p:nvSpPr>
          <p:spPr>
            <a:xfrm>
              <a:off x="2234311" y="5030804"/>
              <a:ext cx="1485691" cy="104869"/>
            </a:xfrm>
            <a:prstGeom prst="rect">
              <a:avLst/>
            </a:prstGeom>
            <a:solidFill>
              <a:srgbClr val="00833D">
                <a:alpha val="80000"/>
              </a:srgbClr>
            </a:solidFill>
          </p:spPr>
          <p:txBody>
            <a:bodyPr/>
            <a:lstStyle/>
            <a:p/>
          </p:txBody>
        </p:sp>
        <p:sp>
          <p:nvSpPr>
            <p:cNvPr id="118" name="rc118"/>
            <p:cNvSpPr/>
            <p:nvPr/>
          </p:nvSpPr>
          <p:spPr>
            <a:xfrm>
              <a:off x="3295520" y="5292978"/>
              <a:ext cx="459857" cy="104869"/>
            </a:xfrm>
            <a:prstGeom prst="rect">
              <a:avLst/>
            </a:prstGeom>
            <a:solidFill>
              <a:srgbClr val="80BD41">
                <a:alpha val="80000"/>
              </a:srgbClr>
            </a:solidFill>
          </p:spPr>
          <p:txBody>
            <a:bodyPr/>
            <a:lstStyle/>
            <a:p/>
          </p:txBody>
        </p:sp>
        <p:sp>
          <p:nvSpPr>
            <p:cNvPr id="119" name="rc119"/>
            <p:cNvSpPr/>
            <p:nvPr/>
          </p:nvSpPr>
          <p:spPr>
            <a:xfrm>
              <a:off x="3755377" y="5161891"/>
              <a:ext cx="389109" cy="104869"/>
            </a:xfrm>
            <a:prstGeom prst="rect">
              <a:avLst/>
            </a:prstGeom>
            <a:solidFill>
              <a:srgbClr val="80BD41">
                <a:alpha val="80000"/>
              </a:srgbClr>
            </a:solidFill>
          </p:spPr>
          <p:txBody>
            <a:bodyPr/>
            <a:lstStyle/>
            <a:p/>
          </p:txBody>
        </p:sp>
        <p:sp>
          <p:nvSpPr>
            <p:cNvPr id="120" name="rc120"/>
            <p:cNvSpPr/>
            <p:nvPr/>
          </p:nvSpPr>
          <p:spPr>
            <a:xfrm>
              <a:off x="3720003" y="5030804"/>
              <a:ext cx="459857" cy="104869"/>
            </a:xfrm>
            <a:prstGeom prst="rect">
              <a:avLst/>
            </a:prstGeom>
            <a:solidFill>
              <a:srgbClr val="80BD41">
                <a:alpha val="80000"/>
              </a:srgbClr>
            </a:solidFill>
          </p:spPr>
          <p:txBody>
            <a:bodyPr/>
            <a:lstStyle/>
            <a:p/>
          </p:txBody>
        </p:sp>
        <p:sp>
          <p:nvSpPr>
            <p:cNvPr id="121" name="rc121"/>
            <p:cNvSpPr/>
            <p:nvPr/>
          </p:nvSpPr>
          <p:spPr>
            <a:xfrm>
              <a:off x="3755377" y="5292978"/>
              <a:ext cx="495230" cy="104869"/>
            </a:xfrm>
            <a:prstGeom prst="rect">
              <a:avLst/>
            </a:prstGeom>
            <a:solidFill>
              <a:srgbClr val="6A1E74">
                <a:alpha val="80000"/>
              </a:srgbClr>
            </a:solidFill>
          </p:spPr>
          <p:txBody>
            <a:bodyPr/>
            <a:lstStyle/>
            <a:p/>
          </p:txBody>
        </p:sp>
        <p:sp>
          <p:nvSpPr>
            <p:cNvPr id="122" name="rc122"/>
            <p:cNvSpPr/>
            <p:nvPr/>
          </p:nvSpPr>
          <p:spPr>
            <a:xfrm>
              <a:off x="4144487" y="5161891"/>
              <a:ext cx="742845" cy="104869"/>
            </a:xfrm>
            <a:prstGeom prst="rect">
              <a:avLst/>
            </a:prstGeom>
            <a:solidFill>
              <a:srgbClr val="6A1E74">
                <a:alpha val="80000"/>
              </a:srgbClr>
            </a:solidFill>
          </p:spPr>
          <p:txBody>
            <a:bodyPr/>
            <a:lstStyle/>
            <a:p/>
          </p:txBody>
        </p:sp>
        <p:sp>
          <p:nvSpPr>
            <p:cNvPr id="123" name="rc123"/>
            <p:cNvSpPr/>
            <p:nvPr/>
          </p:nvSpPr>
          <p:spPr>
            <a:xfrm>
              <a:off x="4179860" y="5030804"/>
              <a:ext cx="636725" cy="104869"/>
            </a:xfrm>
            <a:prstGeom prst="rect">
              <a:avLst/>
            </a:prstGeom>
            <a:solidFill>
              <a:srgbClr val="6A1E74">
                <a:alpha val="80000"/>
              </a:srgbClr>
            </a:solidFill>
          </p:spPr>
          <p:txBody>
            <a:bodyPr/>
            <a:lstStyle/>
            <a:p/>
          </p:txBody>
        </p:sp>
        <p:sp>
          <p:nvSpPr>
            <p:cNvPr id="124" name="rc124"/>
            <p:cNvSpPr/>
            <p:nvPr/>
          </p:nvSpPr>
          <p:spPr>
            <a:xfrm>
              <a:off x="4250607" y="5292978"/>
              <a:ext cx="282988" cy="104869"/>
            </a:xfrm>
            <a:prstGeom prst="rect">
              <a:avLst/>
            </a:prstGeom>
            <a:solidFill>
              <a:srgbClr val="961A49">
                <a:alpha val="80000"/>
              </a:srgbClr>
            </a:solidFill>
          </p:spPr>
          <p:txBody>
            <a:bodyPr/>
            <a:lstStyle/>
            <a:p/>
          </p:txBody>
        </p:sp>
        <p:sp>
          <p:nvSpPr>
            <p:cNvPr id="125" name="rc125"/>
            <p:cNvSpPr/>
            <p:nvPr/>
          </p:nvSpPr>
          <p:spPr>
            <a:xfrm>
              <a:off x="4887332" y="5161891"/>
              <a:ext cx="247615" cy="104869"/>
            </a:xfrm>
            <a:prstGeom prst="rect">
              <a:avLst/>
            </a:prstGeom>
            <a:solidFill>
              <a:srgbClr val="961A49">
                <a:alpha val="80000"/>
              </a:srgbClr>
            </a:solidFill>
          </p:spPr>
          <p:txBody>
            <a:bodyPr/>
            <a:lstStyle/>
            <a:p/>
          </p:txBody>
        </p:sp>
        <p:sp>
          <p:nvSpPr>
            <p:cNvPr id="126" name="rc126"/>
            <p:cNvSpPr/>
            <p:nvPr/>
          </p:nvSpPr>
          <p:spPr>
            <a:xfrm>
              <a:off x="4816585" y="5030804"/>
              <a:ext cx="247615" cy="104869"/>
            </a:xfrm>
            <a:prstGeom prst="rect">
              <a:avLst/>
            </a:prstGeom>
            <a:solidFill>
              <a:srgbClr val="961A49">
                <a:alpha val="80000"/>
              </a:srgbClr>
            </a:solidFill>
          </p:spPr>
          <p:txBody>
            <a:bodyPr/>
            <a:lstStyle/>
            <a:p/>
          </p:txBody>
        </p:sp>
        <p:sp>
          <p:nvSpPr>
            <p:cNvPr id="127" name="rc127"/>
            <p:cNvSpPr/>
            <p:nvPr/>
          </p:nvSpPr>
          <p:spPr>
            <a:xfrm>
              <a:off x="4533596" y="5292978"/>
              <a:ext cx="1096582" cy="104869"/>
            </a:xfrm>
            <a:prstGeom prst="rect">
              <a:avLst/>
            </a:prstGeom>
            <a:solidFill>
              <a:srgbClr val="E2231A">
                <a:alpha val="80000"/>
              </a:srgbClr>
            </a:solidFill>
          </p:spPr>
          <p:txBody>
            <a:bodyPr/>
            <a:lstStyle/>
            <a:p/>
          </p:txBody>
        </p:sp>
        <p:sp>
          <p:nvSpPr>
            <p:cNvPr id="128" name="rc128"/>
            <p:cNvSpPr/>
            <p:nvPr/>
          </p:nvSpPr>
          <p:spPr>
            <a:xfrm>
              <a:off x="5134948" y="5161891"/>
              <a:ext cx="848966" cy="104869"/>
            </a:xfrm>
            <a:prstGeom prst="rect">
              <a:avLst/>
            </a:prstGeom>
            <a:solidFill>
              <a:srgbClr val="E2231A">
                <a:alpha val="80000"/>
              </a:srgbClr>
            </a:solidFill>
          </p:spPr>
          <p:txBody>
            <a:bodyPr/>
            <a:lstStyle/>
            <a:p/>
          </p:txBody>
        </p:sp>
        <p:sp>
          <p:nvSpPr>
            <p:cNvPr id="129" name="rc129"/>
            <p:cNvSpPr/>
            <p:nvPr/>
          </p:nvSpPr>
          <p:spPr>
            <a:xfrm>
              <a:off x="5064201" y="5030804"/>
              <a:ext cx="884340" cy="104869"/>
            </a:xfrm>
            <a:prstGeom prst="rect">
              <a:avLst/>
            </a:prstGeom>
            <a:solidFill>
              <a:srgbClr val="E2231A">
                <a:alpha val="80000"/>
              </a:srgbClr>
            </a:solidFill>
          </p:spPr>
          <p:txBody>
            <a:bodyPr/>
            <a:lstStyle/>
            <a:p/>
          </p:txBody>
        </p:sp>
        <p:sp>
          <p:nvSpPr>
            <p:cNvPr id="130" name="rc130"/>
            <p:cNvSpPr/>
            <p:nvPr/>
          </p:nvSpPr>
          <p:spPr>
            <a:xfrm>
              <a:off x="5630178" y="5292978"/>
              <a:ext cx="2370032" cy="104869"/>
            </a:xfrm>
            <a:prstGeom prst="rect">
              <a:avLst/>
            </a:prstGeom>
            <a:solidFill>
              <a:srgbClr val="F26A21">
                <a:alpha val="80000"/>
              </a:srgbClr>
            </a:solidFill>
          </p:spPr>
          <p:txBody>
            <a:bodyPr/>
            <a:lstStyle/>
            <a:p/>
          </p:txBody>
        </p:sp>
        <p:sp>
          <p:nvSpPr>
            <p:cNvPr id="131" name="rc131"/>
            <p:cNvSpPr/>
            <p:nvPr/>
          </p:nvSpPr>
          <p:spPr>
            <a:xfrm>
              <a:off x="5983915" y="5161891"/>
              <a:ext cx="2582273" cy="104869"/>
            </a:xfrm>
            <a:prstGeom prst="rect">
              <a:avLst/>
            </a:prstGeom>
            <a:solidFill>
              <a:srgbClr val="F26A21">
                <a:alpha val="80000"/>
              </a:srgbClr>
            </a:solidFill>
          </p:spPr>
          <p:txBody>
            <a:bodyPr/>
            <a:lstStyle/>
            <a:p/>
          </p:txBody>
        </p:sp>
        <p:sp>
          <p:nvSpPr>
            <p:cNvPr id="132" name="rc132"/>
            <p:cNvSpPr/>
            <p:nvPr/>
          </p:nvSpPr>
          <p:spPr>
            <a:xfrm>
              <a:off x="5948541" y="5030804"/>
              <a:ext cx="2688394" cy="104869"/>
            </a:xfrm>
            <a:prstGeom prst="rect">
              <a:avLst/>
            </a:prstGeom>
            <a:solidFill>
              <a:srgbClr val="F26A21">
                <a:alpha val="80000"/>
              </a:srgbClr>
            </a:solidFill>
          </p:spPr>
          <p:txBody>
            <a:bodyPr/>
            <a:lstStyle/>
            <a:p/>
          </p:txBody>
        </p:sp>
        <p:sp>
          <p:nvSpPr>
            <p:cNvPr id="133" name="tx133"/>
            <p:cNvSpPr/>
            <p:nvPr/>
          </p:nvSpPr>
          <p:spPr>
            <a:xfrm>
              <a:off x="148691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4" name="tx134"/>
            <p:cNvSpPr/>
            <p:nvPr/>
          </p:nvSpPr>
          <p:spPr>
            <a:xfrm>
              <a:off x="157534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5" name="tx135"/>
            <p:cNvSpPr/>
            <p:nvPr/>
          </p:nvSpPr>
          <p:spPr>
            <a:xfrm>
              <a:off x="159303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6" name="tx136"/>
            <p:cNvSpPr/>
            <p:nvPr/>
          </p:nvSpPr>
          <p:spPr>
            <a:xfrm>
              <a:off x="182296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7" name="tx137"/>
            <p:cNvSpPr/>
            <p:nvPr/>
          </p:nvSpPr>
          <p:spPr>
            <a:xfrm>
              <a:off x="203520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8" name="tx138"/>
            <p:cNvSpPr/>
            <p:nvPr/>
          </p:nvSpPr>
          <p:spPr>
            <a:xfrm>
              <a:off x="207057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9" name="tx139"/>
            <p:cNvSpPr/>
            <p:nvPr/>
          </p:nvSpPr>
          <p:spPr>
            <a:xfrm>
              <a:off x="254812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0" name="tx140"/>
            <p:cNvSpPr/>
            <p:nvPr/>
          </p:nvSpPr>
          <p:spPr>
            <a:xfrm>
              <a:off x="290185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41" name="tx141"/>
            <p:cNvSpPr/>
            <p:nvPr/>
          </p:nvSpPr>
          <p:spPr>
            <a:xfrm>
              <a:off x="290185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42" name="tx142"/>
            <p:cNvSpPr/>
            <p:nvPr/>
          </p:nvSpPr>
          <p:spPr>
            <a:xfrm>
              <a:off x="345014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3" name="tx143"/>
            <p:cNvSpPr/>
            <p:nvPr/>
          </p:nvSpPr>
          <p:spPr>
            <a:xfrm>
              <a:off x="387463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4" name="tx144"/>
            <p:cNvSpPr/>
            <p:nvPr/>
          </p:nvSpPr>
          <p:spPr>
            <a:xfrm>
              <a:off x="387463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5" name="tx145"/>
            <p:cNvSpPr/>
            <p:nvPr/>
          </p:nvSpPr>
          <p:spPr>
            <a:xfrm>
              <a:off x="392769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6" name="tx146"/>
            <p:cNvSpPr/>
            <p:nvPr/>
          </p:nvSpPr>
          <p:spPr>
            <a:xfrm>
              <a:off x="444060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7" name="tx147"/>
            <p:cNvSpPr/>
            <p:nvPr/>
          </p:nvSpPr>
          <p:spPr>
            <a:xfrm>
              <a:off x="44229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8" name="tx148"/>
            <p:cNvSpPr/>
            <p:nvPr/>
          </p:nvSpPr>
          <p:spPr>
            <a:xfrm>
              <a:off x="431680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49" name="tx149"/>
            <p:cNvSpPr/>
            <p:nvPr/>
          </p:nvSpPr>
          <p:spPr>
            <a:xfrm>
              <a:off x="493583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50" name="tx150"/>
            <p:cNvSpPr/>
            <p:nvPr/>
          </p:nvSpPr>
          <p:spPr>
            <a:xfrm>
              <a:off x="486509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51" name="tx151"/>
            <p:cNvSpPr/>
            <p:nvPr/>
          </p:nvSpPr>
          <p:spPr>
            <a:xfrm>
              <a:off x="500658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52" name="tx152"/>
            <p:cNvSpPr/>
            <p:nvPr/>
          </p:nvSpPr>
          <p:spPr>
            <a:xfrm>
              <a:off x="548413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53" name="tx153"/>
            <p:cNvSpPr/>
            <p:nvPr/>
          </p:nvSpPr>
          <p:spPr>
            <a:xfrm>
              <a:off x="543107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54" name="tx154"/>
            <p:cNvSpPr/>
            <p:nvPr/>
          </p:nvSpPr>
          <p:spPr>
            <a:xfrm>
              <a:off x="673989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719975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6" name="tx156"/>
            <p:cNvSpPr/>
            <p:nvPr/>
          </p:nvSpPr>
          <p:spPr>
            <a:xfrm>
              <a:off x="721743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7" name="tx157"/>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8" name="tx158"/>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59" name="tx159"/>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60" name="tx160"/>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61" name="tx161"/>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62" name="tx162"/>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63" name="tx16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64" name="tx164"/>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65" name="tx165"/>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66" name="tx166"/>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67" name="tx167"/>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68" name="tx168"/>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69" name="rc169"/>
            <p:cNvSpPr/>
            <p:nvPr/>
          </p:nvSpPr>
          <p:spPr>
            <a:xfrm>
              <a:off x="1890741" y="5951124"/>
              <a:ext cx="201456" cy="201456"/>
            </a:xfrm>
            <a:prstGeom prst="rect">
              <a:avLst/>
            </a:prstGeom>
            <a:solidFill>
              <a:srgbClr val="0058AB">
                <a:alpha val="80000"/>
              </a:srgbClr>
            </a:solidFill>
          </p:spPr>
          <p:txBody>
            <a:bodyPr/>
            <a:lstStyle/>
            <a:p/>
          </p:txBody>
        </p:sp>
        <p:sp>
          <p:nvSpPr>
            <p:cNvPr id="170" name="rc170"/>
            <p:cNvSpPr/>
            <p:nvPr/>
          </p:nvSpPr>
          <p:spPr>
            <a:xfrm>
              <a:off x="2595110" y="5951124"/>
              <a:ext cx="201456" cy="201456"/>
            </a:xfrm>
            <a:prstGeom prst="rect">
              <a:avLst/>
            </a:prstGeom>
            <a:solidFill>
              <a:srgbClr val="1CABE2">
                <a:alpha val="80000"/>
              </a:srgbClr>
            </a:solidFill>
          </p:spPr>
          <p:txBody>
            <a:bodyPr/>
            <a:lstStyle/>
            <a:p/>
          </p:txBody>
        </p:sp>
        <p:sp>
          <p:nvSpPr>
            <p:cNvPr id="171" name="rc171"/>
            <p:cNvSpPr/>
            <p:nvPr/>
          </p:nvSpPr>
          <p:spPr>
            <a:xfrm>
              <a:off x="3306520" y="5951124"/>
              <a:ext cx="201456" cy="201456"/>
            </a:xfrm>
            <a:prstGeom prst="rect">
              <a:avLst/>
            </a:prstGeom>
            <a:solidFill>
              <a:srgbClr val="00833D">
                <a:alpha val="80000"/>
              </a:srgbClr>
            </a:solidFill>
          </p:spPr>
          <p:txBody>
            <a:bodyPr/>
            <a:lstStyle/>
            <a:p/>
          </p:txBody>
        </p:sp>
        <p:sp>
          <p:nvSpPr>
            <p:cNvPr id="172" name="rc172"/>
            <p:cNvSpPr/>
            <p:nvPr/>
          </p:nvSpPr>
          <p:spPr>
            <a:xfrm>
              <a:off x="4010888" y="5951124"/>
              <a:ext cx="201456" cy="201456"/>
            </a:xfrm>
            <a:prstGeom prst="rect">
              <a:avLst/>
            </a:prstGeom>
            <a:solidFill>
              <a:srgbClr val="80BD41">
                <a:alpha val="80000"/>
              </a:srgbClr>
            </a:solidFill>
          </p:spPr>
          <p:txBody>
            <a:bodyPr/>
            <a:lstStyle/>
            <a:p/>
          </p:txBody>
        </p:sp>
        <p:sp>
          <p:nvSpPr>
            <p:cNvPr id="173" name="rc173"/>
            <p:cNvSpPr/>
            <p:nvPr/>
          </p:nvSpPr>
          <p:spPr>
            <a:xfrm>
              <a:off x="4708308" y="5951124"/>
              <a:ext cx="201456" cy="201456"/>
            </a:xfrm>
            <a:prstGeom prst="rect">
              <a:avLst/>
            </a:prstGeom>
            <a:solidFill>
              <a:srgbClr val="6A1E74">
                <a:alpha val="80000"/>
              </a:srgbClr>
            </a:solidFill>
          </p:spPr>
          <p:txBody>
            <a:bodyPr/>
            <a:lstStyle/>
            <a:p/>
          </p:txBody>
        </p:sp>
        <p:sp>
          <p:nvSpPr>
            <p:cNvPr id="174" name="rc174"/>
            <p:cNvSpPr/>
            <p:nvPr/>
          </p:nvSpPr>
          <p:spPr>
            <a:xfrm>
              <a:off x="5433799" y="5951124"/>
              <a:ext cx="201456" cy="201456"/>
            </a:xfrm>
            <a:prstGeom prst="rect">
              <a:avLst/>
            </a:prstGeom>
            <a:solidFill>
              <a:srgbClr val="961A49">
                <a:alpha val="80000"/>
              </a:srgbClr>
            </a:solidFill>
          </p:spPr>
          <p:txBody>
            <a:bodyPr/>
            <a:lstStyle/>
            <a:p/>
          </p:txBody>
        </p:sp>
        <p:sp>
          <p:nvSpPr>
            <p:cNvPr id="175" name="rc175"/>
            <p:cNvSpPr/>
            <p:nvPr/>
          </p:nvSpPr>
          <p:spPr>
            <a:xfrm>
              <a:off x="6717532" y="5951124"/>
              <a:ext cx="201456" cy="201456"/>
            </a:xfrm>
            <a:prstGeom prst="rect">
              <a:avLst/>
            </a:prstGeom>
            <a:solidFill>
              <a:srgbClr val="E2231A">
                <a:alpha val="80000"/>
              </a:srgbClr>
            </a:solidFill>
          </p:spPr>
          <p:txBody>
            <a:bodyPr/>
            <a:lstStyle/>
            <a:p/>
          </p:txBody>
        </p:sp>
        <p:sp>
          <p:nvSpPr>
            <p:cNvPr id="176" name="rc176"/>
            <p:cNvSpPr/>
            <p:nvPr/>
          </p:nvSpPr>
          <p:spPr>
            <a:xfrm>
              <a:off x="7435982" y="5951124"/>
              <a:ext cx="201455" cy="201456"/>
            </a:xfrm>
            <a:prstGeom prst="rect">
              <a:avLst/>
            </a:prstGeom>
            <a:solidFill>
              <a:srgbClr val="F26A21">
                <a:alpha val="80000"/>
              </a:srgbClr>
            </a:solidFill>
          </p:spPr>
          <p:txBody>
            <a:bodyPr/>
            <a:lstStyle/>
            <a:p/>
          </p:txBody>
        </p:sp>
        <p:sp>
          <p:nvSpPr>
            <p:cNvPr id="177" name="tx177"/>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78" name="tx178"/>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79" name="tx179"/>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80" name="tx180"/>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81" name="tx181"/>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82" name="tx182"/>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83" name="tx183"/>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84" name="tx184"/>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85" name="tx185"/>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86" name="tx18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8" name="tx188"/>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MCV1 coverage (93%) and WCAR had the lowest coverage (64%).
Compared to 2019, MCV1 coverage increased in ROSA (+2%), declined in EAPR (-5%), ECAR (-5%), MENA (-3%), ESAR (-1%), and WCAR (-1%) and remained constant in LACR.
Compared to 2024, MCV1 coverage increased in MENA (+2%) and ESAR (+1%), declined in LACR (-1%) and WCAR (-1%) and remained constant in ROSA, EAPR, and ECAR.</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019233"/>
              <a:ext cx="3370154" cy="476788"/>
            </a:xfrm>
            <a:custGeom>
              <a:avLst/>
              <a:pathLst>
                <a:path w="3370154" h="476788">
                  <a:moveTo>
                    <a:pt x="0" y="0"/>
                  </a:moveTo>
                  <a:lnTo>
                    <a:pt x="481450" y="52976"/>
                  </a:lnTo>
                  <a:lnTo>
                    <a:pt x="962901" y="211905"/>
                  </a:lnTo>
                  <a:lnTo>
                    <a:pt x="1444351" y="476788"/>
                  </a:lnTo>
                  <a:lnTo>
                    <a:pt x="1925802" y="158929"/>
                  </a:lnTo>
                  <a:lnTo>
                    <a:pt x="2407253" y="370835"/>
                  </a:lnTo>
                  <a:lnTo>
                    <a:pt x="2888703" y="317858"/>
                  </a:lnTo>
                  <a:lnTo>
                    <a:pt x="3370154" y="317858"/>
                  </a:lnTo>
                </a:path>
              </a:pathLst>
            </a:custGeom>
            <a:ln w="27101" cap="flat">
              <a:solidFill>
                <a:srgbClr val="0058AB">
                  <a:alpha val="100000"/>
                </a:srgbClr>
              </a:solidFill>
              <a:prstDash val="solid"/>
              <a:round/>
            </a:ln>
          </p:spPr>
          <p:txBody>
            <a:bodyPr/>
            <a:lstStyle/>
            <a:p/>
          </p:txBody>
        </p:sp>
        <p:sp>
          <p:nvSpPr>
            <p:cNvPr id="23" name="pl23"/>
            <p:cNvSpPr/>
            <p:nvPr/>
          </p:nvSpPr>
          <p:spPr>
            <a:xfrm>
              <a:off x="1084660" y="2125186"/>
              <a:ext cx="3370154" cy="264882"/>
            </a:xfrm>
            <a:custGeom>
              <a:avLst/>
              <a:pathLst>
                <a:path w="3370154" h="264882">
                  <a:moveTo>
                    <a:pt x="0" y="52976"/>
                  </a:moveTo>
                  <a:lnTo>
                    <a:pt x="481450" y="0"/>
                  </a:lnTo>
                  <a:lnTo>
                    <a:pt x="962901" y="211905"/>
                  </a:lnTo>
                  <a:lnTo>
                    <a:pt x="1444351" y="158929"/>
                  </a:lnTo>
                  <a:lnTo>
                    <a:pt x="1925802" y="211905"/>
                  </a:lnTo>
                  <a:lnTo>
                    <a:pt x="2407253" y="158929"/>
                  </a:lnTo>
                  <a:lnTo>
                    <a:pt x="2888703" y="264882"/>
                  </a:lnTo>
                  <a:lnTo>
                    <a:pt x="3370154" y="264882"/>
                  </a:lnTo>
                </a:path>
              </a:pathLst>
            </a:custGeom>
            <a:ln w="27101" cap="flat">
              <a:solidFill>
                <a:srgbClr val="1CABE2">
                  <a:alpha val="100000"/>
                </a:srgbClr>
              </a:solidFill>
              <a:prstDash val="solid"/>
              <a:round/>
            </a:ln>
          </p:spPr>
          <p:txBody>
            <a:bodyPr/>
            <a:lstStyle/>
            <a:p/>
          </p:txBody>
        </p:sp>
        <p:sp>
          <p:nvSpPr>
            <p:cNvPr id="24" name="pl24"/>
            <p:cNvSpPr/>
            <p:nvPr/>
          </p:nvSpPr>
          <p:spPr>
            <a:xfrm>
              <a:off x="1084660" y="2919834"/>
              <a:ext cx="3370154" cy="211905"/>
            </a:xfrm>
            <a:custGeom>
              <a:avLst/>
              <a:pathLst>
                <a:path w="3370154" h="211905">
                  <a:moveTo>
                    <a:pt x="0" y="52976"/>
                  </a:moveTo>
                  <a:lnTo>
                    <a:pt x="481450" y="0"/>
                  </a:lnTo>
                  <a:lnTo>
                    <a:pt x="962901" y="52976"/>
                  </a:lnTo>
                  <a:lnTo>
                    <a:pt x="1444351" y="211905"/>
                  </a:lnTo>
                  <a:lnTo>
                    <a:pt x="1925802" y="158929"/>
                  </a:lnTo>
                  <a:lnTo>
                    <a:pt x="2407253" y="52976"/>
                  </a:lnTo>
                  <a:lnTo>
                    <a:pt x="2888703" y="105952"/>
                  </a:lnTo>
                  <a:lnTo>
                    <a:pt x="3370154" y="52976"/>
                  </a:lnTo>
                </a:path>
              </a:pathLst>
            </a:custGeom>
            <a:ln w="27101" cap="flat">
              <a:solidFill>
                <a:srgbClr val="00833D">
                  <a:alpha val="100000"/>
                </a:srgbClr>
              </a:solidFill>
              <a:prstDash val="solid"/>
              <a:round/>
            </a:ln>
          </p:spPr>
          <p:txBody>
            <a:bodyPr/>
            <a:lstStyle/>
            <a:p/>
          </p:txBody>
        </p:sp>
        <p:sp>
          <p:nvSpPr>
            <p:cNvPr id="25" name="pl25"/>
            <p:cNvSpPr/>
            <p:nvPr/>
          </p:nvSpPr>
          <p:spPr>
            <a:xfrm>
              <a:off x="1084660" y="2231139"/>
              <a:ext cx="3370154" cy="529764"/>
            </a:xfrm>
            <a:custGeom>
              <a:avLst/>
              <a:pathLst>
                <a:path w="3370154" h="529764">
                  <a:moveTo>
                    <a:pt x="0" y="0"/>
                  </a:moveTo>
                  <a:lnTo>
                    <a:pt x="481450" y="264882"/>
                  </a:lnTo>
                  <a:lnTo>
                    <a:pt x="962901" y="370835"/>
                  </a:lnTo>
                  <a:lnTo>
                    <a:pt x="1444351" y="423811"/>
                  </a:lnTo>
                  <a:lnTo>
                    <a:pt x="1925802" y="529764"/>
                  </a:lnTo>
                  <a:lnTo>
                    <a:pt x="2407253" y="370835"/>
                  </a:lnTo>
                  <a:lnTo>
                    <a:pt x="2888703" y="211905"/>
                  </a:lnTo>
                  <a:lnTo>
                    <a:pt x="3370154" y="264882"/>
                  </a:lnTo>
                </a:path>
              </a:pathLst>
            </a:custGeom>
            <a:ln w="27101" cap="flat">
              <a:solidFill>
                <a:srgbClr val="80BD41">
                  <a:alpha val="100000"/>
                </a:srgbClr>
              </a:solidFill>
              <a:prstDash val="solid"/>
              <a:round/>
            </a:ln>
          </p:spPr>
          <p:txBody>
            <a:bodyPr/>
            <a:lstStyle/>
            <a:p/>
          </p:txBody>
        </p:sp>
        <p:sp>
          <p:nvSpPr>
            <p:cNvPr id="26" name="pl26"/>
            <p:cNvSpPr/>
            <p:nvPr/>
          </p:nvSpPr>
          <p:spPr>
            <a:xfrm>
              <a:off x="1084660" y="2443045"/>
              <a:ext cx="3370154" cy="264882"/>
            </a:xfrm>
            <a:custGeom>
              <a:avLst/>
              <a:pathLst>
                <a:path w="3370154" h="264882">
                  <a:moveTo>
                    <a:pt x="0" y="0"/>
                  </a:moveTo>
                  <a:lnTo>
                    <a:pt x="481450" y="0"/>
                  </a:lnTo>
                  <a:lnTo>
                    <a:pt x="962901" y="52976"/>
                  </a:lnTo>
                  <a:lnTo>
                    <a:pt x="1444351" y="105952"/>
                  </a:lnTo>
                  <a:lnTo>
                    <a:pt x="1925802" y="105952"/>
                  </a:lnTo>
                  <a:lnTo>
                    <a:pt x="2407253" y="211905"/>
                  </a:lnTo>
                  <a:lnTo>
                    <a:pt x="2888703" y="264882"/>
                  </a:lnTo>
                  <a:lnTo>
                    <a:pt x="3370154" y="158929"/>
                  </a:lnTo>
                </a:path>
              </a:pathLst>
            </a:custGeom>
            <a:ln w="27101" cap="flat">
              <a:solidFill>
                <a:srgbClr val="6A1E74">
                  <a:alpha val="100000"/>
                </a:srgbClr>
              </a:solidFill>
              <a:prstDash val="solid"/>
              <a:round/>
            </a:ln>
          </p:spPr>
          <p:txBody>
            <a:bodyPr/>
            <a:lstStyle/>
            <a:p/>
          </p:txBody>
        </p:sp>
        <p:sp>
          <p:nvSpPr>
            <p:cNvPr id="27" name="pl27"/>
            <p:cNvSpPr/>
            <p:nvPr/>
          </p:nvSpPr>
          <p:spPr>
            <a:xfrm>
              <a:off x="1084660" y="2125186"/>
              <a:ext cx="3370154" cy="317858"/>
            </a:xfrm>
            <a:custGeom>
              <a:avLst/>
              <a:pathLst>
                <a:path w="3370154" h="317858">
                  <a:moveTo>
                    <a:pt x="0" y="158929"/>
                  </a:moveTo>
                  <a:lnTo>
                    <a:pt x="481450" y="105952"/>
                  </a:lnTo>
                  <a:lnTo>
                    <a:pt x="962901" y="317858"/>
                  </a:lnTo>
                  <a:lnTo>
                    <a:pt x="1444351" y="317858"/>
                  </a:lnTo>
                  <a:lnTo>
                    <a:pt x="1925802" y="105952"/>
                  </a:lnTo>
                  <a:lnTo>
                    <a:pt x="2407253" y="158929"/>
                  </a:lnTo>
                  <a:lnTo>
                    <a:pt x="2888703" y="0"/>
                  </a:lnTo>
                  <a:lnTo>
                    <a:pt x="3370154" y="0"/>
                  </a:lnTo>
                </a:path>
              </a:pathLst>
            </a:custGeom>
            <a:ln w="27101" cap="flat">
              <a:solidFill>
                <a:srgbClr val="E2231A">
                  <a:alpha val="100000"/>
                </a:srgbClr>
              </a:solidFill>
              <a:prstDash val="solid"/>
              <a:round/>
            </a:ln>
          </p:spPr>
          <p:txBody>
            <a:bodyPr/>
            <a:lstStyle/>
            <a:p/>
          </p:txBody>
        </p:sp>
        <p:sp>
          <p:nvSpPr>
            <p:cNvPr id="28" name="pl28"/>
            <p:cNvSpPr/>
            <p:nvPr/>
          </p:nvSpPr>
          <p:spPr>
            <a:xfrm>
              <a:off x="1084660" y="3608528"/>
              <a:ext cx="3370154" cy="264882"/>
            </a:xfrm>
            <a:custGeom>
              <a:avLst/>
              <a:pathLst>
                <a:path w="3370154" h="264882">
                  <a:moveTo>
                    <a:pt x="0" y="52976"/>
                  </a:moveTo>
                  <a:lnTo>
                    <a:pt x="481450" y="0"/>
                  </a:lnTo>
                  <a:lnTo>
                    <a:pt x="962901" y="52976"/>
                  </a:lnTo>
                  <a:lnTo>
                    <a:pt x="1444351" y="264882"/>
                  </a:lnTo>
                  <a:lnTo>
                    <a:pt x="1925802" y="264882"/>
                  </a:lnTo>
                  <a:lnTo>
                    <a:pt x="2407253" y="158929"/>
                  </a:lnTo>
                  <a:lnTo>
                    <a:pt x="2888703" y="0"/>
                  </a:lnTo>
                  <a:lnTo>
                    <a:pt x="3370154" y="52976"/>
                  </a:lnTo>
                </a:path>
              </a:pathLst>
            </a:custGeom>
            <a:ln w="27101" cap="flat">
              <a:solidFill>
                <a:srgbClr val="F26A21">
                  <a:alpha val="100000"/>
                </a:srgbClr>
              </a:solidFill>
              <a:prstDash val="solid"/>
              <a:round/>
            </a:ln>
          </p:spPr>
          <p:txBody>
            <a:bodyPr/>
            <a:lstStyle/>
            <a:p/>
          </p:txBody>
        </p:sp>
        <p:sp>
          <p:nvSpPr>
            <p:cNvPr id="29" name="tx29"/>
            <p:cNvSpPr/>
            <p:nvPr/>
          </p:nvSpPr>
          <p:spPr>
            <a:xfrm>
              <a:off x="4307429" y="2202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89</a:t>
              </a:r>
            </a:p>
          </p:txBody>
        </p:sp>
        <p:sp>
          <p:nvSpPr>
            <p:cNvPr id="30" name="tx30"/>
            <p:cNvSpPr/>
            <p:nvPr/>
          </p:nvSpPr>
          <p:spPr>
            <a:xfrm>
              <a:off x="4519148" y="233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88</a:t>
              </a:r>
            </a:p>
          </p:txBody>
        </p:sp>
        <p:sp>
          <p:nvSpPr>
            <p:cNvPr id="31" name="tx31"/>
            <p:cNvSpPr/>
            <p:nvPr/>
          </p:nvSpPr>
          <p:spPr>
            <a:xfrm>
              <a:off x="4518534" y="2932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77</a:t>
              </a:r>
            </a:p>
          </p:txBody>
        </p:sp>
        <p:sp>
          <p:nvSpPr>
            <p:cNvPr id="32" name="tx32"/>
            <p:cNvSpPr/>
            <p:nvPr/>
          </p:nvSpPr>
          <p:spPr>
            <a:xfrm>
              <a:off x="4518800" y="2501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86</a:t>
              </a:r>
            </a:p>
          </p:txBody>
        </p:sp>
        <p:sp>
          <p:nvSpPr>
            <p:cNvPr id="33" name="tx33"/>
            <p:cNvSpPr/>
            <p:nvPr/>
          </p:nvSpPr>
          <p:spPr>
            <a:xfrm>
              <a:off x="4306768" y="2658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84</a:t>
              </a:r>
            </a:p>
          </p:txBody>
        </p:sp>
        <p:sp>
          <p:nvSpPr>
            <p:cNvPr id="34" name="tx34"/>
            <p:cNvSpPr/>
            <p:nvPr/>
          </p:nvSpPr>
          <p:spPr>
            <a:xfrm>
              <a:off x="4476444" y="1990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93</a:t>
              </a:r>
            </a:p>
          </p:txBody>
        </p:sp>
        <p:sp>
          <p:nvSpPr>
            <p:cNvPr id="35" name="tx35"/>
            <p:cNvSpPr/>
            <p:nvPr/>
          </p:nvSpPr>
          <p:spPr>
            <a:xfrm>
              <a:off x="4518320" y="362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64</a:t>
              </a:r>
            </a:p>
          </p:txBody>
        </p:sp>
        <p:sp>
          <p:nvSpPr>
            <p:cNvPr id="36" name="tx3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2" name="tx4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3" name="tx4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4" name="tx4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5" name="tx4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6" name="tx4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7" name="tx4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8" name="tx4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9" name="tx4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0" name="tx50"/>
            <p:cNvSpPr/>
            <p:nvPr/>
          </p:nvSpPr>
          <p:spPr>
            <a:xfrm>
              <a:off x="1602005"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51" name="pl51"/>
            <p:cNvSpPr/>
            <p:nvPr/>
          </p:nvSpPr>
          <p:spPr>
            <a:xfrm>
              <a:off x="5191733" y="379190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97688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216186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38439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25693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406369"/>
              <a:ext cx="3370154" cy="1467041"/>
            </a:xfrm>
            <a:custGeom>
              <a:avLst/>
              <a:pathLst>
                <a:path w="3370154" h="1467041">
                  <a:moveTo>
                    <a:pt x="0" y="0"/>
                  </a:moveTo>
                  <a:lnTo>
                    <a:pt x="481450" y="163004"/>
                  </a:lnTo>
                  <a:lnTo>
                    <a:pt x="962901" y="652018"/>
                  </a:lnTo>
                  <a:lnTo>
                    <a:pt x="1444351" y="1467041"/>
                  </a:lnTo>
                  <a:lnTo>
                    <a:pt x="1925802" y="489013"/>
                  </a:lnTo>
                  <a:lnTo>
                    <a:pt x="2407253" y="1141032"/>
                  </a:lnTo>
                  <a:lnTo>
                    <a:pt x="2888703" y="978027"/>
                  </a:lnTo>
                  <a:lnTo>
                    <a:pt x="3370154" y="978027"/>
                  </a:lnTo>
                </a:path>
              </a:pathLst>
            </a:custGeom>
            <a:ln w="27101" cap="flat">
              <a:solidFill>
                <a:srgbClr val="0058AB">
                  <a:alpha val="100000"/>
                </a:srgbClr>
              </a:solidFill>
              <a:prstDash val="solid"/>
              <a:round/>
            </a:ln>
          </p:spPr>
          <p:txBody>
            <a:bodyPr/>
            <a:lstStyle/>
            <a:p/>
          </p:txBody>
        </p:sp>
        <p:sp>
          <p:nvSpPr>
            <p:cNvPr id="66" name="pl66"/>
            <p:cNvSpPr/>
            <p:nvPr/>
          </p:nvSpPr>
          <p:spPr>
            <a:xfrm>
              <a:off x="5365055" y="2569374"/>
              <a:ext cx="3370154" cy="815022"/>
            </a:xfrm>
            <a:custGeom>
              <a:avLst/>
              <a:pathLst>
                <a:path w="3370154" h="815022">
                  <a:moveTo>
                    <a:pt x="0" y="163004"/>
                  </a:moveTo>
                  <a:lnTo>
                    <a:pt x="481450" y="0"/>
                  </a:lnTo>
                  <a:lnTo>
                    <a:pt x="962901" y="652018"/>
                  </a:lnTo>
                  <a:lnTo>
                    <a:pt x="1444351" y="489013"/>
                  </a:lnTo>
                  <a:lnTo>
                    <a:pt x="1925802" y="652018"/>
                  </a:lnTo>
                  <a:lnTo>
                    <a:pt x="2407253" y="489013"/>
                  </a:lnTo>
                  <a:lnTo>
                    <a:pt x="2888703" y="815022"/>
                  </a:lnTo>
                  <a:lnTo>
                    <a:pt x="3370154" y="815022"/>
                  </a:lnTo>
                </a:path>
              </a:pathLst>
            </a:custGeom>
            <a:ln w="27101" cap="flat">
              <a:solidFill>
                <a:srgbClr val="1CABE2">
                  <a:alpha val="100000"/>
                </a:srgbClr>
              </a:solidFill>
              <a:prstDash val="solid"/>
              <a:round/>
            </a:ln>
          </p:spPr>
          <p:txBody>
            <a:bodyPr/>
            <a:lstStyle/>
            <a:p/>
          </p:txBody>
        </p:sp>
        <p:sp>
          <p:nvSpPr>
            <p:cNvPr id="67" name="pl67"/>
            <p:cNvSpPr/>
            <p:nvPr/>
          </p:nvSpPr>
          <p:spPr>
            <a:xfrm>
              <a:off x="5365055" y="2569374"/>
              <a:ext cx="3370154" cy="652018"/>
            </a:xfrm>
            <a:custGeom>
              <a:avLst/>
              <a:pathLst>
                <a:path w="3370154" h="652018">
                  <a:moveTo>
                    <a:pt x="0" y="163004"/>
                  </a:moveTo>
                  <a:lnTo>
                    <a:pt x="481450" y="0"/>
                  </a:lnTo>
                  <a:lnTo>
                    <a:pt x="962901" y="163004"/>
                  </a:lnTo>
                  <a:lnTo>
                    <a:pt x="1444351" y="652018"/>
                  </a:lnTo>
                  <a:lnTo>
                    <a:pt x="1925802" y="489013"/>
                  </a:lnTo>
                  <a:lnTo>
                    <a:pt x="2407253" y="163004"/>
                  </a:lnTo>
                  <a:lnTo>
                    <a:pt x="2888703" y="326009"/>
                  </a:lnTo>
                  <a:lnTo>
                    <a:pt x="3370154" y="163004"/>
                  </a:lnTo>
                </a:path>
              </a:pathLst>
            </a:custGeom>
            <a:ln w="27101" cap="flat">
              <a:solidFill>
                <a:srgbClr val="00833D">
                  <a:alpha val="100000"/>
                </a:srgbClr>
              </a:solidFill>
              <a:prstDash val="solid"/>
              <a:round/>
            </a:ln>
          </p:spPr>
          <p:txBody>
            <a:bodyPr/>
            <a:lstStyle/>
            <a:p/>
          </p:txBody>
        </p:sp>
        <p:sp>
          <p:nvSpPr>
            <p:cNvPr id="68" name="pl68"/>
            <p:cNvSpPr/>
            <p:nvPr/>
          </p:nvSpPr>
          <p:spPr>
            <a:xfrm>
              <a:off x="5365055" y="1754351"/>
              <a:ext cx="3370154" cy="1630045"/>
            </a:xfrm>
            <a:custGeom>
              <a:avLst/>
              <a:pathLst>
                <a:path w="3370154" h="1630045">
                  <a:moveTo>
                    <a:pt x="0" y="0"/>
                  </a:moveTo>
                  <a:lnTo>
                    <a:pt x="481450" y="815022"/>
                  </a:lnTo>
                  <a:lnTo>
                    <a:pt x="962901" y="1141032"/>
                  </a:lnTo>
                  <a:lnTo>
                    <a:pt x="1444351" y="1304036"/>
                  </a:lnTo>
                  <a:lnTo>
                    <a:pt x="1925802" y="1630045"/>
                  </a:lnTo>
                  <a:lnTo>
                    <a:pt x="2407253" y="1141032"/>
                  </a:lnTo>
                  <a:lnTo>
                    <a:pt x="2888703" y="652018"/>
                  </a:lnTo>
                  <a:lnTo>
                    <a:pt x="3370154" y="815022"/>
                  </a:lnTo>
                </a:path>
              </a:pathLst>
            </a:custGeom>
            <a:ln w="27101" cap="flat">
              <a:solidFill>
                <a:srgbClr val="80BD41">
                  <a:alpha val="100000"/>
                </a:srgbClr>
              </a:solidFill>
              <a:prstDash val="solid"/>
              <a:round/>
            </a:ln>
          </p:spPr>
          <p:txBody>
            <a:bodyPr/>
            <a:lstStyle/>
            <a:p/>
          </p:txBody>
        </p:sp>
        <p:sp>
          <p:nvSpPr>
            <p:cNvPr id="69" name="pl69"/>
            <p:cNvSpPr/>
            <p:nvPr/>
          </p:nvSpPr>
          <p:spPr>
            <a:xfrm>
              <a:off x="5365055" y="2569374"/>
              <a:ext cx="3370154" cy="815022"/>
            </a:xfrm>
            <a:custGeom>
              <a:avLst/>
              <a:pathLst>
                <a:path w="3370154" h="815022">
                  <a:moveTo>
                    <a:pt x="0" y="0"/>
                  </a:moveTo>
                  <a:lnTo>
                    <a:pt x="481450" y="0"/>
                  </a:lnTo>
                  <a:lnTo>
                    <a:pt x="962901" y="163004"/>
                  </a:lnTo>
                  <a:lnTo>
                    <a:pt x="1444351" y="326009"/>
                  </a:lnTo>
                  <a:lnTo>
                    <a:pt x="1925802" y="326009"/>
                  </a:lnTo>
                  <a:lnTo>
                    <a:pt x="2407253" y="652018"/>
                  </a:lnTo>
                  <a:lnTo>
                    <a:pt x="2888703" y="815022"/>
                  </a:lnTo>
                  <a:lnTo>
                    <a:pt x="3370154" y="489013"/>
                  </a:lnTo>
                </a:path>
              </a:pathLst>
            </a:custGeom>
            <a:ln w="27101" cap="flat">
              <a:solidFill>
                <a:srgbClr val="6A1E74">
                  <a:alpha val="100000"/>
                </a:srgbClr>
              </a:solidFill>
              <a:prstDash val="solid"/>
              <a:round/>
            </a:ln>
          </p:spPr>
          <p:txBody>
            <a:bodyPr/>
            <a:lstStyle/>
            <a:p/>
          </p:txBody>
        </p:sp>
        <p:sp>
          <p:nvSpPr>
            <p:cNvPr id="70" name="pl70"/>
            <p:cNvSpPr/>
            <p:nvPr/>
          </p:nvSpPr>
          <p:spPr>
            <a:xfrm>
              <a:off x="5365055" y="2243365"/>
              <a:ext cx="3370154" cy="978027"/>
            </a:xfrm>
            <a:custGeom>
              <a:avLst/>
              <a:pathLst>
                <a:path w="3370154" h="978027">
                  <a:moveTo>
                    <a:pt x="0" y="489013"/>
                  </a:moveTo>
                  <a:lnTo>
                    <a:pt x="481450" y="326009"/>
                  </a:lnTo>
                  <a:lnTo>
                    <a:pt x="962901" y="978027"/>
                  </a:lnTo>
                  <a:lnTo>
                    <a:pt x="1444351" y="978027"/>
                  </a:lnTo>
                  <a:lnTo>
                    <a:pt x="1925802" y="326009"/>
                  </a:lnTo>
                  <a:lnTo>
                    <a:pt x="2407253" y="489013"/>
                  </a:lnTo>
                  <a:lnTo>
                    <a:pt x="2888703" y="0"/>
                  </a:lnTo>
                  <a:lnTo>
                    <a:pt x="3370154" y="0"/>
                  </a:lnTo>
                </a:path>
              </a:pathLst>
            </a:custGeom>
            <a:ln w="27101" cap="flat">
              <a:solidFill>
                <a:srgbClr val="E2231A">
                  <a:alpha val="100000"/>
                </a:srgbClr>
              </a:solidFill>
              <a:prstDash val="solid"/>
              <a:round/>
            </a:ln>
          </p:spPr>
          <p:txBody>
            <a:bodyPr/>
            <a:lstStyle/>
            <a:p/>
          </p:txBody>
        </p:sp>
        <p:sp>
          <p:nvSpPr>
            <p:cNvPr id="71" name="pl71"/>
            <p:cNvSpPr/>
            <p:nvPr/>
          </p:nvSpPr>
          <p:spPr>
            <a:xfrm>
              <a:off x="5365055" y="2569374"/>
              <a:ext cx="3370154" cy="815022"/>
            </a:xfrm>
            <a:custGeom>
              <a:avLst/>
              <a:pathLst>
                <a:path w="3370154" h="815022">
                  <a:moveTo>
                    <a:pt x="0" y="163004"/>
                  </a:moveTo>
                  <a:lnTo>
                    <a:pt x="481450" y="0"/>
                  </a:lnTo>
                  <a:lnTo>
                    <a:pt x="962901" y="163004"/>
                  </a:lnTo>
                  <a:lnTo>
                    <a:pt x="1444351" y="815022"/>
                  </a:lnTo>
                  <a:lnTo>
                    <a:pt x="1925802" y="815022"/>
                  </a:lnTo>
                  <a:lnTo>
                    <a:pt x="2407253" y="489013"/>
                  </a:lnTo>
                  <a:lnTo>
                    <a:pt x="2888703" y="0"/>
                  </a:lnTo>
                  <a:lnTo>
                    <a:pt x="3370154" y="163004"/>
                  </a:lnTo>
                </a:path>
              </a:pathLst>
            </a:custGeom>
            <a:ln w="27101" cap="flat">
              <a:solidFill>
                <a:srgbClr val="F26A21">
                  <a:alpha val="100000"/>
                </a:srgbClr>
              </a:solidFill>
              <a:prstDash val="solid"/>
              <a:round/>
            </a:ln>
          </p:spPr>
          <p:txBody>
            <a:bodyPr/>
            <a:lstStyle/>
            <a:p/>
          </p:txBody>
        </p:sp>
        <p:sp>
          <p:nvSpPr>
            <p:cNvPr id="72" name="pl72"/>
            <p:cNvSpPr/>
            <p:nvPr/>
          </p:nvSpPr>
          <p:spPr>
            <a:xfrm>
              <a:off x="5365055" y="2569374"/>
              <a:ext cx="3370154" cy="0"/>
            </a:xfrm>
            <a:custGeom>
              <a:avLst/>
              <a:pathLst>
                <a:path w="3370154" h="0">
                  <a:moveTo>
                    <a:pt x="0" y="0"/>
                  </a:moveTo>
                  <a:lnTo>
                    <a:pt x="0" y="0"/>
                  </a:lnTo>
                  <a:lnTo>
                    <a:pt x="0" y="0"/>
                  </a:lnTo>
                  <a:lnTo>
                    <a:pt x="0" y="0"/>
                  </a:lnTo>
                  <a:lnTo>
                    <a:pt x="0" y="0"/>
                  </a:lnTo>
                  <a:lnTo>
                    <a:pt x="0" y="0"/>
                  </a:lnTo>
                  <a:lnTo>
                    <a:pt x="0" y="0"/>
                  </a:lnTo>
                  <a:lnTo>
                    <a:pt x="481450" y="0"/>
                  </a:lnTo>
                  <a:lnTo>
                    <a:pt x="48145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73" name="tx73"/>
            <p:cNvSpPr/>
            <p:nvPr/>
          </p:nvSpPr>
          <p:spPr>
            <a:xfrm>
              <a:off x="8799393" y="3297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74" name="tx74"/>
            <p:cNvSpPr/>
            <p:nvPr/>
          </p:nvSpPr>
          <p:spPr>
            <a:xfrm>
              <a:off x="8612015" y="34415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75" name="tx75"/>
            <p:cNvSpPr/>
            <p:nvPr/>
          </p:nvSpPr>
          <p:spPr>
            <a:xfrm>
              <a:off x="8776460" y="27888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76" name="tx76"/>
            <p:cNvSpPr/>
            <p:nvPr/>
          </p:nvSpPr>
          <p:spPr>
            <a:xfrm>
              <a:off x="8798837" y="24494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0</a:t>
              </a:r>
            </a:p>
          </p:txBody>
        </p:sp>
        <p:sp>
          <p:nvSpPr>
            <p:cNvPr id="77" name="tx77"/>
            <p:cNvSpPr/>
            <p:nvPr/>
          </p:nvSpPr>
          <p:spPr>
            <a:xfrm>
              <a:off x="8798611" y="30194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-3</a:t>
              </a:r>
            </a:p>
          </p:txBody>
        </p:sp>
        <p:sp>
          <p:nvSpPr>
            <p:cNvPr id="78" name="tx78"/>
            <p:cNvSpPr/>
            <p:nvPr/>
          </p:nvSpPr>
          <p:spPr>
            <a:xfrm>
              <a:off x="8798952" y="22045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231A">
                      <a:alpha val="100000"/>
                    </a:srgbClr>
                  </a:solidFill>
                  <a:latin typeface="Arial"/>
                  <a:cs typeface="Arial"/>
                </a:rPr>
                <a:t>2</a:t>
              </a:r>
            </a:p>
          </p:txBody>
        </p:sp>
        <p:sp>
          <p:nvSpPr>
            <p:cNvPr id="79" name="tx79"/>
            <p:cNvSpPr/>
            <p:nvPr/>
          </p:nvSpPr>
          <p:spPr>
            <a:xfrm>
              <a:off x="8798601" y="261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-1</a:t>
              </a:r>
            </a:p>
          </p:txBody>
        </p:sp>
        <p:sp>
          <p:nvSpPr>
            <p:cNvPr id="80" name="tx80"/>
            <p:cNvSpPr/>
            <p:nvPr/>
          </p:nvSpPr>
          <p:spPr>
            <a:xfrm>
              <a:off x="5016083" y="333890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1" name="tx81"/>
            <p:cNvSpPr/>
            <p:nvPr/>
          </p:nvSpPr>
          <p:spPr>
            <a:xfrm>
              <a:off x="5058419" y="252388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3" name="tx83"/>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4" name="tx84"/>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5" name="tx85"/>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6" name="tx86"/>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7" name="tx87"/>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89" name="tx89"/>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0" name="tx90"/>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1" name="tx91"/>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2" name="tx9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3" name="pl93"/>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5" name="rc105"/>
            <p:cNvSpPr/>
            <p:nvPr/>
          </p:nvSpPr>
          <p:spPr>
            <a:xfrm>
              <a:off x="1279224" y="5291624"/>
              <a:ext cx="565977" cy="105952"/>
            </a:xfrm>
            <a:prstGeom prst="rect">
              <a:avLst/>
            </a:prstGeom>
            <a:solidFill>
              <a:srgbClr val="0058AB">
                <a:alpha val="80000"/>
              </a:srgbClr>
            </a:solidFill>
          </p:spPr>
          <p:txBody>
            <a:bodyPr/>
            <a:lstStyle/>
            <a:p/>
          </p:txBody>
        </p:sp>
        <p:sp>
          <p:nvSpPr>
            <p:cNvPr id="106" name="rc106"/>
            <p:cNvSpPr/>
            <p:nvPr/>
          </p:nvSpPr>
          <p:spPr>
            <a:xfrm>
              <a:off x="1279224" y="5159183"/>
              <a:ext cx="742845" cy="105952"/>
            </a:xfrm>
            <a:prstGeom prst="rect">
              <a:avLst/>
            </a:prstGeom>
            <a:solidFill>
              <a:srgbClr val="0058AB">
                <a:alpha val="80000"/>
              </a:srgbClr>
            </a:solidFill>
          </p:spPr>
          <p:txBody>
            <a:bodyPr/>
            <a:lstStyle/>
            <a:p/>
          </p:txBody>
        </p:sp>
        <p:sp>
          <p:nvSpPr>
            <p:cNvPr id="107" name="rc107"/>
            <p:cNvSpPr/>
            <p:nvPr/>
          </p:nvSpPr>
          <p:spPr>
            <a:xfrm>
              <a:off x="1279224" y="5026742"/>
              <a:ext cx="778219" cy="105952"/>
            </a:xfrm>
            <a:prstGeom prst="rect">
              <a:avLst/>
            </a:prstGeom>
            <a:solidFill>
              <a:srgbClr val="0058AB">
                <a:alpha val="80000"/>
              </a:srgbClr>
            </a:solidFill>
          </p:spPr>
          <p:txBody>
            <a:bodyPr/>
            <a:lstStyle/>
            <a:p/>
          </p:txBody>
        </p:sp>
        <p:sp>
          <p:nvSpPr>
            <p:cNvPr id="108" name="rc108"/>
            <p:cNvSpPr/>
            <p:nvPr/>
          </p:nvSpPr>
          <p:spPr>
            <a:xfrm>
              <a:off x="1845201" y="5291624"/>
              <a:ext cx="106120" cy="105952"/>
            </a:xfrm>
            <a:prstGeom prst="rect">
              <a:avLst/>
            </a:prstGeom>
            <a:solidFill>
              <a:srgbClr val="1CABE2">
                <a:alpha val="80000"/>
              </a:srgbClr>
            </a:solidFill>
          </p:spPr>
          <p:txBody>
            <a:bodyPr/>
            <a:lstStyle/>
            <a:p/>
          </p:txBody>
        </p:sp>
        <p:sp>
          <p:nvSpPr>
            <p:cNvPr id="109" name="rc109"/>
            <p:cNvSpPr/>
            <p:nvPr/>
          </p:nvSpPr>
          <p:spPr>
            <a:xfrm>
              <a:off x="2022070" y="5159183"/>
              <a:ext cx="176868" cy="105952"/>
            </a:xfrm>
            <a:prstGeom prst="rect">
              <a:avLst/>
            </a:prstGeom>
            <a:solidFill>
              <a:srgbClr val="1CABE2">
                <a:alpha val="80000"/>
              </a:srgbClr>
            </a:solidFill>
          </p:spPr>
          <p:txBody>
            <a:bodyPr/>
            <a:lstStyle/>
            <a:p/>
          </p:txBody>
        </p:sp>
        <p:sp>
          <p:nvSpPr>
            <p:cNvPr id="110" name="rc110"/>
            <p:cNvSpPr/>
            <p:nvPr/>
          </p:nvSpPr>
          <p:spPr>
            <a:xfrm>
              <a:off x="2057443" y="5026742"/>
              <a:ext cx="176868" cy="105952"/>
            </a:xfrm>
            <a:prstGeom prst="rect">
              <a:avLst/>
            </a:prstGeom>
            <a:solidFill>
              <a:srgbClr val="1CABE2">
                <a:alpha val="80000"/>
              </a:srgbClr>
            </a:solidFill>
          </p:spPr>
          <p:txBody>
            <a:bodyPr/>
            <a:lstStyle/>
            <a:p/>
          </p:txBody>
        </p:sp>
        <p:sp>
          <p:nvSpPr>
            <p:cNvPr id="111" name="rc111"/>
            <p:cNvSpPr/>
            <p:nvPr/>
          </p:nvSpPr>
          <p:spPr>
            <a:xfrm>
              <a:off x="1951322" y="5291624"/>
              <a:ext cx="1344197" cy="105952"/>
            </a:xfrm>
            <a:prstGeom prst="rect">
              <a:avLst/>
            </a:prstGeom>
            <a:solidFill>
              <a:srgbClr val="00833D">
                <a:alpha val="80000"/>
              </a:srgbClr>
            </a:solidFill>
          </p:spPr>
          <p:txBody>
            <a:bodyPr/>
            <a:lstStyle/>
            <a:p/>
          </p:txBody>
        </p:sp>
        <p:sp>
          <p:nvSpPr>
            <p:cNvPr id="112" name="rc112"/>
            <p:cNvSpPr/>
            <p:nvPr/>
          </p:nvSpPr>
          <p:spPr>
            <a:xfrm>
              <a:off x="2198938" y="5159183"/>
              <a:ext cx="1556439" cy="105952"/>
            </a:xfrm>
            <a:prstGeom prst="rect">
              <a:avLst/>
            </a:prstGeom>
            <a:solidFill>
              <a:srgbClr val="00833D">
                <a:alpha val="80000"/>
              </a:srgbClr>
            </a:solidFill>
          </p:spPr>
          <p:txBody>
            <a:bodyPr/>
            <a:lstStyle/>
            <a:p/>
          </p:txBody>
        </p:sp>
        <p:sp>
          <p:nvSpPr>
            <p:cNvPr id="113" name="rc113"/>
            <p:cNvSpPr/>
            <p:nvPr/>
          </p:nvSpPr>
          <p:spPr>
            <a:xfrm>
              <a:off x="2234311" y="5026742"/>
              <a:ext cx="1485691" cy="105952"/>
            </a:xfrm>
            <a:prstGeom prst="rect">
              <a:avLst/>
            </a:prstGeom>
            <a:solidFill>
              <a:srgbClr val="00833D">
                <a:alpha val="80000"/>
              </a:srgbClr>
            </a:solidFill>
          </p:spPr>
          <p:txBody>
            <a:bodyPr/>
            <a:lstStyle/>
            <a:p/>
          </p:txBody>
        </p:sp>
        <p:sp>
          <p:nvSpPr>
            <p:cNvPr id="114" name="rc114"/>
            <p:cNvSpPr/>
            <p:nvPr/>
          </p:nvSpPr>
          <p:spPr>
            <a:xfrm>
              <a:off x="3295520" y="5291624"/>
              <a:ext cx="459857" cy="105952"/>
            </a:xfrm>
            <a:prstGeom prst="rect">
              <a:avLst/>
            </a:prstGeom>
            <a:solidFill>
              <a:srgbClr val="80BD41">
                <a:alpha val="80000"/>
              </a:srgbClr>
            </a:solidFill>
          </p:spPr>
          <p:txBody>
            <a:bodyPr/>
            <a:lstStyle/>
            <a:p/>
          </p:txBody>
        </p:sp>
        <p:sp>
          <p:nvSpPr>
            <p:cNvPr id="115" name="rc115"/>
            <p:cNvSpPr/>
            <p:nvPr/>
          </p:nvSpPr>
          <p:spPr>
            <a:xfrm>
              <a:off x="3755377" y="5159183"/>
              <a:ext cx="389109" cy="105952"/>
            </a:xfrm>
            <a:prstGeom prst="rect">
              <a:avLst/>
            </a:prstGeom>
            <a:solidFill>
              <a:srgbClr val="80BD41">
                <a:alpha val="80000"/>
              </a:srgbClr>
            </a:solidFill>
          </p:spPr>
          <p:txBody>
            <a:bodyPr/>
            <a:lstStyle/>
            <a:p/>
          </p:txBody>
        </p:sp>
        <p:sp>
          <p:nvSpPr>
            <p:cNvPr id="116" name="rc116"/>
            <p:cNvSpPr/>
            <p:nvPr/>
          </p:nvSpPr>
          <p:spPr>
            <a:xfrm>
              <a:off x="3720003" y="5026742"/>
              <a:ext cx="459857" cy="105952"/>
            </a:xfrm>
            <a:prstGeom prst="rect">
              <a:avLst/>
            </a:prstGeom>
            <a:solidFill>
              <a:srgbClr val="80BD41">
                <a:alpha val="80000"/>
              </a:srgbClr>
            </a:solidFill>
          </p:spPr>
          <p:txBody>
            <a:bodyPr/>
            <a:lstStyle/>
            <a:p/>
          </p:txBody>
        </p:sp>
        <p:sp>
          <p:nvSpPr>
            <p:cNvPr id="117" name="rc117"/>
            <p:cNvSpPr/>
            <p:nvPr/>
          </p:nvSpPr>
          <p:spPr>
            <a:xfrm>
              <a:off x="3755377" y="5291624"/>
              <a:ext cx="495230" cy="105952"/>
            </a:xfrm>
            <a:prstGeom prst="rect">
              <a:avLst/>
            </a:prstGeom>
            <a:solidFill>
              <a:srgbClr val="6A1E74">
                <a:alpha val="80000"/>
              </a:srgbClr>
            </a:solidFill>
          </p:spPr>
          <p:txBody>
            <a:bodyPr/>
            <a:lstStyle/>
            <a:p/>
          </p:txBody>
        </p:sp>
        <p:sp>
          <p:nvSpPr>
            <p:cNvPr id="118" name="rc118"/>
            <p:cNvSpPr/>
            <p:nvPr/>
          </p:nvSpPr>
          <p:spPr>
            <a:xfrm>
              <a:off x="4144487" y="5159183"/>
              <a:ext cx="742845" cy="105952"/>
            </a:xfrm>
            <a:prstGeom prst="rect">
              <a:avLst/>
            </a:prstGeom>
            <a:solidFill>
              <a:srgbClr val="6A1E74">
                <a:alpha val="80000"/>
              </a:srgbClr>
            </a:solidFill>
          </p:spPr>
          <p:txBody>
            <a:bodyPr/>
            <a:lstStyle/>
            <a:p/>
          </p:txBody>
        </p:sp>
        <p:sp>
          <p:nvSpPr>
            <p:cNvPr id="119" name="rc119"/>
            <p:cNvSpPr/>
            <p:nvPr/>
          </p:nvSpPr>
          <p:spPr>
            <a:xfrm>
              <a:off x="4179860" y="5026742"/>
              <a:ext cx="636725" cy="105952"/>
            </a:xfrm>
            <a:prstGeom prst="rect">
              <a:avLst/>
            </a:prstGeom>
            <a:solidFill>
              <a:srgbClr val="6A1E74">
                <a:alpha val="80000"/>
              </a:srgbClr>
            </a:solidFill>
          </p:spPr>
          <p:txBody>
            <a:bodyPr/>
            <a:lstStyle/>
            <a:p/>
          </p:txBody>
        </p:sp>
        <p:sp>
          <p:nvSpPr>
            <p:cNvPr id="120" name="rc120"/>
            <p:cNvSpPr/>
            <p:nvPr/>
          </p:nvSpPr>
          <p:spPr>
            <a:xfrm>
              <a:off x="4250607" y="5291624"/>
              <a:ext cx="282988" cy="105952"/>
            </a:xfrm>
            <a:prstGeom prst="rect">
              <a:avLst/>
            </a:prstGeom>
            <a:solidFill>
              <a:srgbClr val="961A49">
                <a:alpha val="80000"/>
              </a:srgbClr>
            </a:solidFill>
          </p:spPr>
          <p:txBody>
            <a:bodyPr/>
            <a:lstStyle/>
            <a:p/>
          </p:txBody>
        </p:sp>
        <p:sp>
          <p:nvSpPr>
            <p:cNvPr id="121" name="rc121"/>
            <p:cNvSpPr/>
            <p:nvPr/>
          </p:nvSpPr>
          <p:spPr>
            <a:xfrm>
              <a:off x="4887332" y="5159183"/>
              <a:ext cx="247615" cy="105952"/>
            </a:xfrm>
            <a:prstGeom prst="rect">
              <a:avLst/>
            </a:prstGeom>
            <a:solidFill>
              <a:srgbClr val="961A49">
                <a:alpha val="80000"/>
              </a:srgbClr>
            </a:solidFill>
          </p:spPr>
          <p:txBody>
            <a:bodyPr/>
            <a:lstStyle/>
            <a:p/>
          </p:txBody>
        </p:sp>
        <p:sp>
          <p:nvSpPr>
            <p:cNvPr id="122" name="rc122"/>
            <p:cNvSpPr/>
            <p:nvPr/>
          </p:nvSpPr>
          <p:spPr>
            <a:xfrm>
              <a:off x="4816585" y="5026742"/>
              <a:ext cx="247615" cy="105952"/>
            </a:xfrm>
            <a:prstGeom prst="rect">
              <a:avLst/>
            </a:prstGeom>
            <a:solidFill>
              <a:srgbClr val="961A49">
                <a:alpha val="80000"/>
              </a:srgbClr>
            </a:solidFill>
          </p:spPr>
          <p:txBody>
            <a:bodyPr/>
            <a:lstStyle/>
            <a:p/>
          </p:txBody>
        </p:sp>
        <p:sp>
          <p:nvSpPr>
            <p:cNvPr id="123" name="rc123"/>
            <p:cNvSpPr/>
            <p:nvPr/>
          </p:nvSpPr>
          <p:spPr>
            <a:xfrm>
              <a:off x="4533596" y="5291624"/>
              <a:ext cx="1096582" cy="105952"/>
            </a:xfrm>
            <a:prstGeom prst="rect">
              <a:avLst/>
            </a:prstGeom>
            <a:solidFill>
              <a:srgbClr val="E2231A">
                <a:alpha val="80000"/>
              </a:srgbClr>
            </a:solidFill>
          </p:spPr>
          <p:txBody>
            <a:bodyPr/>
            <a:lstStyle/>
            <a:p/>
          </p:txBody>
        </p:sp>
        <p:sp>
          <p:nvSpPr>
            <p:cNvPr id="124" name="rc124"/>
            <p:cNvSpPr/>
            <p:nvPr/>
          </p:nvSpPr>
          <p:spPr>
            <a:xfrm>
              <a:off x="5134948" y="5159183"/>
              <a:ext cx="848966" cy="105952"/>
            </a:xfrm>
            <a:prstGeom prst="rect">
              <a:avLst/>
            </a:prstGeom>
            <a:solidFill>
              <a:srgbClr val="E2231A">
                <a:alpha val="80000"/>
              </a:srgbClr>
            </a:solidFill>
          </p:spPr>
          <p:txBody>
            <a:bodyPr/>
            <a:lstStyle/>
            <a:p/>
          </p:txBody>
        </p:sp>
        <p:sp>
          <p:nvSpPr>
            <p:cNvPr id="125" name="rc125"/>
            <p:cNvSpPr/>
            <p:nvPr/>
          </p:nvSpPr>
          <p:spPr>
            <a:xfrm>
              <a:off x="5064201" y="5026742"/>
              <a:ext cx="884340" cy="105952"/>
            </a:xfrm>
            <a:prstGeom prst="rect">
              <a:avLst/>
            </a:prstGeom>
            <a:solidFill>
              <a:srgbClr val="E2231A">
                <a:alpha val="80000"/>
              </a:srgbClr>
            </a:solidFill>
          </p:spPr>
          <p:txBody>
            <a:bodyPr/>
            <a:lstStyle/>
            <a:p/>
          </p:txBody>
        </p:sp>
        <p:sp>
          <p:nvSpPr>
            <p:cNvPr id="126" name="rc126"/>
            <p:cNvSpPr/>
            <p:nvPr/>
          </p:nvSpPr>
          <p:spPr>
            <a:xfrm>
              <a:off x="5630178" y="5291624"/>
              <a:ext cx="2370032" cy="105952"/>
            </a:xfrm>
            <a:prstGeom prst="rect">
              <a:avLst/>
            </a:prstGeom>
            <a:solidFill>
              <a:srgbClr val="F26A21">
                <a:alpha val="80000"/>
              </a:srgbClr>
            </a:solidFill>
          </p:spPr>
          <p:txBody>
            <a:bodyPr/>
            <a:lstStyle/>
            <a:p/>
          </p:txBody>
        </p:sp>
        <p:sp>
          <p:nvSpPr>
            <p:cNvPr id="127" name="rc127"/>
            <p:cNvSpPr/>
            <p:nvPr/>
          </p:nvSpPr>
          <p:spPr>
            <a:xfrm>
              <a:off x="5983915" y="5159183"/>
              <a:ext cx="2582273" cy="105952"/>
            </a:xfrm>
            <a:prstGeom prst="rect">
              <a:avLst/>
            </a:prstGeom>
            <a:solidFill>
              <a:srgbClr val="F26A21">
                <a:alpha val="80000"/>
              </a:srgbClr>
            </a:solidFill>
          </p:spPr>
          <p:txBody>
            <a:bodyPr/>
            <a:lstStyle/>
            <a:p/>
          </p:txBody>
        </p:sp>
        <p:sp>
          <p:nvSpPr>
            <p:cNvPr id="128" name="rc128"/>
            <p:cNvSpPr/>
            <p:nvPr/>
          </p:nvSpPr>
          <p:spPr>
            <a:xfrm>
              <a:off x="5948541" y="5026742"/>
              <a:ext cx="2688394" cy="105952"/>
            </a:xfrm>
            <a:prstGeom prst="rect">
              <a:avLst/>
            </a:prstGeom>
            <a:solidFill>
              <a:srgbClr val="F26A21">
                <a:alpha val="80000"/>
              </a:srgbClr>
            </a:solidFill>
          </p:spPr>
          <p:txBody>
            <a:bodyPr/>
            <a:lstStyle/>
            <a:p/>
          </p:txBody>
        </p:sp>
        <p:sp>
          <p:nvSpPr>
            <p:cNvPr id="129" name="tx129"/>
            <p:cNvSpPr/>
            <p:nvPr/>
          </p:nvSpPr>
          <p:spPr>
            <a:xfrm>
              <a:off x="148691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0" name="tx130"/>
            <p:cNvSpPr/>
            <p:nvPr/>
          </p:nvSpPr>
          <p:spPr>
            <a:xfrm>
              <a:off x="157534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1" name="tx131"/>
            <p:cNvSpPr/>
            <p:nvPr/>
          </p:nvSpPr>
          <p:spPr>
            <a:xfrm>
              <a:off x="159303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2" name="tx132"/>
            <p:cNvSpPr/>
            <p:nvPr/>
          </p:nvSpPr>
          <p:spPr>
            <a:xfrm>
              <a:off x="182296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3" name="tx133"/>
            <p:cNvSpPr/>
            <p:nvPr/>
          </p:nvSpPr>
          <p:spPr>
            <a:xfrm>
              <a:off x="203520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4" name="tx134"/>
            <p:cNvSpPr/>
            <p:nvPr/>
          </p:nvSpPr>
          <p:spPr>
            <a:xfrm>
              <a:off x="207057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5" name="tx135"/>
            <p:cNvSpPr/>
            <p:nvPr/>
          </p:nvSpPr>
          <p:spPr>
            <a:xfrm>
              <a:off x="254812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6" name="tx136"/>
            <p:cNvSpPr/>
            <p:nvPr/>
          </p:nvSpPr>
          <p:spPr>
            <a:xfrm>
              <a:off x="290185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37" name="tx137"/>
            <p:cNvSpPr/>
            <p:nvPr/>
          </p:nvSpPr>
          <p:spPr>
            <a:xfrm>
              <a:off x="290185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8" name="tx138"/>
            <p:cNvSpPr/>
            <p:nvPr/>
          </p:nvSpPr>
          <p:spPr>
            <a:xfrm>
              <a:off x="345014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9" name="tx139"/>
            <p:cNvSpPr/>
            <p:nvPr/>
          </p:nvSpPr>
          <p:spPr>
            <a:xfrm>
              <a:off x="387463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0" name="tx140"/>
            <p:cNvSpPr/>
            <p:nvPr/>
          </p:nvSpPr>
          <p:spPr>
            <a:xfrm>
              <a:off x="387463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1" name="tx141"/>
            <p:cNvSpPr/>
            <p:nvPr/>
          </p:nvSpPr>
          <p:spPr>
            <a:xfrm>
              <a:off x="392769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2" name="tx142"/>
            <p:cNvSpPr/>
            <p:nvPr/>
          </p:nvSpPr>
          <p:spPr>
            <a:xfrm>
              <a:off x="444060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3" name="tx143"/>
            <p:cNvSpPr/>
            <p:nvPr/>
          </p:nvSpPr>
          <p:spPr>
            <a:xfrm>
              <a:off x="44229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4" name="tx144"/>
            <p:cNvSpPr/>
            <p:nvPr/>
          </p:nvSpPr>
          <p:spPr>
            <a:xfrm>
              <a:off x="431680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45" name="tx145"/>
            <p:cNvSpPr/>
            <p:nvPr/>
          </p:nvSpPr>
          <p:spPr>
            <a:xfrm>
              <a:off x="493583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46" name="tx146"/>
            <p:cNvSpPr/>
            <p:nvPr/>
          </p:nvSpPr>
          <p:spPr>
            <a:xfrm>
              <a:off x="486509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47" name="tx147"/>
            <p:cNvSpPr/>
            <p:nvPr/>
          </p:nvSpPr>
          <p:spPr>
            <a:xfrm>
              <a:off x="500658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48" name="tx148"/>
            <p:cNvSpPr/>
            <p:nvPr/>
          </p:nvSpPr>
          <p:spPr>
            <a:xfrm>
              <a:off x="548413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49" name="tx149"/>
            <p:cNvSpPr/>
            <p:nvPr/>
          </p:nvSpPr>
          <p:spPr>
            <a:xfrm>
              <a:off x="543107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50" name="tx150"/>
            <p:cNvSpPr/>
            <p:nvPr/>
          </p:nvSpPr>
          <p:spPr>
            <a:xfrm>
              <a:off x="673989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1" name="tx151"/>
            <p:cNvSpPr/>
            <p:nvPr/>
          </p:nvSpPr>
          <p:spPr>
            <a:xfrm>
              <a:off x="719975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2" name="tx152"/>
            <p:cNvSpPr/>
            <p:nvPr/>
          </p:nvSpPr>
          <p:spPr>
            <a:xfrm>
              <a:off x="721743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3" name="tx153"/>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4" name="tx154"/>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55" name="tx155"/>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56" name="tx156"/>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57" name="tx157"/>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8" name="tx158"/>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9" name="tx159"/>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60" name="tx160"/>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61" name="tx161"/>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62" name="tx162"/>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63" name="tx163"/>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64" name="tx164"/>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65" name="rc165"/>
            <p:cNvSpPr/>
            <p:nvPr/>
          </p:nvSpPr>
          <p:spPr>
            <a:xfrm>
              <a:off x="1890741" y="5951124"/>
              <a:ext cx="201456" cy="201456"/>
            </a:xfrm>
            <a:prstGeom prst="rect">
              <a:avLst/>
            </a:prstGeom>
            <a:solidFill>
              <a:srgbClr val="0058AB">
                <a:alpha val="80000"/>
              </a:srgbClr>
            </a:solidFill>
          </p:spPr>
          <p:txBody>
            <a:bodyPr/>
            <a:lstStyle/>
            <a:p/>
          </p:txBody>
        </p:sp>
        <p:sp>
          <p:nvSpPr>
            <p:cNvPr id="166" name="rc166"/>
            <p:cNvSpPr/>
            <p:nvPr/>
          </p:nvSpPr>
          <p:spPr>
            <a:xfrm>
              <a:off x="2595110" y="5951124"/>
              <a:ext cx="201456" cy="201456"/>
            </a:xfrm>
            <a:prstGeom prst="rect">
              <a:avLst/>
            </a:prstGeom>
            <a:solidFill>
              <a:srgbClr val="1CABE2">
                <a:alpha val="80000"/>
              </a:srgbClr>
            </a:solidFill>
          </p:spPr>
          <p:txBody>
            <a:bodyPr/>
            <a:lstStyle/>
            <a:p/>
          </p:txBody>
        </p:sp>
        <p:sp>
          <p:nvSpPr>
            <p:cNvPr id="167" name="rc167"/>
            <p:cNvSpPr/>
            <p:nvPr/>
          </p:nvSpPr>
          <p:spPr>
            <a:xfrm>
              <a:off x="3306520" y="5951124"/>
              <a:ext cx="201456" cy="201456"/>
            </a:xfrm>
            <a:prstGeom prst="rect">
              <a:avLst/>
            </a:prstGeom>
            <a:solidFill>
              <a:srgbClr val="00833D">
                <a:alpha val="80000"/>
              </a:srgbClr>
            </a:solidFill>
          </p:spPr>
          <p:txBody>
            <a:bodyPr/>
            <a:lstStyle/>
            <a:p/>
          </p:txBody>
        </p:sp>
        <p:sp>
          <p:nvSpPr>
            <p:cNvPr id="168" name="rc168"/>
            <p:cNvSpPr/>
            <p:nvPr/>
          </p:nvSpPr>
          <p:spPr>
            <a:xfrm>
              <a:off x="4010888" y="5951124"/>
              <a:ext cx="201456" cy="201456"/>
            </a:xfrm>
            <a:prstGeom prst="rect">
              <a:avLst/>
            </a:prstGeom>
            <a:solidFill>
              <a:srgbClr val="80BD41">
                <a:alpha val="80000"/>
              </a:srgbClr>
            </a:solidFill>
          </p:spPr>
          <p:txBody>
            <a:bodyPr/>
            <a:lstStyle/>
            <a:p/>
          </p:txBody>
        </p:sp>
        <p:sp>
          <p:nvSpPr>
            <p:cNvPr id="169" name="rc169"/>
            <p:cNvSpPr/>
            <p:nvPr/>
          </p:nvSpPr>
          <p:spPr>
            <a:xfrm>
              <a:off x="4708308" y="5951124"/>
              <a:ext cx="201456" cy="201456"/>
            </a:xfrm>
            <a:prstGeom prst="rect">
              <a:avLst/>
            </a:prstGeom>
            <a:solidFill>
              <a:srgbClr val="6A1E74">
                <a:alpha val="80000"/>
              </a:srgbClr>
            </a:solidFill>
          </p:spPr>
          <p:txBody>
            <a:bodyPr/>
            <a:lstStyle/>
            <a:p/>
          </p:txBody>
        </p:sp>
        <p:sp>
          <p:nvSpPr>
            <p:cNvPr id="170" name="rc170"/>
            <p:cNvSpPr/>
            <p:nvPr/>
          </p:nvSpPr>
          <p:spPr>
            <a:xfrm>
              <a:off x="5433799" y="5951124"/>
              <a:ext cx="201456" cy="201456"/>
            </a:xfrm>
            <a:prstGeom prst="rect">
              <a:avLst/>
            </a:prstGeom>
            <a:solidFill>
              <a:srgbClr val="961A49">
                <a:alpha val="80000"/>
              </a:srgbClr>
            </a:solidFill>
          </p:spPr>
          <p:txBody>
            <a:bodyPr/>
            <a:lstStyle/>
            <a:p/>
          </p:txBody>
        </p:sp>
        <p:sp>
          <p:nvSpPr>
            <p:cNvPr id="171" name="rc171"/>
            <p:cNvSpPr/>
            <p:nvPr/>
          </p:nvSpPr>
          <p:spPr>
            <a:xfrm>
              <a:off x="6717532" y="5951124"/>
              <a:ext cx="201456" cy="201456"/>
            </a:xfrm>
            <a:prstGeom prst="rect">
              <a:avLst/>
            </a:prstGeom>
            <a:solidFill>
              <a:srgbClr val="E2231A">
                <a:alpha val="80000"/>
              </a:srgbClr>
            </a:solidFill>
          </p:spPr>
          <p:txBody>
            <a:bodyPr/>
            <a:lstStyle/>
            <a:p/>
          </p:txBody>
        </p:sp>
        <p:sp>
          <p:nvSpPr>
            <p:cNvPr id="172" name="rc172"/>
            <p:cNvSpPr/>
            <p:nvPr/>
          </p:nvSpPr>
          <p:spPr>
            <a:xfrm>
              <a:off x="7435982" y="5951124"/>
              <a:ext cx="201455" cy="201456"/>
            </a:xfrm>
            <a:prstGeom prst="rect">
              <a:avLst/>
            </a:prstGeom>
            <a:solidFill>
              <a:srgbClr val="F26A21">
                <a:alpha val="80000"/>
              </a:srgbClr>
            </a:solidFill>
          </p:spPr>
          <p:txBody>
            <a:bodyPr/>
            <a:lstStyle/>
            <a:p/>
          </p:txBody>
        </p:sp>
        <p:sp>
          <p:nvSpPr>
            <p:cNvPr id="173" name="tx173"/>
            <p:cNvSpPr/>
            <p:nvPr/>
          </p:nvSpPr>
          <p:spPr>
            <a:xfrm>
              <a:off x="2170786"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74" name="tx174"/>
            <p:cNvSpPr/>
            <p:nvPr/>
          </p:nvSpPr>
          <p:spPr>
            <a:xfrm>
              <a:off x="2875155" y="6006360"/>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75" name="tx175"/>
            <p:cNvSpPr/>
            <p:nvPr/>
          </p:nvSpPr>
          <p:spPr>
            <a:xfrm>
              <a:off x="3586565"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76" name="tx176"/>
            <p:cNvSpPr/>
            <p:nvPr/>
          </p:nvSpPr>
          <p:spPr>
            <a:xfrm>
              <a:off x="4290933" y="6006360"/>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77" name="tx177"/>
            <p:cNvSpPr/>
            <p:nvPr/>
          </p:nvSpPr>
          <p:spPr>
            <a:xfrm>
              <a:off x="4988353" y="600636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78" name="tx178"/>
            <p:cNvSpPr/>
            <p:nvPr/>
          </p:nvSpPr>
          <p:spPr>
            <a:xfrm>
              <a:off x="5713844" y="6006360"/>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Non-programme</a:t>
              </a:r>
            </a:p>
          </p:txBody>
        </p:sp>
        <p:sp>
          <p:nvSpPr>
            <p:cNvPr id="179" name="tx179"/>
            <p:cNvSpPr/>
            <p:nvPr/>
          </p:nvSpPr>
          <p:spPr>
            <a:xfrm>
              <a:off x="6997577" y="6006360"/>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80" name="tx180"/>
            <p:cNvSpPr/>
            <p:nvPr/>
          </p:nvSpPr>
          <p:spPr>
            <a:xfrm>
              <a:off x="7716027" y="600636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81" name="tx181"/>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82" name="tx18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84" name="tx18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had the highest MCV1 coverage (93%) and WCAR had the lowest coverage (64%).
Compared to 2019, MCV1 coverage increased in ROSA (+2%), declined in EAPR (-5%), ECAR (-5%), MENA (-3%), ESAR (-1%), and WCAR (-1%) and remained constant in LACR.
Compared to 2024, MCV1 coverage increased in MENA (+2%) and ESAR (+1%), declined in LACR (-1%) and WCAR (-1%) and remained constant in ROSA, EAPR, and ECAR.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4722862"/>
              <a:ext cx="220362" cy="452517"/>
            </a:xfrm>
            <a:prstGeom prst="rect">
              <a:avLst/>
            </a:prstGeom>
            <a:solidFill>
              <a:srgbClr val="0058AB">
                <a:alpha val="100000"/>
              </a:srgbClr>
            </a:solidFill>
          </p:spPr>
          <p:txBody>
            <a:bodyPr/>
            <a:lstStyle/>
            <a:p/>
          </p:txBody>
        </p:sp>
        <p:sp>
          <p:nvSpPr>
            <p:cNvPr id="24" name="rc24"/>
            <p:cNvSpPr/>
            <p:nvPr/>
          </p:nvSpPr>
          <p:spPr>
            <a:xfrm>
              <a:off x="1424153" y="4750013"/>
              <a:ext cx="220362" cy="425366"/>
            </a:xfrm>
            <a:prstGeom prst="rect">
              <a:avLst/>
            </a:prstGeom>
            <a:solidFill>
              <a:srgbClr val="0058AB">
                <a:alpha val="100000"/>
              </a:srgbClr>
            </a:solidFill>
          </p:spPr>
          <p:txBody>
            <a:bodyPr/>
            <a:lstStyle/>
            <a:p/>
          </p:txBody>
        </p:sp>
        <p:sp>
          <p:nvSpPr>
            <p:cNvPr id="25" name="rc25"/>
            <p:cNvSpPr/>
            <p:nvPr/>
          </p:nvSpPr>
          <p:spPr>
            <a:xfrm>
              <a:off x="1717969" y="4740963"/>
              <a:ext cx="220362" cy="434416"/>
            </a:xfrm>
            <a:prstGeom prst="rect">
              <a:avLst/>
            </a:prstGeom>
            <a:solidFill>
              <a:srgbClr val="0058AB">
                <a:alpha val="100000"/>
              </a:srgbClr>
            </a:solidFill>
          </p:spPr>
          <p:txBody>
            <a:bodyPr/>
            <a:lstStyle/>
            <a:p/>
          </p:txBody>
        </p:sp>
        <p:sp>
          <p:nvSpPr>
            <p:cNvPr id="26" name="rc26"/>
            <p:cNvSpPr/>
            <p:nvPr/>
          </p:nvSpPr>
          <p:spPr>
            <a:xfrm>
              <a:off x="2011786" y="4768114"/>
              <a:ext cx="220362" cy="407265"/>
            </a:xfrm>
            <a:prstGeom prst="rect">
              <a:avLst/>
            </a:prstGeom>
            <a:solidFill>
              <a:srgbClr val="0058AB">
                <a:alpha val="100000"/>
              </a:srgbClr>
            </a:solidFill>
          </p:spPr>
          <p:txBody>
            <a:bodyPr/>
            <a:lstStyle/>
            <a:p/>
          </p:txBody>
        </p:sp>
        <p:sp>
          <p:nvSpPr>
            <p:cNvPr id="27" name="rc27"/>
            <p:cNvSpPr/>
            <p:nvPr/>
          </p:nvSpPr>
          <p:spPr>
            <a:xfrm>
              <a:off x="2305603" y="4804315"/>
              <a:ext cx="220362" cy="371064"/>
            </a:xfrm>
            <a:prstGeom prst="rect">
              <a:avLst/>
            </a:prstGeom>
            <a:solidFill>
              <a:srgbClr val="0058AB">
                <a:alpha val="100000"/>
              </a:srgbClr>
            </a:solidFill>
          </p:spPr>
          <p:txBody>
            <a:bodyPr/>
            <a:lstStyle/>
            <a:p/>
          </p:txBody>
        </p:sp>
        <p:sp>
          <p:nvSpPr>
            <p:cNvPr id="28" name="rc28"/>
            <p:cNvSpPr/>
            <p:nvPr/>
          </p:nvSpPr>
          <p:spPr>
            <a:xfrm>
              <a:off x="2599420" y="4804315"/>
              <a:ext cx="220362" cy="371064"/>
            </a:xfrm>
            <a:prstGeom prst="rect">
              <a:avLst/>
            </a:prstGeom>
            <a:solidFill>
              <a:srgbClr val="0058AB">
                <a:alpha val="100000"/>
              </a:srgbClr>
            </a:solidFill>
          </p:spPr>
          <p:txBody>
            <a:bodyPr/>
            <a:lstStyle/>
            <a:p/>
          </p:txBody>
        </p:sp>
        <p:sp>
          <p:nvSpPr>
            <p:cNvPr id="29" name="rc29"/>
            <p:cNvSpPr/>
            <p:nvPr/>
          </p:nvSpPr>
          <p:spPr>
            <a:xfrm>
              <a:off x="2893237" y="4912920"/>
              <a:ext cx="220362" cy="262460"/>
            </a:xfrm>
            <a:prstGeom prst="rect">
              <a:avLst/>
            </a:prstGeom>
            <a:solidFill>
              <a:srgbClr val="0058AB">
                <a:alpha val="100000"/>
              </a:srgbClr>
            </a:solidFill>
          </p:spPr>
          <p:txBody>
            <a:bodyPr/>
            <a:lstStyle/>
            <a:p/>
          </p:txBody>
        </p:sp>
        <p:sp>
          <p:nvSpPr>
            <p:cNvPr id="30" name="rc30"/>
            <p:cNvSpPr/>
            <p:nvPr/>
          </p:nvSpPr>
          <p:spPr>
            <a:xfrm>
              <a:off x="3187054" y="4894819"/>
              <a:ext cx="220362" cy="280560"/>
            </a:xfrm>
            <a:prstGeom prst="rect">
              <a:avLst/>
            </a:prstGeom>
            <a:solidFill>
              <a:srgbClr val="0058AB">
                <a:alpha val="100000"/>
              </a:srgbClr>
            </a:solidFill>
          </p:spPr>
          <p:txBody>
            <a:bodyPr/>
            <a:lstStyle/>
            <a:p/>
          </p:txBody>
        </p:sp>
        <p:sp>
          <p:nvSpPr>
            <p:cNvPr id="31" name="rc31"/>
            <p:cNvSpPr/>
            <p:nvPr/>
          </p:nvSpPr>
          <p:spPr>
            <a:xfrm>
              <a:off x="3480871" y="4949121"/>
              <a:ext cx="220362" cy="226258"/>
            </a:xfrm>
            <a:prstGeom prst="rect">
              <a:avLst/>
            </a:prstGeom>
            <a:solidFill>
              <a:srgbClr val="0058AB">
                <a:alpha val="100000"/>
              </a:srgbClr>
            </a:solidFill>
          </p:spPr>
          <p:txBody>
            <a:bodyPr/>
            <a:lstStyle/>
            <a:p/>
          </p:txBody>
        </p:sp>
        <p:sp>
          <p:nvSpPr>
            <p:cNvPr id="32" name="rc32"/>
            <p:cNvSpPr/>
            <p:nvPr/>
          </p:nvSpPr>
          <p:spPr>
            <a:xfrm>
              <a:off x="3774688" y="4985322"/>
              <a:ext cx="220362" cy="190057"/>
            </a:xfrm>
            <a:prstGeom prst="rect">
              <a:avLst/>
            </a:prstGeom>
            <a:solidFill>
              <a:srgbClr val="0058AB">
                <a:alpha val="100000"/>
              </a:srgbClr>
            </a:solidFill>
          </p:spPr>
          <p:txBody>
            <a:bodyPr/>
            <a:lstStyle/>
            <a:p/>
          </p:txBody>
        </p:sp>
        <p:sp>
          <p:nvSpPr>
            <p:cNvPr id="33" name="rc33"/>
            <p:cNvSpPr/>
            <p:nvPr/>
          </p:nvSpPr>
          <p:spPr>
            <a:xfrm>
              <a:off x="4068505" y="4994373"/>
              <a:ext cx="220362" cy="181006"/>
            </a:xfrm>
            <a:prstGeom prst="rect">
              <a:avLst/>
            </a:prstGeom>
            <a:solidFill>
              <a:srgbClr val="0058AB">
                <a:alpha val="100000"/>
              </a:srgbClr>
            </a:solidFill>
          </p:spPr>
          <p:txBody>
            <a:bodyPr/>
            <a:lstStyle/>
            <a:p/>
          </p:txBody>
        </p:sp>
        <p:sp>
          <p:nvSpPr>
            <p:cNvPr id="34" name="rc34"/>
            <p:cNvSpPr/>
            <p:nvPr/>
          </p:nvSpPr>
          <p:spPr>
            <a:xfrm>
              <a:off x="4362322" y="5003423"/>
              <a:ext cx="220362" cy="171956"/>
            </a:xfrm>
            <a:prstGeom prst="rect">
              <a:avLst/>
            </a:prstGeom>
            <a:solidFill>
              <a:srgbClr val="0058AB">
                <a:alpha val="100000"/>
              </a:srgbClr>
            </a:solidFill>
          </p:spPr>
          <p:txBody>
            <a:bodyPr/>
            <a:lstStyle/>
            <a:p/>
          </p:txBody>
        </p:sp>
        <p:sp>
          <p:nvSpPr>
            <p:cNvPr id="35" name="rc35"/>
            <p:cNvSpPr/>
            <p:nvPr/>
          </p:nvSpPr>
          <p:spPr>
            <a:xfrm>
              <a:off x="4656139" y="5003423"/>
              <a:ext cx="220362" cy="171956"/>
            </a:xfrm>
            <a:prstGeom prst="rect">
              <a:avLst/>
            </a:prstGeom>
            <a:solidFill>
              <a:srgbClr val="0058AB">
                <a:alpha val="100000"/>
              </a:srgbClr>
            </a:solidFill>
          </p:spPr>
          <p:txBody>
            <a:bodyPr/>
            <a:lstStyle/>
            <a:p/>
          </p:txBody>
        </p:sp>
        <p:sp>
          <p:nvSpPr>
            <p:cNvPr id="36" name="rc36"/>
            <p:cNvSpPr/>
            <p:nvPr/>
          </p:nvSpPr>
          <p:spPr>
            <a:xfrm>
              <a:off x="4949956" y="5030574"/>
              <a:ext cx="220362" cy="144805"/>
            </a:xfrm>
            <a:prstGeom prst="rect">
              <a:avLst/>
            </a:prstGeom>
            <a:solidFill>
              <a:srgbClr val="0058AB">
                <a:alpha val="100000"/>
              </a:srgbClr>
            </a:solidFill>
          </p:spPr>
          <p:txBody>
            <a:bodyPr/>
            <a:lstStyle/>
            <a:p/>
          </p:txBody>
        </p:sp>
        <p:sp>
          <p:nvSpPr>
            <p:cNvPr id="37" name="rc37"/>
            <p:cNvSpPr/>
            <p:nvPr/>
          </p:nvSpPr>
          <p:spPr>
            <a:xfrm>
              <a:off x="5243772" y="5021524"/>
              <a:ext cx="220362" cy="153855"/>
            </a:xfrm>
            <a:prstGeom prst="rect">
              <a:avLst/>
            </a:prstGeom>
            <a:solidFill>
              <a:srgbClr val="0058AB">
                <a:alpha val="100000"/>
              </a:srgbClr>
            </a:solidFill>
          </p:spPr>
          <p:txBody>
            <a:bodyPr/>
            <a:lstStyle/>
            <a:p/>
          </p:txBody>
        </p:sp>
        <p:sp>
          <p:nvSpPr>
            <p:cNvPr id="38" name="rc38"/>
            <p:cNvSpPr/>
            <p:nvPr/>
          </p:nvSpPr>
          <p:spPr>
            <a:xfrm>
              <a:off x="5537589" y="5021524"/>
              <a:ext cx="220362" cy="153855"/>
            </a:xfrm>
            <a:prstGeom prst="rect">
              <a:avLst/>
            </a:prstGeom>
            <a:solidFill>
              <a:srgbClr val="0058AB">
                <a:alpha val="100000"/>
              </a:srgbClr>
            </a:solidFill>
          </p:spPr>
          <p:txBody>
            <a:bodyPr/>
            <a:lstStyle/>
            <a:p/>
          </p:txBody>
        </p:sp>
        <p:sp>
          <p:nvSpPr>
            <p:cNvPr id="39" name="rc39"/>
            <p:cNvSpPr/>
            <p:nvPr/>
          </p:nvSpPr>
          <p:spPr>
            <a:xfrm>
              <a:off x="5831406" y="5030574"/>
              <a:ext cx="220362" cy="144805"/>
            </a:xfrm>
            <a:prstGeom prst="rect">
              <a:avLst/>
            </a:prstGeom>
            <a:solidFill>
              <a:srgbClr val="0058AB">
                <a:alpha val="100000"/>
              </a:srgbClr>
            </a:solidFill>
          </p:spPr>
          <p:txBody>
            <a:bodyPr/>
            <a:lstStyle/>
            <a:p/>
          </p:txBody>
        </p:sp>
        <p:sp>
          <p:nvSpPr>
            <p:cNvPr id="40" name="rc40"/>
            <p:cNvSpPr/>
            <p:nvPr/>
          </p:nvSpPr>
          <p:spPr>
            <a:xfrm>
              <a:off x="6125223" y="5039625"/>
              <a:ext cx="220362" cy="135755"/>
            </a:xfrm>
            <a:prstGeom prst="rect">
              <a:avLst/>
            </a:prstGeom>
            <a:solidFill>
              <a:srgbClr val="0058AB">
                <a:alpha val="100000"/>
              </a:srgbClr>
            </a:solidFill>
          </p:spPr>
          <p:txBody>
            <a:bodyPr/>
            <a:lstStyle/>
            <a:p/>
          </p:txBody>
        </p:sp>
        <p:sp>
          <p:nvSpPr>
            <p:cNvPr id="41" name="rc41"/>
            <p:cNvSpPr/>
            <p:nvPr/>
          </p:nvSpPr>
          <p:spPr>
            <a:xfrm>
              <a:off x="6419040" y="5048675"/>
              <a:ext cx="220362" cy="126704"/>
            </a:xfrm>
            <a:prstGeom prst="rect">
              <a:avLst/>
            </a:prstGeom>
            <a:solidFill>
              <a:srgbClr val="0058AB">
                <a:alpha val="100000"/>
              </a:srgbClr>
            </a:solidFill>
          </p:spPr>
          <p:txBody>
            <a:bodyPr/>
            <a:lstStyle/>
            <a:p/>
          </p:txBody>
        </p:sp>
        <p:sp>
          <p:nvSpPr>
            <p:cNvPr id="42" name="rc42"/>
            <p:cNvSpPr/>
            <p:nvPr/>
          </p:nvSpPr>
          <p:spPr>
            <a:xfrm>
              <a:off x="6712857" y="5030574"/>
              <a:ext cx="220362" cy="144805"/>
            </a:xfrm>
            <a:prstGeom prst="rect">
              <a:avLst/>
            </a:prstGeom>
            <a:solidFill>
              <a:srgbClr val="0058AB">
                <a:alpha val="100000"/>
              </a:srgbClr>
            </a:solidFill>
          </p:spPr>
          <p:txBody>
            <a:bodyPr/>
            <a:lstStyle/>
            <a:p/>
          </p:txBody>
        </p:sp>
        <p:sp>
          <p:nvSpPr>
            <p:cNvPr id="43" name="rc43"/>
            <p:cNvSpPr/>
            <p:nvPr/>
          </p:nvSpPr>
          <p:spPr>
            <a:xfrm>
              <a:off x="7006674" y="4994373"/>
              <a:ext cx="220362" cy="181006"/>
            </a:xfrm>
            <a:prstGeom prst="rect">
              <a:avLst/>
            </a:prstGeom>
            <a:solidFill>
              <a:srgbClr val="0058AB">
                <a:alpha val="100000"/>
              </a:srgbClr>
            </a:solidFill>
          </p:spPr>
          <p:txBody>
            <a:bodyPr/>
            <a:lstStyle/>
            <a:p/>
          </p:txBody>
        </p:sp>
        <p:sp>
          <p:nvSpPr>
            <p:cNvPr id="44" name="rc44"/>
            <p:cNvSpPr/>
            <p:nvPr/>
          </p:nvSpPr>
          <p:spPr>
            <a:xfrm>
              <a:off x="7300491" y="4903869"/>
              <a:ext cx="220362" cy="271510"/>
            </a:xfrm>
            <a:prstGeom prst="rect">
              <a:avLst/>
            </a:prstGeom>
            <a:solidFill>
              <a:srgbClr val="0058AB">
                <a:alpha val="100000"/>
              </a:srgbClr>
            </a:solidFill>
          </p:spPr>
          <p:txBody>
            <a:bodyPr/>
            <a:lstStyle/>
            <a:p/>
          </p:txBody>
        </p:sp>
        <p:sp>
          <p:nvSpPr>
            <p:cNvPr id="45" name="rc45"/>
            <p:cNvSpPr/>
            <p:nvPr/>
          </p:nvSpPr>
          <p:spPr>
            <a:xfrm>
              <a:off x="7594308" y="5030574"/>
              <a:ext cx="220362" cy="144805"/>
            </a:xfrm>
            <a:prstGeom prst="rect">
              <a:avLst/>
            </a:prstGeom>
            <a:solidFill>
              <a:srgbClr val="0058AB">
                <a:alpha val="100000"/>
              </a:srgbClr>
            </a:solidFill>
          </p:spPr>
          <p:txBody>
            <a:bodyPr/>
            <a:lstStyle/>
            <a:p/>
          </p:txBody>
        </p:sp>
        <p:sp>
          <p:nvSpPr>
            <p:cNvPr id="46" name="rc46"/>
            <p:cNvSpPr/>
            <p:nvPr/>
          </p:nvSpPr>
          <p:spPr>
            <a:xfrm>
              <a:off x="7888125" y="4958171"/>
              <a:ext cx="220362" cy="217208"/>
            </a:xfrm>
            <a:prstGeom prst="rect">
              <a:avLst/>
            </a:prstGeom>
            <a:solidFill>
              <a:srgbClr val="0058AB">
                <a:alpha val="100000"/>
              </a:srgbClr>
            </a:solidFill>
          </p:spPr>
          <p:txBody>
            <a:bodyPr/>
            <a:lstStyle/>
            <a:p/>
          </p:txBody>
        </p:sp>
        <p:sp>
          <p:nvSpPr>
            <p:cNvPr id="47" name="rc47"/>
            <p:cNvSpPr/>
            <p:nvPr/>
          </p:nvSpPr>
          <p:spPr>
            <a:xfrm>
              <a:off x="8181942" y="4985322"/>
              <a:ext cx="220362" cy="190057"/>
            </a:xfrm>
            <a:prstGeom prst="rect">
              <a:avLst/>
            </a:prstGeom>
            <a:solidFill>
              <a:srgbClr val="0058AB">
                <a:alpha val="100000"/>
              </a:srgbClr>
            </a:solidFill>
          </p:spPr>
          <p:txBody>
            <a:bodyPr/>
            <a:lstStyle/>
            <a:p/>
          </p:txBody>
        </p:sp>
        <p:sp>
          <p:nvSpPr>
            <p:cNvPr id="48" name="rc48"/>
            <p:cNvSpPr/>
            <p:nvPr/>
          </p:nvSpPr>
          <p:spPr>
            <a:xfrm>
              <a:off x="8475758" y="4976272"/>
              <a:ext cx="220362" cy="199107"/>
            </a:xfrm>
            <a:prstGeom prst="rect">
              <a:avLst/>
            </a:prstGeom>
            <a:solidFill>
              <a:srgbClr val="0058AB">
                <a:alpha val="100000"/>
              </a:srgbClr>
            </a:solidFill>
          </p:spPr>
          <p:txBody>
            <a:bodyPr/>
            <a:lstStyle/>
            <a:p/>
          </p:txBody>
        </p:sp>
        <p:sp>
          <p:nvSpPr>
            <p:cNvPr id="49" name="rc49"/>
            <p:cNvSpPr/>
            <p:nvPr/>
          </p:nvSpPr>
          <p:spPr>
            <a:xfrm>
              <a:off x="1130336" y="4695711"/>
              <a:ext cx="220362" cy="27151"/>
            </a:xfrm>
            <a:prstGeom prst="rect">
              <a:avLst/>
            </a:prstGeom>
            <a:solidFill>
              <a:srgbClr val="1CABE2">
                <a:alpha val="100000"/>
              </a:srgbClr>
            </a:solidFill>
          </p:spPr>
          <p:txBody>
            <a:bodyPr/>
            <a:lstStyle/>
            <a:p/>
          </p:txBody>
        </p:sp>
        <p:sp>
          <p:nvSpPr>
            <p:cNvPr id="50" name="rc50"/>
            <p:cNvSpPr/>
            <p:nvPr/>
          </p:nvSpPr>
          <p:spPr>
            <a:xfrm>
              <a:off x="1424153" y="4722862"/>
              <a:ext cx="220362" cy="27151"/>
            </a:xfrm>
            <a:prstGeom prst="rect">
              <a:avLst/>
            </a:prstGeom>
            <a:solidFill>
              <a:srgbClr val="1CABE2">
                <a:alpha val="100000"/>
              </a:srgbClr>
            </a:solidFill>
          </p:spPr>
          <p:txBody>
            <a:bodyPr/>
            <a:lstStyle/>
            <a:p/>
          </p:txBody>
        </p:sp>
        <p:sp>
          <p:nvSpPr>
            <p:cNvPr id="51" name="rc51"/>
            <p:cNvSpPr/>
            <p:nvPr/>
          </p:nvSpPr>
          <p:spPr>
            <a:xfrm>
              <a:off x="1717969" y="4704762"/>
              <a:ext cx="220362" cy="36201"/>
            </a:xfrm>
            <a:prstGeom prst="rect">
              <a:avLst/>
            </a:prstGeom>
            <a:solidFill>
              <a:srgbClr val="1CABE2">
                <a:alpha val="100000"/>
              </a:srgbClr>
            </a:solidFill>
          </p:spPr>
          <p:txBody>
            <a:bodyPr/>
            <a:lstStyle/>
            <a:p/>
          </p:txBody>
        </p:sp>
        <p:sp>
          <p:nvSpPr>
            <p:cNvPr id="52" name="rc52"/>
            <p:cNvSpPr/>
            <p:nvPr/>
          </p:nvSpPr>
          <p:spPr>
            <a:xfrm>
              <a:off x="2011786" y="4731913"/>
              <a:ext cx="220362" cy="36201"/>
            </a:xfrm>
            <a:prstGeom prst="rect">
              <a:avLst/>
            </a:prstGeom>
            <a:solidFill>
              <a:srgbClr val="1CABE2">
                <a:alpha val="100000"/>
              </a:srgbClr>
            </a:solidFill>
          </p:spPr>
          <p:txBody>
            <a:bodyPr/>
            <a:lstStyle/>
            <a:p/>
          </p:txBody>
        </p:sp>
        <p:sp>
          <p:nvSpPr>
            <p:cNvPr id="53" name="rc53"/>
            <p:cNvSpPr/>
            <p:nvPr/>
          </p:nvSpPr>
          <p:spPr>
            <a:xfrm>
              <a:off x="2305603" y="4768114"/>
              <a:ext cx="220362" cy="36201"/>
            </a:xfrm>
            <a:prstGeom prst="rect">
              <a:avLst/>
            </a:prstGeom>
            <a:solidFill>
              <a:srgbClr val="1CABE2">
                <a:alpha val="100000"/>
              </a:srgbClr>
            </a:solidFill>
          </p:spPr>
          <p:txBody>
            <a:bodyPr/>
            <a:lstStyle/>
            <a:p/>
          </p:txBody>
        </p:sp>
        <p:sp>
          <p:nvSpPr>
            <p:cNvPr id="54" name="rc54"/>
            <p:cNvSpPr/>
            <p:nvPr/>
          </p:nvSpPr>
          <p:spPr>
            <a:xfrm>
              <a:off x="2599420" y="4777164"/>
              <a:ext cx="220362" cy="27151"/>
            </a:xfrm>
            <a:prstGeom prst="rect">
              <a:avLst/>
            </a:prstGeom>
            <a:solidFill>
              <a:srgbClr val="1CABE2">
                <a:alpha val="100000"/>
              </a:srgbClr>
            </a:solidFill>
          </p:spPr>
          <p:txBody>
            <a:bodyPr/>
            <a:lstStyle/>
            <a:p/>
          </p:txBody>
        </p:sp>
        <p:sp>
          <p:nvSpPr>
            <p:cNvPr id="55" name="rc55"/>
            <p:cNvSpPr/>
            <p:nvPr/>
          </p:nvSpPr>
          <p:spPr>
            <a:xfrm>
              <a:off x="2893237" y="4894819"/>
              <a:ext cx="220362" cy="18100"/>
            </a:xfrm>
            <a:prstGeom prst="rect">
              <a:avLst/>
            </a:prstGeom>
            <a:solidFill>
              <a:srgbClr val="1CABE2">
                <a:alpha val="100000"/>
              </a:srgbClr>
            </a:solidFill>
          </p:spPr>
          <p:txBody>
            <a:bodyPr/>
            <a:lstStyle/>
            <a:p/>
          </p:txBody>
        </p:sp>
        <p:sp>
          <p:nvSpPr>
            <p:cNvPr id="56" name="rc56"/>
            <p:cNvSpPr/>
            <p:nvPr/>
          </p:nvSpPr>
          <p:spPr>
            <a:xfrm>
              <a:off x="3187054" y="4876718"/>
              <a:ext cx="220362" cy="18100"/>
            </a:xfrm>
            <a:prstGeom prst="rect">
              <a:avLst/>
            </a:prstGeom>
            <a:solidFill>
              <a:srgbClr val="1CABE2">
                <a:alpha val="100000"/>
              </a:srgbClr>
            </a:solidFill>
          </p:spPr>
          <p:txBody>
            <a:bodyPr/>
            <a:lstStyle/>
            <a:p/>
          </p:txBody>
        </p:sp>
        <p:sp>
          <p:nvSpPr>
            <p:cNvPr id="57" name="rc57"/>
            <p:cNvSpPr/>
            <p:nvPr/>
          </p:nvSpPr>
          <p:spPr>
            <a:xfrm>
              <a:off x="3480871" y="4931020"/>
              <a:ext cx="220362" cy="18100"/>
            </a:xfrm>
            <a:prstGeom prst="rect">
              <a:avLst/>
            </a:prstGeom>
            <a:solidFill>
              <a:srgbClr val="1CABE2">
                <a:alpha val="100000"/>
              </a:srgbClr>
            </a:solidFill>
          </p:spPr>
          <p:txBody>
            <a:bodyPr/>
            <a:lstStyle/>
            <a:p/>
          </p:txBody>
        </p:sp>
        <p:sp>
          <p:nvSpPr>
            <p:cNvPr id="58" name="rc58"/>
            <p:cNvSpPr/>
            <p:nvPr/>
          </p:nvSpPr>
          <p:spPr>
            <a:xfrm>
              <a:off x="3774688" y="4958171"/>
              <a:ext cx="220362" cy="27151"/>
            </a:xfrm>
            <a:prstGeom prst="rect">
              <a:avLst/>
            </a:prstGeom>
            <a:solidFill>
              <a:srgbClr val="1CABE2">
                <a:alpha val="100000"/>
              </a:srgbClr>
            </a:solidFill>
          </p:spPr>
          <p:txBody>
            <a:bodyPr/>
            <a:lstStyle/>
            <a:p/>
          </p:txBody>
        </p:sp>
        <p:sp>
          <p:nvSpPr>
            <p:cNvPr id="59" name="rc59"/>
            <p:cNvSpPr/>
            <p:nvPr/>
          </p:nvSpPr>
          <p:spPr>
            <a:xfrm>
              <a:off x="4068505" y="4958171"/>
              <a:ext cx="220362" cy="36201"/>
            </a:xfrm>
            <a:prstGeom prst="rect">
              <a:avLst/>
            </a:prstGeom>
            <a:solidFill>
              <a:srgbClr val="1CABE2">
                <a:alpha val="100000"/>
              </a:srgbClr>
            </a:solidFill>
          </p:spPr>
          <p:txBody>
            <a:bodyPr/>
            <a:lstStyle/>
            <a:p/>
          </p:txBody>
        </p:sp>
        <p:sp>
          <p:nvSpPr>
            <p:cNvPr id="60" name="rc60"/>
            <p:cNvSpPr/>
            <p:nvPr/>
          </p:nvSpPr>
          <p:spPr>
            <a:xfrm>
              <a:off x="4362322" y="4976272"/>
              <a:ext cx="220362" cy="27151"/>
            </a:xfrm>
            <a:prstGeom prst="rect">
              <a:avLst/>
            </a:prstGeom>
            <a:solidFill>
              <a:srgbClr val="1CABE2">
                <a:alpha val="100000"/>
              </a:srgbClr>
            </a:solidFill>
          </p:spPr>
          <p:txBody>
            <a:bodyPr/>
            <a:lstStyle/>
            <a:p/>
          </p:txBody>
        </p:sp>
        <p:sp>
          <p:nvSpPr>
            <p:cNvPr id="61" name="rc61"/>
            <p:cNvSpPr/>
            <p:nvPr/>
          </p:nvSpPr>
          <p:spPr>
            <a:xfrm>
              <a:off x="4656139" y="4976272"/>
              <a:ext cx="220362" cy="27151"/>
            </a:xfrm>
            <a:prstGeom prst="rect">
              <a:avLst/>
            </a:prstGeom>
            <a:solidFill>
              <a:srgbClr val="1CABE2">
                <a:alpha val="100000"/>
              </a:srgbClr>
            </a:solidFill>
          </p:spPr>
          <p:txBody>
            <a:bodyPr/>
            <a:lstStyle/>
            <a:p/>
          </p:txBody>
        </p:sp>
        <p:sp>
          <p:nvSpPr>
            <p:cNvPr id="62" name="rc62"/>
            <p:cNvSpPr/>
            <p:nvPr/>
          </p:nvSpPr>
          <p:spPr>
            <a:xfrm>
              <a:off x="4949956" y="5003423"/>
              <a:ext cx="220362" cy="27151"/>
            </a:xfrm>
            <a:prstGeom prst="rect">
              <a:avLst/>
            </a:prstGeom>
            <a:solidFill>
              <a:srgbClr val="1CABE2">
                <a:alpha val="100000"/>
              </a:srgbClr>
            </a:solidFill>
          </p:spPr>
          <p:txBody>
            <a:bodyPr/>
            <a:lstStyle/>
            <a:p/>
          </p:txBody>
        </p:sp>
        <p:sp>
          <p:nvSpPr>
            <p:cNvPr id="63" name="rc63"/>
            <p:cNvSpPr/>
            <p:nvPr/>
          </p:nvSpPr>
          <p:spPr>
            <a:xfrm>
              <a:off x="5243772" y="4985322"/>
              <a:ext cx="220362" cy="36201"/>
            </a:xfrm>
            <a:prstGeom prst="rect">
              <a:avLst/>
            </a:prstGeom>
            <a:solidFill>
              <a:srgbClr val="1CABE2">
                <a:alpha val="100000"/>
              </a:srgbClr>
            </a:solidFill>
          </p:spPr>
          <p:txBody>
            <a:bodyPr/>
            <a:lstStyle/>
            <a:p/>
          </p:txBody>
        </p:sp>
        <p:sp>
          <p:nvSpPr>
            <p:cNvPr id="64" name="rc64"/>
            <p:cNvSpPr/>
            <p:nvPr/>
          </p:nvSpPr>
          <p:spPr>
            <a:xfrm>
              <a:off x="5537589" y="4985322"/>
              <a:ext cx="220362" cy="36201"/>
            </a:xfrm>
            <a:prstGeom prst="rect">
              <a:avLst/>
            </a:prstGeom>
            <a:solidFill>
              <a:srgbClr val="1CABE2">
                <a:alpha val="100000"/>
              </a:srgbClr>
            </a:solidFill>
          </p:spPr>
          <p:txBody>
            <a:bodyPr/>
            <a:lstStyle/>
            <a:p/>
          </p:txBody>
        </p:sp>
        <p:sp>
          <p:nvSpPr>
            <p:cNvPr id="65" name="rc65"/>
            <p:cNvSpPr/>
            <p:nvPr/>
          </p:nvSpPr>
          <p:spPr>
            <a:xfrm>
              <a:off x="5831406" y="4985322"/>
              <a:ext cx="220362" cy="45251"/>
            </a:xfrm>
            <a:prstGeom prst="rect">
              <a:avLst/>
            </a:prstGeom>
            <a:solidFill>
              <a:srgbClr val="1CABE2">
                <a:alpha val="100000"/>
              </a:srgbClr>
            </a:solidFill>
          </p:spPr>
          <p:txBody>
            <a:bodyPr/>
            <a:lstStyle/>
            <a:p/>
          </p:txBody>
        </p:sp>
        <p:sp>
          <p:nvSpPr>
            <p:cNvPr id="66" name="rc66"/>
            <p:cNvSpPr/>
            <p:nvPr/>
          </p:nvSpPr>
          <p:spPr>
            <a:xfrm>
              <a:off x="6125223" y="5012473"/>
              <a:ext cx="220362" cy="27151"/>
            </a:xfrm>
            <a:prstGeom prst="rect">
              <a:avLst/>
            </a:prstGeom>
            <a:solidFill>
              <a:srgbClr val="1CABE2">
                <a:alpha val="100000"/>
              </a:srgbClr>
            </a:solidFill>
          </p:spPr>
          <p:txBody>
            <a:bodyPr/>
            <a:lstStyle/>
            <a:p/>
          </p:txBody>
        </p:sp>
        <p:sp>
          <p:nvSpPr>
            <p:cNvPr id="67" name="rc67"/>
            <p:cNvSpPr/>
            <p:nvPr/>
          </p:nvSpPr>
          <p:spPr>
            <a:xfrm>
              <a:off x="6419040" y="5021524"/>
              <a:ext cx="220362" cy="27151"/>
            </a:xfrm>
            <a:prstGeom prst="rect">
              <a:avLst/>
            </a:prstGeom>
            <a:solidFill>
              <a:srgbClr val="1CABE2">
                <a:alpha val="100000"/>
              </a:srgbClr>
            </a:solidFill>
          </p:spPr>
          <p:txBody>
            <a:bodyPr/>
            <a:lstStyle/>
            <a:p/>
          </p:txBody>
        </p:sp>
        <p:sp>
          <p:nvSpPr>
            <p:cNvPr id="68" name="rc68"/>
            <p:cNvSpPr/>
            <p:nvPr/>
          </p:nvSpPr>
          <p:spPr>
            <a:xfrm>
              <a:off x="6712857" y="5003423"/>
              <a:ext cx="220362" cy="27151"/>
            </a:xfrm>
            <a:prstGeom prst="rect">
              <a:avLst/>
            </a:prstGeom>
            <a:solidFill>
              <a:srgbClr val="1CABE2">
                <a:alpha val="100000"/>
              </a:srgbClr>
            </a:solidFill>
          </p:spPr>
          <p:txBody>
            <a:bodyPr/>
            <a:lstStyle/>
            <a:p/>
          </p:txBody>
        </p:sp>
        <p:sp>
          <p:nvSpPr>
            <p:cNvPr id="69" name="rc69"/>
            <p:cNvSpPr/>
            <p:nvPr/>
          </p:nvSpPr>
          <p:spPr>
            <a:xfrm>
              <a:off x="7006674" y="4949121"/>
              <a:ext cx="220362" cy="45251"/>
            </a:xfrm>
            <a:prstGeom prst="rect">
              <a:avLst/>
            </a:prstGeom>
            <a:solidFill>
              <a:srgbClr val="1CABE2">
                <a:alpha val="100000"/>
              </a:srgbClr>
            </a:solidFill>
          </p:spPr>
          <p:txBody>
            <a:bodyPr/>
            <a:lstStyle/>
            <a:p/>
          </p:txBody>
        </p:sp>
        <p:sp>
          <p:nvSpPr>
            <p:cNvPr id="70" name="rc70"/>
            <p:cNvSpPr/>
            <p:nvPr/>
          </p:nvSpPr>
          <p:spPr>
            <a:xfrm>
              <a:off x="7300491" y="4867668"/>
              <a:ext cx="220362" cy="36201"/>
            </a:xfrm>
            <a:prstGeom prst="rect">
              <a:avLst/>
            </a:prstGeom>
            <a:solidFill>
              <a:srgbClr val="1CABE2">
                <a:alpha val="100000"/>
              </a:srgbClr>
            </a:solidFill>
          </p:spPr>
          <p:txBody>
            <a:bodyPr/>
            <a:lstStyle/>
            <a:p/>
          </p:txBody>
        </p:sp>
        <p:sp>
          <p:nvSpPr>
            <p:cNvPr id="71" name="rc71"/>
            <p:cNvSpPr/>
            <p:nvPr/>
          </p:nvSpPr>
          <p:spPr>
            <a:xfrm>
              <a:off x="7594308" y="4994373"/>
              <a:ext cx="220362" cy="36201"/>
            </a:xfrm>
            <a:prstGeom prst="rect">
              <a:avLst/>
            </a:prstGeom>
            <a:solidFill>
              <a:srgbClr val="1CABE2">
                <a:alpha val="100000"/>
              </a:srgbClr>
            </a:solidFill>
          </p:spPr>
          <p:txBody>
            <a:bodyPr/>
            <a:lstStyle/>
            <a:p/>
          </p:txBody>
        </p:sp>
        <p:sp>
          <p:nvSpPr>
            <p:cNvPr id="72" name="rc72"/>
            <p:cNvSpPr/>
            <p:nvPr/>
          </p:nvSpPr>
          <p:spPr>
            <a:xfrm>
              <a:off x="7888125" y="4921970"/>
              <a:ext cx="220362" cy="36201"/>
            </a:xfrm>
            <a:prstGeom prst="rect">
              <a:avLst/>
            </a:prstGeom>
            <a:solidFill>
              <a:srgbClr val="1CABE2">
                <a:alpha val="100000"/>
              </a:srgbClr>
            </a:solidFill>
          </p:spPr>
          <p:txBody>
            <a:bodyPr/>
            <a:lstStyle/>
            <a:p/>
          </p:txBody>
        </p:sp>
        <p:sp>
          <p:nvSpPr>
            <p:cNvPr id="73" name="rc73"/>
            <p:cNvSpPr/>
            <p:nvPr/>
          </p:nvSpPr>
          <p:spPr>
            <a:xfrm>
              <a:off x="8181942" y="4940071"/>
              <a:ext cx="220362" cy="45251"/>
            </a:xfrm>
            <a:prstGeom prst="rect">
              <a:avLst/>
            </a:prstGeom>
            <a:solidFill>
              <a:srgbClr val="1CABE2">
                <a:alpha val="100000"/>
              </a:srgbClr>
            </a:solidFill>
          </p:spPr>
          <p:txBody>
            <a:bodyPr/>
            <a:lstStyle/>
            <a:p/>
          </p:txBody>
        </p:sp>
        <p:sp>
          <p:nvSpPr>
            <p:cNvPr id="74" name="rc74"/>
            <p:cNvSpPr/>
            <p:nvPr/>
          </p:nvSpPr>
          <p:spPr>
            <a:xfrm>
              <a:off x="8475758" y="4931020"/>
              <a:ext cx="220362" cy="45251"/>
            </a:xfrm>
            <a:prstGeom prst="rect">
              <a:avLst/>
            </a:prstGeom>
            <a:solidFill>
              <a:srgbClr val="1CABE2">
                <a:alpha val="100000"/>
              </a:srgbClr>
            </a:solidFill>
          </p:spPr>
          <p:txBody>
            <a:bodyPr/>
            <a:lstStyle/>
            <a:p/>
          </p:txBody>
        </p:sp>
        <p:sp>
          <p:nvSpPr>
            <p:cNvPr id="75" name="rc75"/>
            <p:cNvSpPr/>
            <p:nvPr/>
          </p:nvSpPr>
          <p:spPr>
            <a:xfrm>
              <a:off x="1130336" y="4234144"/>
              <a:ext cx="220362" cy="461567"/>
            </a:xfrm>
            <a:prstGeom prst="rect">
              <a:avLst/>
            </a:prstGeom>
            <a:solidFill>
              <a:srgbClr val="00833D">
                <a:alpha val="100000"/>
              </a:srgbClr>
            </a:solidFill>
          </p:spPr>
          <p:txBody>
            <a:bodyPr/>
            <a:lstStyle/>
            <a:p/>
          </p:txBody>
        </p:sp>
        <p:sp>
          <p:nvSpPr>
            <p:cNvPr id="76" name="rc76"/>
            <p:cNvSpPr/>
            <p:nvPr/>
          </p:nvSpPr>
          <p:spPr>
            <a:xfrm>
              <a:off x="1424153" y="4288446"/>
              <a:ext cx="220362" cy="434416"/>
            </a:xfrm>
            <a:prstGeom prst="rect">
              <a:avLst/>
            </a:prstGeom>
            <a:solidFill>
              <a:srgbClr val="00833D">
                <a:alpha val="100000"/>
              </a:srgbClr>
            </a:solidFill>
          </p:spPr>
          <p:txBody>
            <a:bodyPr/>
            <a:lstStyle/>
            <a:p/>
          </p:txBody>
        </p:sp>
        <p:sp>
          <p:nvSpPr>
            <p:cNvPr id="77" name="rc77"/>
            <p:cNvSpPr/>
            <p:nvPr/>
          </p:nvSpPr>
          <p:spPr>
            <a:xfrm>
              <a:off x="1717969" y="4279395"/>
              <a:ext cx="220362" cy="425366"/>
            </a:xfrm>
            <a:prstGeom prst="rect">
              <a:avLst/>
            </a:prstGeom>
            <a:solidFill>
              <a:srgbClr val="00833D">
                <a:alpha val="100000"/>
              </a:srgbClr>
            </a:solidFill>
          </p:spPr>
          <p:txBody>
            <a:bodyPr/>
            <a:lstStyle/>
            <a:p/>
          </p:txBody>
        </p:sp>
        <p:sp>
          <p:nvSpPr>
            <p:cNvPr id="78" name="rc78"/>
            <p:cNvSpPr/>
            <p:nvPr/>
          </p:nvSpPr>
          <p:spPr>
            <a:xfrm>
              <a:off x="2011786" y="4306546"/>
              <a:ext cx="220362" cy="425366"/>
            </a:xfrm>
            <a:prstGeom prst="rect">
              <a:avLst/>
            </a:prstGeom>
            <a:solidFill>
              <a:srgbClr val="00833D">
                <a:alpha val="100000"/>
              </a:srgbClr>
            </a:solidFill>
          </p:spPr>
          <p:txBody>
            <a:bodyPr/>
            <a:lstStyle/>
            <a:p/>
          </p:txBody>
        </p:sp>
        <p:sp>
          <p:nvSpPr>
            <p:cNvPr id="79" name="rc79"/>
            <p:cNvSpPr/>
            <p:nvPr/>
          </p:nvSpPr>
          <p:spPr>
            <a:xfrm>
              <a:off x="2305603" y="4351798"/>
              <a:ext cx="220362" cy="416316"/>
            </a:xfrm>
            <a:prstGeom prst="rect">
              <a:avLst/>
            </a:prstGeom>
            <a:solidFill>
              <a:srgbClr val="00833D">
                <a:alpha val="100000"/>
              </a:srgbClr>
            </a:solidFill>
          </p:spPr>
          <p:txBody>
            <a:bodyPr/>
            <a:lstStyle/>
            <a:p/>
          </p:txBody>
        </p:sp>
        <p:sp>
          <p:nvSpPr>
            <p:cNvPr id="80" name="rc80"/>
            <p:cNvSpPr/>
            <p:nvPr/>
          </p:nvSpPr>
          <p:spPr>
            <a:xfrm>
              <a:off x="2599420" y="4342748"/>
              <a:ext cx="220362" cy="434416"/>
            </a:xfrm>
            <a:prstGeom prst="rect">
              <a:avLst/>
            </a:prstGeom>
            <a:solidFill>
              <a:srgbClr val="00833D">
                <a:alpha val="100000"/>
              </a:srgbClr>
            </a:solidFill>
          </p:spPr>
          <p:txBody>
            <a:bodyPr/>
            <a:lstStyle/>
            <a:p/>
          </p:txBody>
        </p:sp>
        <p:sp>
          <p:nvSpPr>
            <p:cNvPr id="81" name="rc81"/>
            <p:cNvSpPr/>
            <p:nvPr/>
          </p:nvSpPr>
          <p:spPr>
            <a:xfrm>
              <a:off x="2893237" y="4496604"/>
              <a:ext cx="220362" cy="398215"/>
            </a:xfrm>
            <a:prstGeom prst="rect">
              <a:avLst/>
            </a:prstGeom>
            <a:solidFill>
              <a:srgbClr val="00833D">
                <a:alpha val="100000"/>
              </a:srgbClr>
            </a:solidFill>
          </p:spPr>
          <p:txBody>
            <a:bodyPr/>
            <a:lstStyle/>
            <a:p/>
          </p:txBody>
        </p:sp>
        <p:sp>
          <p:nvSpPr>
            <p:cNvPr id="82" name="rc82"/>
            <p:cNvSpPr/>
            <p:nvPr/>
          </p:nvSpPr>
          <p:spPr>
            <a:xfrm>
              <a:off x="3187054" y="4496604"/>
              <a:ext cx="220362" cy="380114"/>
            </a:xfrm>
            <a:prstGeom prst="rect">
              <a:avLst/>
            </a:prstGeom>
            <a:solidFill>
              <a:srgbClr val="00833D">
                <a:alpha val="100000"/>
              </a:srgbClr>
            </a:solidFill>
          </p:spPr>
          <p:txBody>
            <a:bodyPr/>
            <a:lstStyle/>
            <a:p/>
          </p:txBody>
        </p:sp>
        <p:sp>
          <p:nvSpPr>
            <p:cNvPr id="83" name="rc83"/>
            <p:cNvSpPr/>
            <p:nvPr/>
          </p:nvSpPr>
          <p:spPr>
            <a:xfrm>
              <a:off x="3480871" y="4559956"/>
              <a:ext cx="220362" cy="371064"/>
            </a:xfrm>
            <a:prstGeom prst="rect">
              <a:avLst/>
            </a:prstGeom>
            <a:solidFill>
              <a:srgbClr val="00833D">
                <a:alpha val="100000"/>
              </a:srgbClr>
            </a:solidFill>
          </p:spPr>
          <p:txBody>
            <a:bodyPr/>
            <a:lstStyle/>
            <a:p/>
          </p:txBody>
        </p:sp>
        <p:sp>
          <p:nvSpPr>
            <p:cNvPr id="84" name="rc84"/>
            <p:cNvSpPr/>
            <p:nvPr/>
          </p:nvSpPr>
          <p:spPr>
            <a:xfrm>
              <a:off x="3774688" y="4623308"/>
              <a:ext cx="220362" cy="334862"/>
            </a:xfrm>
            <a:prstGeom prst="rect">
              <a:avLst/>
            </a:prstGeom>
            <a:solidFill>
              <a:srgbClr val="00833D">
                <a:alpha val="100000"/>
              </a:srgbClr>
            </a:solidFill>
          </p:spPr>
          <p:txBody>
            <a:bodyPr/>
            <a:lstStyle/>
            <a:p/>
          </p:txBody>
        </p:sp>
        <p:sp>
          <p:nvSpPr>
            <p:cNvPr id="85" name="rc85"/>
            <p:cNvSpPr/>
            <p:nvPr/>
          </p:nvSpPr>
          <p:spPr>
            <a:xfrm>
              <a:off x="4068505" y="4641409"/>
              <a:ext cx="220362" cy="316762"/>
            </a:xfrm>
            <a:prstGeom prst="rect">
              <a:avLst/>
            </a:prstGeom>
            <a:solidFill>
              <a:srgbClr val="00833D">
                <a:alpha val="100000"/>
              </a:srgbClr>
            </a:solidFill>
          </p:spPr>
          <p:txBody>
            <a:bodyPr/>
            <a:lstStyle/>
            <a:p/>
          </p:txBody>
        </p:sp>
        <p:sp>
          <p:nvSpPr>
            <p:cNvPr id="86" name="rc86"/>
            <p:cNvSpPr/>
            <p:nvPr/>
          </p:nvSpPr>
          <p:spPr>
            <a:xfrm>
              <a:off x="4362322" y="4659510"/>
              <a:ext cx="220362" cy="316762"/>
            </a:xfrm>
            <a:prstGeom prst="rect">
              <a:avLst/>
            </a:prstGeom>
            <a:solidFill>
              <a:srgbClr val="00833D">
                <a:alpha val="100000"/>
              </a:srgbClr>
            </a:solidFill>
          </p:spPr>
          <p:txBody>
            <a:bodyPr/>
            <a:lstStyle/>
            <a:p/>
          </p:txBody>
        </p:sp>
        <p:sp>
          <p:nvSpPr>
            <p:cNvPr id="87" name="rc87"/>
            <p:cNvSpPr/>
            <p:nvPr/>
          </p:nvSpPr>
          <p:spPr>
            <a:xfrm>
              <a:off x="4656139" y="4659510"/>
              <a:ext cx="220362" cy="316762"/>
            </a:xfrm>
            <a:prstGeom prst="rect">
              <a:avLst/>
            </a:prstGeom>
            <a:solidFill>
              <a:srgbClr val="00833D">
                <a:alpha val="100000"/>
              </a:srgbClr>
            </a:solidFill>
          </p:spPr>
          <p:txBody>
            <a:bodyPr/>
            <a:lstStyle/>
            <a:p/>
          </p:txBody>
        </p:sp>
        <p:sp>
          <p:nvSpPr>
            <p:cNvPr id="88" name="rc88"/>
            <p:cNvSpPr/>
            <p:nvPr/>
          </p:nvSpPr>
          <p:spPr>
            <a:xfrm>
              <a:off x="4949956" y="4668560"/>
              <a:ext cx="220362" cy="334862"/>
            </a:xfrm>
            <a:prstGeom prst="rect">
              <a:avLst/>
            </a:prstGeom>
            <a:solidFill>
              <a:srgbClr val="00833D">
                <a:alpha val="100000"/>
              </a:srgbClr>
            </a:solidFill>
          </p:spPr>
          <p:txBody>
            <a:bodyPr/>
            <a:lstStyle/>
            <a:p/>
          </p:txBody>
        </p:sp>
        <p:sp>
          <p:nvSpPr>
            <p:cNvPr id="89" name="rc89"/>
            <p:cNvSpPr/>
            <p:nvPr/>
          </p:nvSpPr>
          <p:spPr>
            <a:xfrm>
              <a:off x="5243772" y="4650460"/>
              <a:ext cx="220362" cy="334862"/>
            </a:xfrm>
            <a:prstGeom prst="rect">
              <a:avLst/>
            </a:prstGeom>
            <a:solidFill>
              <a:srgbClr val="00833D">
                <a:alpha val="100000"/>
              </a:srgbClr>
            </a:solidFill>
          </p:spPr>
          <p:txBody>
            <a:bodyPr/>
            <a:lstStyle/>
            <a:p/>
          </p:txBody>
        </p:sp>
        <p:sp>
          <p:nvSpPr>
            <p:cNvPr id="90" name="rc90"/>
            <p:cNvSpPr/>
            <p:nvPr/>
          </p:nvSpPr>
          <p:spPr>
            <a:xfrm>
              <a:off x="5537589" y="4632359"/>
              <a:ext cx="220362" cy="352963"/>
            </a:xfrm>
            <a:prstGeom prst="rect">
              <a:avLst/>
            </a:prstGeom>
            <a:solidFill>
              <a:srgbClr val="00833D">
                <a:alpha val="100000"/>
              </a:srgbClr>
            </a:solidFill>
          </p:spPr>
          <p:txBody>
            <a:bodyPr/>
            <a:lstStyle/>
            <a:p/>
          </p:txBody>
        </p:sp>
        <p:sp>
          <p:nvSpPr>
            <p:cNvPr id="91" name="rc91"/>
            <p:cNvSpPr/>
            <p:nvPr/>
          </p:nvSpPr>
          <p:spPr>
            <a:xfrm>
              <a:off x="5831406" y="4605208"/>
              <a:ext cx="220362" cy="380114"/>
            </a:xfrm>
            <a:prstGeom prst="rect">
              <a:avLst/>
            </a:prstGeom>
            <a:solidFill>
              <a:srgbClr val="00833D">
                <a:alpha val="100000"/>
              </a:srgbClr>
            </a:solidFill>
          </p:spPr>
          <p:txBody>
            <a:bodyPr/>
            <a:lstStyle/>
            <a:p/>
          </p:txBody>
        </p:sp>
        <p:sp>
          <p:nvSpPr>
            <p:cNvPr id="92" name="rc92"/>
            <p:cNvSpPr/>
            <p:nvPr/>
          </p:nvSpPr>
          <p:spPr>
            <a:xfrm>
              <a:off x="6125223" y="4632359"/>
              <a:ext cx="220362" cy="380114"/>
            </a:xfrm>
            <a:prstGeom prst="rect">
              <a:avLst/>
            </a:prstGeom>
            <a:solidFill>
              <a:srgbClr val="00833D">
                <a:alpha val="100000"/>
              </a:srgbClr>
            </a:solidFill>
          </p:spPr>
          <p:txBody>
            <a:bodyPr/>
            <a:lstStyle/>
            <a:p/>
          </p:txBody>
        </p:sp>
        <p:sp>
          <p:nvSpPr>
            <p:cNvPr id="93" name="rc93"/>
            <p:cNvSpPr/>
            <p:nvPr/>
          </p:nvSpPr>
          <p:spPr>
            <a:xfrm>
              <a:off x="6419040" y="4668560"/>
              <a:ext cx="220362" cy="352963"/>
            </a:xfrm>
            <a:prstGeom prst="rect">
              <a:avLst/>
            </a:prstGeom>
            <a:solidFill>
              <a:srgbClr val="00833D">
                <a:alpha val="100000"/>
              </a:srgbClr>
            </a:solidFill>
          </p:spPr>
          <p:txBody>
            <a:bodyPr/>
            <a:lstStyle/>
            <a:p/>
          </p:txBody>
        </p:sp>
        <p:sp>
          <p:nvSpPr>
            <p:cNvPr id="94" name="rc94"/>
            <p:cNvSpPr/>
            <p:nvPr/>
          </p:nvSpPr>
          <p:spPr>
            <a:xfrm>
              <a:off x="6712857" y="4659510"/>
              <a:ext cx="220362" cy="343913"/>
            </a:xfrm>
            <a:prstGeom prst="rect">
              <a:avLst/>
            </a:prstGeom>
            <a:solidFill>
              <a:srgbClr val="00833D">
                <a:alpha val="100000"/>
              </a:srgbClr>
            </a:solidFill>
          </p:spPr>
          <p:txBody>
            <a:bodyPr/>
            <a:lstStyle/>
            <a:p/>
          </p:txBody>
        </p:sp>
        <p:sp>
          <p:nvSpPr>
            <p:cNvPr id="95" name="rc95"/>
            <p:cNvSpPr/>
            <p:nvPr/>
          </p:nvSpPr>
          <p:spPr>
            <a:xfrm>
              <a:off x="7006674" y="4578057"/>
              <a:ext cx="220362" cy="371064"/>
            </a:xfrm>
            <a:prstGeom prst="rect">
              <a:avLst/>
            </a:prstGeom>
            <a:solidFill>
              <a:srgbClr val="00833D">
                <a:alpha val="100000"/>
              </a:srgbClr>
            </a:solidFill>
          </p:spPr>
          <p:txBody>
            <a:bodyPr/>
            <a:lstStyle/>
            <a:p/>
          </p:txBody>
        </p:sp>
        <p:sp>
          <p:nvSpPr>
            <p:cNvPr id="96" name="rc96"/>
            <p:cNvSpPr/>
            <p:nvPr/>
          </p:nvSpPr>
          <p:spPr>
            <a:xfrm>
              <a:off x="7300491" y="4451352"/>
              <a:ext cx="220362" cy="416316"/>
            </a:xfrm>
            <a:prstGeom prst="rect">
              <a:avLst/>
            </a:prstGeom>
            <a:solidFill>
              <a:srgbClr val="00833D">
                <a:alpha val="100000"/>
              </a:srgbClr>
            </a:solidFill>
          </p:spPr>
          <p:txBody>
            <a:bodyPr/>
            <a:lstStyle/>
            <a:p/>
          </p:txBody>
        </p:sp>
        <p:sp>
          <p:nvSpPr>
            <p:cNvPr id="97" name="rc97"/>
            <p:cNvSpPr/>
            <p:nvPr/>
          </p:nvSpPr>
          <p:spPr>
            <a:xfrm>
              <a:off x="7594308" y="4587107"/>
              <a:ext cx="220362" cy="407265"/>
            </a:xfrm>
            <a:prstGeom prst="rect">
              <a:avLst/>
            </a:prstGeom>
            <a:solidFill>
              <a:srgbClr val="00833D">
                <a:alpha val="100000"/>
              </a:srgbClr>
            </a:solidFill>
          </p:spPr>
          <p:txBody>
            <a:bodyPr/>
            <a:lstStyle/>
            <a:p/>
          </p:txBody>
        </p:sp>
        <p:sp>
          <p:nvSpPr>
            <p:cNvPr id="98" name="rc98"/>
            <p:cNvSpPr/>
            <p:nvPr/>
          </p:nvSpPr>
          <p:spPr>
            <a:xfrm>
              <a:off x="7888125" y="4541855"/>
              <a:ext cx="220362" cy="380114"/>
            </a:xfrm>
            <a:prstGeom prst="rect">
              <a:avLst/>
            </a:prstGeom>
            <a:solidFill>
              <a:srgbClr val="00833D">
                <a:alpha val="100000"/>
              </a:srgbClr>
            </a:solidFill>
          </p:spPr>
          <p:txBody>
            <a:bodyPr/>
            <a:lstStyle/>
            <a:p/>
          </p:txBody>
        </p:sp>
        <p:sp>
          <p:nvSpPr>
            <p:cNvPr id="99" name="rc99"/>
            <p:cNvSpPr/>
            <p:nvPr/>
          </p:nvSpPr>
          <p:spPr>
            <a:xfrm>
              <a:off x="8181942" y="4541855"/>
              <a:ext cx="220362" cy="398215"/>
            </a:xfrm>
            <a:prstGeom prst="rect">
              <a:avLst/>
            </a:prstGeom>
            <a:solidFill>
              <a:srgbClr val="00833D">
                <a:alpha val="100000"/>
              </a:srgbClr>
            </a:solidFill>
          </p:spPr>
          <p:txBody>
            <a:bodyPr/>
            <a:lstStyle/>
            <a:p/>
          </p:txBody>
        </p:sp>
        <p:sp>
          <p:nvSpPr>
            <p:cNvPr id="100" name="rc100"/>
            <p:cNvSpPr/>
            <p:nvPr/>
          </p:nvSpPr>
          <p:spPr>
            <a:xfrm>
              <a:off x="8475758" y="4550906"/>
              <a:ext cx="220362" cy="380114"/>
            </a:xfrm>
            <a:prstGeom prst="rect">
              <a:avLst/>
            </a:prstGeom>
            <a:solidFill>
              <a:srgbClr val="00833D">
                <a:alpha val="100000"/>
              </a:srgbClr>
            </a:solidFill>
          </p:spPr>
          <p:txBody>
            <a:bodyPr/>
            <a:lstStyle/>
            <a:p/>
          </p:txBody>
        </p:sp>
        <p:sp>
          <p:nvSpPr>
            <p:cNvPr id="101" name="rc101"/>
            <p:cNvSpPr/>
            <p:nvPr/>
          </p:nvSpPr>
          <p:spPr>
            <a:xfrm>
              <a:off x="1130336" y="4170791"/>
              <a:ext cx="220362" cy="63352"/>
            </a:xfrm>
            <a:prstGeom prst="rect">
              <a:avLst/>
            </a:prstGeom>
            <a:solidFill>
              <a:srgbClr val="80BD41">
                <a:alpha val="100000"/>
              </a:srgbClr>
            </a:solidFill>
          </p:spPr>
          <p:txBody>
            <a:bodyPr/>
            <a:lstStyle/>
            <a:p/>
          </p:txBody>
        </p:sp>
        <p:sp>
          <p:nvSpPr>
            <p:cNvPr id="102" name="rc102"/>
            <p:cNvSpPr/>
            <p:nvPr/>
          </p:nvSpPr>
          <p:spPr>
            <a:xfrm>
              <a:off x="1424153" y="4234144"/>
              <a:ext cx="220362" cy="54302"/>
            </a:xfrm>
            <a:prstGeom prst="rect">
              <a:avLst/>
            </a:prstGeom>
            <a:solidFill>
              <a:srgbClr val="80BD41">
                <a:alpha val="100000"/>
              </a:srgbClr>
            </a:solidFill>
          </p:spPr>
          <p:txBody>
            <a:bodyPr/>
            <a:lstStyle/>
            <a:p/>
          </p:txBody>
        </p:sp>
        <p:sp>
          <p:nvSpPr>
            <p:cNvPr id="103" name="rc103"/>
            <p:cNvSpPr/>
            <p:nvPr/>
          </p:nvSpPr>
          <p:spPr>
            <a:xfrm>
              <a:off x="1717969" y="4216043"/>
              <a:ext cx="220362" cy="63352"/>
            </a:xfrm>
            <a:prstGeom prst="rect">
              <a:avLst/>
            </a:prstGeom>
            <a:solidFill>
              <a:srgbClr val="80BD41">
                <a:alpha val="100000"/>
              </a:srgbClr>
            </a:solidFill>
          </p:spPr>
          <p:txBody>
            <a:bodyPr/>
            <a:lstStyle/>
            <a:p/>
          </p:txBody>
        </p:sp>
        <p:sp>
          <p:nvSpPr>
            <p:cNvPr id="104" name="rc104"/>
            <p:cNvSpPr/>
            <p:nvPr/>
          </p:nvSpPr>
          <p:spPr>
            <a:xfrm>
              <a:off x="2011786" y="4243194"/>
              <a:ext cx="220362" cy="63352"/>
            </a:xfrm>
            <a:prstGeom prst="rect">
              <a:avLst/>
            </a:prstGeom>
            <a:solidFill>
              <a:srgbClr val="80BD41">
                <a:alpha val="100000"/>
              </a:srgbClr>
            </a:solidFill>
          </p:spPr>
          <p:txBody>
            <a:bodyPr/>
            <a:lstStyle/>
            <a:p/>
          </p:txBody>
        </p:sp>
        <p:sp>
          <p:nvSpPr>
            <p:cNvPr id="105" name="rc105"/>
            <p:cNvSpPr/>
            <p:nvPr/>
          </p:nvSpPr>
          <p:spPr>
            <a:xfrm>
              <a:off x="2305603" y="4279395"/>
              <a:ext cx="220362" cy="72402"/>
            </a:xfrm>
            <a:prstGeom prst="rect">
              <a:avLst/>
            </a:prstGeom>
            <a:solidFill>
              <a:srgbClr val="80BD41">
                <a:alpha val="100000"/>
              </a:srgbClr>
            </a:solidFill>
          </p:spPr>
          <p:txBody>
            <a:bodyPr/>
            <a:lstStyle/>
            <a:p/>
          </p:txBody>
        </p:sp>
        <p:sp>
          <p:nvSpPr>
            <p:cNvPr id="106" name="rc106"/>
            <p:cNvSpPr/>
            <p:nvPr/>
          </p:nvSpPr>
          <p:spPr>
            <a:xfrm>
              <a:off x="2599420" y="4270345"/>
              <a:ext cx="220362" cy="72402"/>
            </a:xfrm>
            <a:prstGeom prst="rect">
              <a:avLst/>
            </a:prstGeom>
            <a:solidFill>
              <a:srgbClr val="80BD41">
                <a:alpha val="100000"/>
              </a:srgbClr>
            </a:solidFill>
          </p:spPr>
          <p:txBody>
            <a:bodyPr/>
            <a:lstStyle/>
            <a:p/>
          </p:txBody>
        </p:sp>
        <p:sp>
          <p:nvSpPr>
            <p:cNvPr id="107" name="rc107"/>
            <p:cNvSpPr/>
            <p:nvPr/>
          </p:nvSpPr>
          <p:spPr>
            <a:xfrm>
              <a:off x="2893237" y="4442302"/>
              <a:ext cx="220362" cy="54302"/>
            </a:xfrm>
            <a:prstGeom prst="rect">
              <a:avLst/>
            </a:prstGeom>
            <a:solidFill>
              <a:srgbClr val="80BD41">
                <a:alpha val="100000"/>
              </a:srgbClr>
            </a:solidFill>
          </p:spPr>
          <p:txBody>
            <a:bodyPr/>
            <a:lstStyle/>
            <a:p/>
          </p:txBody>
        </p:sp>
        <p:sp>
          <p:nvSpPr>
            <p:cNvPr id="108" name="rc108"/>
            <p:cNvSpPr/>
            <p:nvPr/>
          </p:nvSpPr>
          <p:spPr>
            <a:xfrm>
              <a:off x="3187054" y="4442302"/>
              <a:ext cx="220362" cy="54302"/>
            </a:xfrm>
            <a:prstGeom prst="rect">
              <a:avLst/>
            </a:prstGeom>
            <a:solidFill>
              <a:srgbClr val="80BD41">
                <a:alpha val="100000"/>
              </a:srgbClr>
            </a:solidFill>
          </p:spPr>
          <p:txBody>
            <a:bodyPr/>
            <a:lstStyle/>
            <a:p/>
          </p:txBody>
        </p:sp>
        <p:sp>
          <p:nvSpPr>
            <p:cNvPr id="109" name="rc109"/>
            <p:cNvSpPr/>
            <p:nvPr/>
          </p:nvSpPr>
          <p:spPr>
            <a:xfrm>
              <a:off x="3480871" y="4505654"/>
              <a:ext cx="220362" cy="54302"/>
            </a:xfrm>
            <a:prstGeom prst="rect">
              <a:avLst/>
            </a:prstGeom>
            <a:solidFill>
              <a:srgbClr val="80BD41">
                <a:alpha val="100000"/>
              </a:srgbClr>
            </a:solidFill>
          </p:spPr>
          <p:txBody>
            <a:bodyPr/>
            <a:lstStyle/>
            <a:p/>
          </p:txBody>
        </p:sp>
        <p:sp>
          <p:nvSpPr>
            <p:cNvPr id="110" name="rc110"/>
            <p:cNvSpPr/>
            <p:nvPr/>
          </p:nvSpPr>
          <p:spPr>
            <a:xfrm>
              <a:off x="3774688" y="4569006"/>
              <a:ext cx="220362" cy="54302"/>
            </a:xfrm>
            <a:prstGeom prst="rect">
              <a:avLst/>
            </a:prstGeom>
            <a:solidFill>
              <a:srgbClr val="80BD41">
                <a:alpha val="100000"/>
              </a:srgbClr>
            </a:solidFill>
          </p:spPr>
          <p:txBody>
            <a:bodyPr/>
            <a:lstStyle/>
            <a:p/>
          </p:txBody>
        </p:sp>
        <p:sp>
          <p:nvSpPr>
            <p:cNvPr id="111" name="rc111"/>
            <p:cNvSpPr/>
            <p:nvPr/>
          </p:nvSpPr>
          <p:spPr>
            <a:xfrm>
              <a:off x="4068505" y="4578057"/>
              <a:ext cx="220362" cy="63352"/>
            </a:xfrm>
            <a:prstGeom prst="rect">
              <a:avLst/>
            </a:prstGeom>
            <a:solidFill>
              <a:srgbClr val="80BD41">
                <a:alpha val="100000"/>
              </a:srgbClr>
            </a:solidFill>
          </p:spPr>
          <p:txBody>
            <a:bodyPr/>
            <a:lstStyle/>
            <a:p/>
          </p:txBody>
        </p:sp>
        <p:sp>
          <p:nvSpPr>
            <p:cNvPr id="112" name="rc112"/>
            <p:cNvSpPr/>
            <p:nvPr/>
          </p:nvSpPr>
          <p:spPr>
            <a:xfrm>
              <a:off x="4362322" y="4605208"/>
              <a:ext cx="220362" cy="54302"/>
            </a:xfrm>
            <a:prstGeom prst="rect">
              <a:avLst/>
            </a:prstGeom>
            <a:solidFill>
              <a:srgbClr val="80BD41">
                <a:alpha val="100000"/>
              </a:srgbClr>
            </a:solidFill>
          </p:spPr>
          <p:txBody>
            <a:bodyPr/>
            <a:lstStyle/>
            <a:p/>
          </p:txBody>
        </p:sp>
        <p:sp>
          <p:nvSpPr>
            <p:cNvPr id="113" name="rc113"/>
            <p:cNvSpPr/>
            <p:nvPr/>
          </p:nvSpPr>
          <p:spPr>
            <a:xfrm>
              <a:off x="4656139" y="4614258"/>
              <a:ext cx="220362" cy="45251"/>
            </a:xfrm>
            <a:prstGeom prst="rect">
              <a:avLst/>
            </a:prstGeom>
            <a:solidFill>
              <a:srgbClr val="80BD41">
                <a:alpha val="100000"/>
              </a:srgbClr>
            </a:solidFill>
          </p:spPr>
          <p:txBody>
            <a:bodyPr/>
            <a:lstStyle/>
            <a:p/>
          </p:txBody>
        </p:sp>
        <p:sp>
          <p:nvSpPr>
            <p:cNvPr id="114" name="rc114"/>
            <p:cNvSpPr/>
            <p:nvPr/>
          </p:nvSpPr>
          <p:spPr>
            <a:xfrm>
              <a:off x="4949956" y="4587107"/>
              <a:ext cx="220362" cy="81453"/>
            </a:xfrm>
            <a:prstGeom prst="rect">
              <a:avLst/>
            </a:prstGeom>
            <a:solidFill>
              <a:srgbClr val="80BD41">
                <a:alpha val="100000"/>
              </a:srgbClr>
            </a:solidFill>
          </p:spPr>
          <p:txBody>
            <a:bodyPr/>
            <a:lstStyle/>
            <a:p/>
          </p:txBody>
        </p:sp>
        <p:sp>
          <p:nvSpPr>
            <p:cNvPr id="115" name="rc115"/>
            <p:cNvSpPr/>
            <p:nvPr/>
          </p:nvSpPr>
          <p:spPr>
            <a:xfrm>
              <a:off x="5243772" y="4587107"/>
              <a:ext cx="220362" cy="63352"/>
            </a:xfrm>
            <a:prstGeom prst="rect">
              <a:avLst/>
            </a:prstGeom>
            <a:solidFill>
              <a:srgbClr val="80BD41">
                <a:alpha val="100000"/>
              </a:srgbClr>
            </a:solidFill>
          </p:spPr>
          <p:txBody>
            <a:bodyPr/>
            <a:lstStyle/>
            <a:p/>
          </p:txBody>
        </p:sp>
        <p:sp>
          <p:nvSpPr>
            <p:cNvPr id="116" name="rc116"/>
            <p:cNvSpPr/>
            <p:nvPr/>
          </p:nvSpPr>
          <p:spPr>
            <a:xfrm>
              <a:off x="5537589" y="4569006"/>
              <a:ext cx="220362" cy="63352"/>
            </a:xfrm>
            <a:prstGeom prst="rect">
              <a:avLst/>
            </a:prstGeom>
            <a:solidFill>
              <a:srgbClr val="80BD41">
                <a:alpha val="100000"/>
              </a:srgbClr>
            </a:solidFill>
          </p:spPr>
          <p:txBody>
            <a:bodyPr/>
            <a:lstStyle/>
            <a:p/>
          </p:txBody>
        </p:sp>
        <p:sp>
          <p:nvSpPr>
            <p:cNvPr id="117" name="rc117"/>
            <p:cNvSpPr/>
            <p:nvPr/>
          </p:nvSpPr>
          <p:spPr>
            <a:xfrm>
              <a:off x="5831406" y="4541855"/>
              <a:ext cx="220362" cy="63352"/>
            </a:xfrm>
            <a:prstGeom prst="rect">
              <a:avLst/>
            </a:prstGeom>
            <a:solidFill>
              <a:srgbClr val="80BD41">
                <a:alpha val="100000"/>
              </a:srgbClr>
            </a:solidFill>
          </p:spPr>
          <p:txBody>
            <a:bodyPr/>
            <a:lstStyle/>
            <a:p/>
          </p:txBody>
        </p:sp>
        <p:sp>
          <p:nvSpPr>
            <p:cNvPr id="118" name="rc118"/>
            <p:cNvSpPr/>
            <p:nvPr/>
          </p:nvSpPr>
          <p:spPr>
            <a:xfrm>
              <a:off x="6125223" y="4505654"/>
              <a:ext cx="220362" cy="126704"/>
            </a:xfrm>
            <a:prstGeom prst="rect">
              <a:avLst/>
            </a:prstGeom>
            <a:solidFill>
              <a:srgbClr val="80BD41">
                <a:alpha val="100000"/>
              </a:srgbClr>
            </a:solidFill>
          </p:spPr>
          <p:txBody>
            <a:bodyPr/>
            <a:lstStyle/>
            <a:p/>
          </p:txBody>
        </p:sp>
        <p:sp>
          <p:nvSpPr>
            <p:cNvPr id="119" name="rc119"/>
            <p:cNvSpPr/>
            <p:nvPr/>
          </p:nvSpPr>
          <p:spPr>
            <a:xfrm>
              <a:off x="6419040" y="4587107"/>
              <a:ext cx="220362" cy="81453"/>
            </a:xfrm>
            <a:prstGeom prst="rect">
              <a:avLst/>
            </a:prstGeom>
            <a:solidFill>
              <a:srgbClr val="80BD41">
                <a:alpha val="100000"/>
              </a:srgbClr>
            </a:solidFill>
          </p:spPr>
          <p:txBody>
            <a:bodyPr/>
            <a:lstStyle/>
            <a:p/>
          </p:txBody>
        </p:sp>
        <p:sp>
          <p:nvSpPr>
            <p:cNvPr id="120" name="rc120"/>
            <p:cNvSpPr/>
            <p:nvPr/>
          </p:nvSpPr>
          <p:spPr>
            <a:xfrm>
              <a:off x="6712857" y="4541855"/>
              <a:ext cx="220362" cy="117654"/>
            </a:xfrm>
            <a:prstGeom prst="rect">
              <a:avLst/>
            </a:prstGeom>
            <a:solidFill>
              <a:srgbClr val="80BD41">
                <a:alpha val="100000"/>
              </a:srgbClr>
            </a:solidFill>
          </p:spPr>
          <p:txBody>
            <a:bodyPr/>
            <a:lstStyle/>
            <a:p/>
          </p:txBody>
        </p:sp>
        <p:sp>
          <p:nvSpPr>
            <p:cNvPr id="121" name="rc121"/>
            <p:cNvSpPr/>
            <p:nvPr/>
          </p:nvSpPr>
          <p:spPr>
            <a:xfrm>
              <a:off x="7006674" y="4442302"/>
              <a:ext cx="220362" cy="135755"/>
            </a:xfrm>
            <a:prstGeom prst="rect">
              <a:avLst/>
            </a:prstGeom>
            <a:solidFill>
              <a:srgbClr val="80BD41">
                <a:alpha val="100000"/>
              </a:srgbClr>
            </a:solidFill>
          </p:spPr>
          <p:txBody>
            <a:bodyPr/>
            <a:lstStyle/>
            <a:p/>
          </p:txBody>
        </p:sp>
        <p:sp>
          <p:nvSpPr>
            <p:cNvPr id="122" name="rc122"/>
            <p:cNvSpPr/>
            <p:nvPr/>
          </p:nvSpPr>
          <p:spPr>
            <a:xfrm>
              <a:off x="7300491" y="4306546"/>
              <a:ext cx="220362" cy="144805"/>
            </a:xfrm>
            <a:prstGeom prst="rect">
              <a:avLst/>
            </a:prstGeom>
            <a:solidFill>
              <a:srgbClr val="80BD41">
                <a:alpha val="100000"/>
              </a:srgbClr>
            </a:solidFill>
          </p:spPr>
          <p:txBody>
            <a:bodyPr/>
            <a:lstStyle/>
            <a:p/>
          </p:txBody>
        </p:sp>
        <p:sp>
          <p:nvSpPr>
            <p:cNvPr id="123" name="rc123"/>
            <p:cNvSpPr/>
            <p:nvPr/>
          </p:nvSpPr>
          <p:spPr>
            <a:xfrm>
              <a:off x="7594308" y="4433251"/>
              <a:ext cx="220362" cy="153855"/>
            </a:xfrm>
            <a:prstGeom prst="rect">
              <a:avLst/>
            </a:prstGeom>
            <a:solidFill>
              <a:srgbClr val="80BD41">
                <a:alpha val="100000"/>
              </a:srgbClr>
            </a:solidFill>
          </p:spPr>
          <p:txBody>
            <a:bodyPr/>
            <a:lstStyle/>
            <a:p/>
          </p:txBody>
        </p:sp>
        <p:sp>
          <p:nvSpPr>
            <p:cNvPr id="124" name="rc124"/>
            <p:cNvSpPr/>
            <p:nvPr/>
          </p:nvSpPr>
          <p:spPr>
            <a:xfrm>
              <a:off x="7888125" y="4406100"/>
              <a:ext cx="220362" cy="135755"/>
            </a:xfrm>
            <a:prstGeom prst="rect">
              <a:avLst/>
            </a:prstGeom>
            <a:solidFill>
              <a:srgbClr val="80BD41">
                <a:alpha val="100000"/>
              </a:srgbClr>
            </a:solidFill>
          </p:spPr>
          <p:txBody>
            <a:bodyPr/>
            <a:lstStyle/>
            <a:p/>
          </p:txBody>
        </p:sp>
        <p:sp>
          <p:nvSpPr>
            <p:cNvPr id="125" name="rc125"/>
            <p:cNvSpPr/>
            <p:nvPr/>
          </p:nvSpPr>
          <p:spPr>
            <a:xfrm>
              <a:off x="8181942" y="4442302"/>
              <a:ext cx="220362" cy="99553"/>
            </a:xfrm>
            <a:prstGeom prst="rect">
              <a:avLst/>
            </a:prstGeom>
            <a:solidFill>
              <a:srgbClr val="80BD41">
                <a:alpha val="100000"/>
              </a:srgbClr>
            </a:solidFill>
          </p:spPr>
          <p:txBody>
            <a:bodyPr/>
            <a:lstStyle/>
            <a:p/>
          </p:txBody>
        </p:sp>
        <p:sp>
          <p:nvSpPr>
            <p:cNvPr id="126" name="rc126"/>
            <p:cNvSpPr/>
            <p:nvPr/>
          </p:nvSpPr>
          <p:spPr>
            <a:xfrm>
              <a:off x="8475758" y="4433251"/>
              <a:ext cx="220362" cy="117654"/>
            </a:xfrm>
            <a:prstGeom prst="rect">
              <a:avLst/>
            </a:prstGeom>
            <a:solidFill>
              <a:srgbClr val="80BD41">
                <a:alpha val="100000"/>
              </a:srgbClr>
            </a:solidFill>
          </p:spPr>
          <p:txBody>
            <a:bodyPr/>
            <a:lstStyle/>
            <a:p/>
          </p:txBody>
        </p:sp>
        <p:sp>
          <p:nvSpPr>
            <p:cNvPr id="127" name="rc127"/>
            <p:cNvSpPr/>
            <p:nvPr/>
          </p:nvSpPr>
          <p:spPr>
            <a:xfrm>
              <a:off x="1130336" y="4053137"/>
              <a:ext cx="220362" cy="117654"/>
            </a:xfrm>
            <a:prstGeom prst="rect">
              <a:avLst/>
            </a:prstGeom>
            <a:solidFill>
              <a:srgbClr val="6A1E74">
                <a:alpha val="100000"/>
              </a:srgbClr>
            </a:solidFill>
          </p:spPr>
          <p:txBody>
            <a:bodyPr/>
            <a:lstStyle/>
            <a:p/>
          </p:txBody>
        </p:sp>
        <p:sp>
          <p:nvSpPr>
            <p:cNvPr id="128" name="rc128"/>
            <p:cNvSpPr/>
            <p:nvPr/>
          </p:nvSpPr>
          <p:spPr>
            <a:xfrm>
              <a:off x="1424153" y="4107439"/>
              <a:ext cx="220362" cy="126704"/>
            </a:xfrm>
            <a:prstGeom prst="rect">
              <a:avLst/>
            </a:prstGeom>
            <a:solidFill>
              <a:srgbClr val="6A1E74">
                <a:alpha val="100000"/>
              </a:srgbClr>
            </a:solidFill>
          </p:spPr>
          <p:txBody>
            <a:bodyPr/>
            <a:lstStyle/>
            <a:p/>
          </p:txBody>
        </p:sp>
        <p:sp>
          <p:nvSpPr>
            <p:cNvPr id="129" name="rc129"/>
            <p:cNvSpPr/>
            <p:nvPr/>
          </p:nvSpPr>
          <p:spPr>
            <a:xfrm>
              <a:off x="1717969" y="4080288"/>
              <a:ext cx="220362" cy="135755"/>
            </a:xfrm>
            <a:prstGeom prst="rect">
              <a:avLst/>
            </a:prstGeom>
            <a:solidFill>
              <a:srgbClr val="6A1E74">
                <a:alpha val="100000"/>
              </a:srgbClr>
            </a:solidFill>
          </p:spPr>
          <p:txBody>
            <a:bodyPr/>
            <a:lstStyle/>
            <a:p/>
          </p:txBody>
        </p:sp>
        <p:sp>
          <p:nvSpPr>
            <p:cNvPr id="130" name="rc130"/>
            <p:cNvSpPr/>
            <p:nvPr/>
          </p:nvSpPr>
          <p:spPr>
            <a:xfrm>
              <a:off x="2011786" y="4116489"/>
              <a:ext cx="220362" cy="126704"/>
            </a:xfrm>
            <a:prstGeom prst="rect">
              <a:avLst/>
            </a:prstGeom>
            <a:solidFill>
              <a:srgbClr val="6A1E74">
                <a:alpha val="100000"/>
              </a:srgbClr>
            </a:solidFill>
          </p:spPr>
          <p:txBody>
            <a:bodyPr/>
            <a:lstStyle/>
            <a:p/>
          </p:txBody>
        </p:sp>
        <p:sp>
          <p:nvSpPr>
            <p:cNvPr id="131" name="rc131"/>
            <p:cNvSpPr/>
            <p:nvPr/>
          </p:nvSpPr>
          <p:spPr>
            <a:xfrm>
              <a:off x="2305603" y="4152690"/>
              <a:ext cx="220362" cy="126704"/>
            </a:xfrm>
            <a:prstGeom prst="rect">
              <a:avLst/>
            </a:prstGeom>
            <a:solidFill>
              <a:srgbClr val="6A1E74">
                <a:alpha val="100000"/>
              </a:srgbClr>
            </a:solidFill>
          </p:spPr>
          <p:txBody>
            <a:bodyPr/>
            <a:lstStyle/>
            <a:p/>
          </p:txBody>
        </p:sp>
        <p:sp>
          <p:nvSpPr>
            <p:cNvPr id="132" name="rc132"/>
            <p:cNvSpPr/>
            <p:nvPr/>
          </p:nvSpPr>
          <p:spPr>
            <a:xfrm>
              <a:off x="2599420" y="4143640"/>
              <a:ext cx="220362" cy="126704"/>
            </a:xfrm>
            <a:prstGeom prst="rect">
              <a:avLst/>
            </a:prstGeom>
            <a:solidFill>
              <a:srgbClr val="6A1E74">
                <a:alpha val="100000"/>
              </a:srgbClr>
            </a:solidFill>
          </p:spPr>
          <p:txBody>
            <a:bodyPr/>
            <a:lstStyle/>
            <a:p/>
          </p:txBody>
        </p:sp>
        <p:sp>
          <p:nvSpPr>
            <p:cNvPr id="133" name="rc133"/>
            <p:cNvSpPr/>
            <p:nvPr/>
          </p:nvSpPr>
          <p:spPr>
            <a:xfrm>
              <a:off x="2893237" y="4315597"/>
              <a:ext cx="220362" cy="126704"/>
            </a:xfrm>
            <a:prstGeom prst="rect">
              <a:avLst/>
            </a:prstGeom>
            <a:solidFill>
              <a:srgbClr val="6A1E74">
                <a:alpha val="100000"/>
              </a:srgbClr>
            </a:solidFill>
          </p:spPr>
          <p:txBody>
            <a:bodyPr/>
            <a:lstStyle/>
            <a:p/>
          </p:txBody>
        </p:sp>
        <p:sp>
          <p:nvSpPr>
            <p:cNvPr id="134" name="rc134"/>
            <p:cNvSpPr/>
            <p:nvPr/>
          </p:nvSpPr>
          <p:spPr>
            <a:xfrm>
              <a:off x="3187054" y="4324647"/>
              <a:ext cx="220362" cy="117654"/>
            </a:xfrm>
            <a:prstGeom prst="rect">
              <a:avLst/>
            </a:prstGeom>
            <a:solidFill>
              <a:srgbClr val="6A1E74">
                <a:alpha val="100000"/>
              </a:srgbClr>
            </a:solidFill>
          </p:spPr>
          <p:txBody>
            <a:bodyPr/>
            <a:lstStyle/>
            <a:p/>
          </p:txBody>
        </p:sp>
        <p:sp>
          <p:nvSpPr>
            <p:cNvPr id="135" name="rc135"/>
            <p:cNvSpPr/>
            <p:nvPr/>
          </p:nvSpPr>
          <p:spPr>
            <a:xfrm>
              <a:off x="3480871" y="4378949"/>
              <a:ext cx="220362" cy="126704"/>
            </a:xfrm>
            <a:prstGeom prst="rect">
              <a:avLst/>
            </a:prstGeom>
            <a:solidFill>
              <a:srgbClr val="6A1E74">
                <a:alpha val="100000"/>
              </a:srgbClr>
            </a:solidFill>
          </p:spPr>
          <p:txBody>
            <a:bodyPr/>
            <a:lstStyle/>
            <a:p/>
          </p:txBody>
        </p:sp>
        <p:sp>
          <p:nvSpPr>
            <p:cNvPr id="136" name="rc136"/>
            <p:cNvSpPr/>
            <p:nvPr/>
          </p:nvSpPr>
          <p:spPr>
            <a:xfrm>
              <a:off x="3774688" y="4460402"/>
              <a:ext cx="220362" cy="108604"/>
            </a:xfrm>
            <a:prstGeom prst="rect">
              <a:avLst/>
            </a:prstGeom>
            <a:solidFill>
              <a:srgbClr val="6A1E74">
                <a:alpha val="100000"/>
              </a:srgbClr>
            </a:solidFill>
          </p:spPr>
          <p:txBody>
            <a:bodyPr/>
            <a:lstStyle/>
            <a:p/>
          </p:txBody>
        </p:sp>
        <p:sp>
          <p:nvSpPr>
            <p:cNvPr id="137" name="rc137"/>
            <p:cNvSpPr/>
            <p:nvPr/>
          </p:nvSpPr>
          <p:spPr>
            <a:xfrm>
              <a:off x="4068505" y="4478503"/>
              <a:ext cx="220362" cy="99553"/>
            </a:xfrm>
            <a:prstGeom prst="rect">
              <a:avLst/>
            </a:prstGeom>
            <a:solidFill>
              <a:srgbClr val="6A1E74">
                <a:alpha val="100000"/>
              </a:srgbClr>
            </a:solidFill>
          </p:spPr>
          <p:txBody>
            <a:bodyPr/>
            <a:lstStyle/>
            <a:p/>
          </p:txBody>
        </p:sp>
        <p:sp>
          <p:nvSpPr>
            <p:cNvPr id="138" name="rc138"/>
            <p:cNvSpPr/>
            <p:nvPr/>
          </p:nvSpPr>
          <p:spPr>
            <a:xfrm>
              <a:off x="4362322" y="4514704"/>
              <a:ext cx="220362" cy="90503"/>
            </a:xfrm>
            <a:prstGeom prst="rect">
              <a:avLst/>
            </a:prstGeom>
            <a:solidFill>
              <a:srgbClr val="6A1E74">
                <a:alpha val="100000"/>
              </a:srgbClr>
            </a:solidFill>
          </p:spPr>
          <p:txBody>
            <a:bodyPr/>
            <a:lstStyle/>
            <a:p/>
          </p:txBody>
        </p:sp>
        <p:sp>
          <p:nvSpPr>
            <p:cNvPr id="139" name="rc139"/>
            <p:cNvSpPr/>
            <p:nvPr/>
          </p:nvSpPr>
          <p:spPr>
            <a:xfrm>
              <a:off x="4656139" y="4496604"/>
              <a:ext cx="220362" cy="117654"/>
            </a:xfrm>
            <a:prstGeom prst="rect">
              <a:avLst/>
            </a:prstGeom>
            <a:solidFill>
              <a:srgbClr val="6A1E74">
                <a:alpha val="100000"/>
              </a:srgbClr>
            </a:solidFill>
          </p:spPr>
          <p:txBody>
            <a:bodyPr/>
            <a:lstStyle/>
            <a:p/>
          </p:txBody>
        </p:sp>
        <p:sp>
          <p:nvSpPr>
            <p:cNvPr id="140" name="rc140"/>
            <p:cNvSpPr/>
            <p:nvPr/>
          </p:nvSpPr>
          <p:spPr>
            <a:xfrm>
              <a:off x="4949956" y="4469453"/>
              <a:ext cx="220362" cy="117654"/>
            </a:xfrm>
            <a:prstGeom prst="rect">
              <a:avLst/>
            </a:prstGeom>
            <a:solidFill>
              <a:srgbClr val="6A1E74">
                <a:alpha val="100000"/>
              </a:srgbClr>
            </a:solidFill>
          </p:spPr>
          <p:txBody>
            <a:bodyPr/>
            <a:lstStyle/>
            <a:p/>
          </p:txBody>
        </p:sp>
        <p:sp>
          <p:nvSpPr>
            <p:cNvPr id="141" name="rc141"/>
            <p:cNvSpPr/>
            <p:nvPr/>
          </p:nvSpPr>
          <p:spPr>
            <a:xfrm>
              <a:off x="5243772" y="4460402"/>
              <a:ext cx="220362" cy="126704"/>
            </a:xfrm>
            <a:prstGeom prst="rect">
              <a:avLst/>
            </a:prstGeom>
            <a:solidFill>
              <a:srgbClr val="6A1E74">
                <a:alpha val="100000"/>
              </a:srgbClr>
            </a:solidFill>
          </p:spPr>
          <p:txBody>
            <a:bodyPr/>
            <a:lstStyle/>
            <a:p/>
          </p:txBody>
        </p:sp>
        <p:sp>
          <p:nvSpPr>
            <p:cNvPr id="142" name="rc142"/>
            <p:cNvSpPr/>
            <p:nvPr/>
          </p:nvSpPr>
          <p:spPr>
            <a:xfrm>
              <a:off x="5537589" y="4442302"/>
              <a:ext cx="220362" cy="126704"/>
            </a:xfrm>
            <a:prstGeom prst="rect">
              <a:avLst/>
            </a:prstGeom>
            <a:solidFill>
              <a:srgbClr val="6A1E74">
                <a:alpha val="100000"/>
              </a:srgbClr>
            </a:solidFill>
          </p:spPr>
          <p:txBody>
            <a:bodyPr/>
            <a:lstStyle/>
            <a:p/>
          </p:txBody>
        </p:sp>
        <p:sp>
          <p:nvSpPr>
            <p:cNvPr id="143" name="rc143"/>
            <p:cNvSpPr/>
            <p:nvPr/>
          </p:nvSpPr>
          <p:spPr>
            <a:xfrm>
              <a:off x="5831406" y="4433251"/>
              <a:ext cx="220362" cy="108604"/>
            </a:xfrm>
            <a:prstGeom prst="rect">
              <a:avLst/>
            </a:prstGeom>
            <a:solidFill>
              <a:srgbClr val="6A1E74">
                <a:alpha val="100000"/>
              </a:srgbClr>
            </a:solidFill>
          </p:spPr>
          <p:txBody>
            <a:bodyPr/>
            <a:lstStyle/>
            <a:p/>
          </p:txBody>
        </p:sp>
        <p:sp>
          <p:nvSpPr>
            <p:cNvPr id="144" name="rc144"/>
            <p:cNvSpPr/>
            <p:nvPr/>
          </p:nvSpPr>
          <p:spPr>
            <a:xfrm>
              <a:off x="6125223" y="4387999"/>
              <a:ext cx="220362" cy="117654"/>
            </a:xfrm>
            <a:prstGeom prst="rect">
              <a:avLst/>
            </a:prstGeom>
            <a:solidFill>
              <a:srgbClr val="6A1E74">
                <a:alpha val="100000"/>
              </a:srgbClr>
            </a:solidFill>
          </p:spPr>
          <p:txBody>
            <a:bodyPr/>
            <a:lstStyle/>
            <a:p/>
          </p:txBody>
        </p:sp>
        <p:sp>
          <p:nvSpPr>
            <p:cNvPr id="145" name="rc145"/>
            <p:cNvSpPr/>
            <p:nvPr/>
          </p:nvSpPr>
          <p:spPr>
            <a:xfrm>
              <a:off x="6419040" y="4460402"/>
              <a:ext cx="220362" cy="126704"/>
            </a:xfrm>
            <a:prstGeom prst="rect">
              <a:avLst/>
            </a:prstGeom>
            <a:solidFill>
              <a:srgbClr val="6A1E74">
                <a:alpha val="100000"/>
              </a:srgbClr>
            </a:solidFill>
          </p:spPr>
          <p:txBody>
            <a:bodyPr/>
            <a:lstStyle/>
            <a:p/>
          </p:txBody>
        </p:sp>
        <p:sp>
          <p:nvSpPr>
            <p:cNvPr id="146" name="rc146"/>
            <p:cNvSpPr/>
            <p:nvPr/>
          </p:nvSpPr>
          <p:spPr>
            <a:xfrm>
              <a:off x="6712857" y="4415150"/>
              <a:ext cx="220362" cy="126704"/>
            </a:xfrm>
            <a:prstGeom prst="rect">
              <a:avLst/>
            </a:prstGeom>
            <a:solidFill>
              <a:srgbClr val="6A1E74">
                <a:alpha val="100000"/>
              </a:srgbClr>
            </a:solidFill>
          </p:spPr>
          <p:txBody>
            <a:bodyPr/>
            <a:lstStyle/>
            <a:p/>
          </p:txBody>
        </p:sp>
        <p:sp>
          <p:nvSpPr>
            <p:cNvPr id="147" name="rc147"/>
            <p:cNvSpPr/>
            <p:nvPr/>
          </p:nvSpPr>
          <p:spPr>
            <a:xfrm>
              <a:off x="7006674" y="4306546"/>
              <a:ext cx="220362" cy="135755"/>
            </a:xfrm>
            <a:prstGeom prst="rect">
              <a:avLst/>
            </a:prstGeom>
            <a:solidFill>
              <a:srgbClr val="6A1E74">
                <a:alpha val="100000"/>
              </a:srgbClr>
            </a:solidFill>
          </p:spPr>
          <p:txBody>
            <a:bodyPr/>
            <a:lstStyle/>
            <a:p/>
          </p:txBody>
        </p:sp>
        <p:sp>
          <p:nvSpPr>
            <p:cNvPr id="148" name="rc148"/>
            <p:cNvSpPr/>
            <p:nvPr/>
          </p:nvSpPr>
          <p:spPr>
            <a:xfrm>
              <a:off x="7300491" y="4152690"/>
              <a:ext cx="220362" cy="153855"/>
            </a:xfrm>
            <a:prstGeom prst="rect">
              <a:avLst/>
            </a:prstGeom>
            <a:solidFill>
              <a:srgbClr val="6A1E74">
                <a:alpha val="100000"/>
              </a:srgbClr>
            </a:solidFill>
          </p:spPr>
          <p:txBody>
            <a:bodyPr/>
            <a:lstStyle/>
            <a:p/>
          </p:txBody>
        </p:sp>
        <p:sp>
          <p:nvSpPr>
            <p:cNvPr id="149" name="rc149"/>
            <p:cNvSpPr/>
            <p:nvPr/>
          </p:nvSpPr>
          <p:spPr>
            <a:xfrm>
              <a:off x="7594308" y="4288446"/>
              <a:ext cx="220362" cy="144805"/>
            </a:xfrm>
            <a:prstGeom prst="rect">
              <a:avLst/>
            </a:prstGeom>
            <a:solidFill>
              <a:srgbClr val="6A1E74">
                <a:alpha val="100000"/>
              </a:srgbClr>
            </a:solidFill>
          </p:spPr>
          <p:txBody>
            <a:bodyPr/>
            <a:lstStyle/>
            <a:p/>
          </p:txBody>
        </p:sp>
        <p:sp>
          <p:nvSpPr>
            <p:cNvPr id="150" name="rc150"/>
            <p:cNvSpPr/>
            <p:nvPr/>
          </p:nvSpPr>
          <p:spPr>
            <a:xfrm>
              <a:off x="7888125" y="4225093"/>
              <a:ext cx="220362" cy="181006"/>
            </a:xfrm>
            <a:prstGeom prst="rect">
              <a:avLst/>
            </a:prstGeom>
            <a:solidFill>
              <a:srgbClr val="6A1E74">
                <a:alpha val="100000"/>
              </a:srgbClr>
            </a:solidFill>
          </p:spPr>
          <p:txBody>
            <a:bodyPr/>
            <a:lstStyle/>
            <a:p/>
          </p:txBody>
        </p:sp>
        <p:sp>
          <p:nvSpPr>
            <p:cNvPr id="151" name="rc151"/>
            <p:cNvSpPr/>
            <p:nvPr/>
          </p:nvSpPr>
          <p:spPr>
            <a:xfrm>
              <a:off x="8181942" y="4252244"/>
              <a:ext cx="220362" cy="190057"/>
            </a:xfrm>
            <a:prstGeom prst="rect">
              <a:avLst/>
            </a:prstGeom>
            <a:solidFill>
              <a:srgbClr val="6A1E74">
                <a:alpha val="100000"/>
              </a:srgbClr>
            </a:solidFill>
          </p:spPr>
          <p:txBody>
            <a:bodyPr/>
            <a:lstStyle/>
            <a:p/>
          </p:txBody>
        </p:sp>
        <p:sp>
          <p:nvSpPr>
            <p:cNvPr id="152" name="rc152"/>
            <p:cNvSpPr/>
            <p:nvPr/>
          </p:nvSpPr>
          <p:spPr>
            <a:xfrm>
              <a:off x="8475758" y="4270345"/>
              <a:ext cx="220362" cy="162906"/>
            </a:xfrm>
            <a:prstGeom prst="rect">
              <a:avLst/>
            </a:prstGeom>
            <a:solidFill>
              <a:srgbClr val="6A1E74">
                <a:alpha val="100000"/>
              </a:srgbClr>
            </a:solidFill>
          </p:spPr>
          <p:txBody>
            <a:bodyPr/>
            <a:lstStyle/>
            <a:p/>
          </p:txBody>
        </p:sp>
        <p:sp>
          <p:nvSpPr>
            <p:cNvPr id="153" name="rc153"/>
            <p:cNvSpPr/>
            <p:nvPr/>
          </p:nvSpPr>
          <p:spPr>
            <a:xfrm>
              <a:off x="1130336" y="3953583"/>
              <a:ext cx="220362" cy="99553"/>
            </a:xfrm>
            <a:prstGeom prst="rect">
              <a:avLst/>
            </a:prstGeom>
            <a:solidFill>
              <a:srgbClr val="961A49">
                <a:alpha val="100000"/>
              </a:srgbClr>
            </a:solidFill>
          </p:spPr>
          <p:txBody>
            <a:bodyPr/>
            <a:lstStyle/>
            <a:p/>
          </p:txBody>
        </p:sp>
        <p:sp>
          <p:nvSpPr>
            <p:cNvPr id="154" name="rc154"/>
            <p:cNvSpPr/>
            <p:nvPr/>
          </p:nvSpPr>
          <p:spPr>
            <a:xfrm>
              <a:off x="1424153" y="4016935"/>
              <a:ext cx="220362" cy="90503"/>
            </a:xfrm>
            <a:prstGeom prst="rect">
              <a:avLst/>
            </a:prstGeom>
            <a:solidFill>
              <a:srgbClr val="961A49">
                <a:alpha val="100000"/>
              </a:srgbClr>
            </a:solidFill>
          </p:spPr>
          <p:txBody>
            <a:bodyPr/>
            <a:lstStyle/>
            <a:p/>
          </p:txBody>
        </p:sp>
        <p:sp>
          <p:nvSpPr>
            <p:cNvPr id="155" name="rc155"/>
            <p:cNvSpPr/>
            <p:nvPr/>
          </p:nvSpPr>
          <p:spPr>
            <a:xfrm>
              <a:off x="1717969" y="3989784"/>
              <a:ext cx="220362" cy="90503"/>
            </a:xfrm>
            <a:prstGeom prst="rect">
              <a:avLst/>
            </a:prstGeom>
            <a:solidFill>
              <a:srgbClr val="961A49">
                <a:alpha val="100000"/>
              </a:srgbClr>
            </a:solidFill>
          </p:spPr>
          <p:txBody>
            <a:bodyPr/>
            <a:lstStyle/>
            <a:p/>
          </p:txBody>
        </p:sp>
        <p:sp>
          <p:nvSpPr>
            <p:cNvPr id="156" name="rc156"/>
            <p:cNvSpPr/>
            <p:nvPr/>
          </p:nvSpPr>
          <p:spPr>
            <a:xfrm>
              <a:off x="2011786" y="4035036"/>
              <a:ext cx="220362" cy="81453"/>
            </a:xfrm>
            <a:prstGeom prst="rect">
              <a:avLst/>
            </a:prstGeom>
            <a:solidFill>
              <a:srgbClr val="961A49">
                <a:alpha val="100000"/>
              </a:srgbClr>
            </a:solidFill>
          </p:spPr>
          <p:txBody>
            <a:bodyPr/>
            <a:lstStyle/>
            <a:p/>
          </p:txBody>
        </p:sp>
        <p:sp>
          <p:nvSpPr>
            <p:cNvPr id="157" name="rc157"/>
            <p:cNvSpPr/>
            <p:nvPr/>
          </p:nvSpPr>
          <p:spPr>
            <a:xfrm>
              <a:off x="2305603" y="4071237"/>
              <a:ext cx="220362" cy="81453"/>
            </a:xfrm>
            <a:prstGeom prst="rect">
              <a:avLst/>
            </a:prstGeom>
            <a:solidFill>
              <a:srgbClr val="961A49">
                <a:alpha val="100000"/>
              </a:srgbClr>
            </a:solidFill>
          </p:spPr>
          <p:txBody>
            <a:bodyPr/>
            <a:lstStyle/>
            <a:p/>
          </p:txBody>
        </p:sp>
        <p:sp>
          <p:nvSpPr>
            <p:cNvPr id="158" name="rc158"/>
            <p:cNvSpPr/>
            <p:nvPr/>
          </p:nvSpPr>
          <p:spPr>
            <a:xfrm>
              <a:off x="2599420" y="4062187"/>
              <a:ext cx="220362" cy="81453"/>
            </a:xfrm>
            <a:prstGeom prst="rect">
              <a:avLst/>
            </a:prstGeom>
            <a:solidFill>
              <a:srgbClr val="961A49">
                <a:alpha val="100000"/>
              </a:srgbClr>
            </a:solidFill>
          </p:spPr>
          <p:txBody>
            <a:bodyPr/>
            <a:lstStyle/>
            <a:p/>
          </p:txBody>
        </p:sp>
        <p:sp>
          <p:nvSpPr>
            <p:cNvPr id="159" name="rc159"/>
            <p:cNvSpPr/>
            <p:nvPr/>
          </p:nvSpPr>
          <p:spPr>
            <a:xfrm>
              <a:off x="2893237" y="4243194"/>
              <a:ext cx="220362" cy="72402"/>
            </a:xfrm>
            <a:prstGeom prst="rect">
              <a:avLst/>
            </a:prstGeom>
            <a:solidFill>
              <a:srgbClr val="961A49">
                <a:alpha val="100000"/>
              </a:srgbClr>
            </a:solidFill>
          </p:spPr>
          <p:txBody>
            <a:bodyPr/>
            <a:lstStyle/>
            <a:p/>
          </p:txBody>
        </p:sp>
        <p:sp>
          <p:nvSpPr>
            <p:cNvPr id="160" name="rc160"/>
            <p:cNvSpPr/>
            <p:nvPr/>
          </p:nvSpPr>
          <p:spPr>
            <a:xfrm>
              <a:off x="3187054" y="4243194"/>
              <a:ext cx="220362" cy="81453"/>
            </a:xfrm>
            <a:prstGeom prst="rect">
              <a:avLst/>
            </a:prstGeom>
            <a:solidFill>
              <a:srgbClr val="961A49">
                <a:alpha val="100000"/>
              </a:srgbClr>
            </a:solidFill>
          </p:spPr>
          <p:txBody>
            <a:bodyPr/>
            <a:lstStyle/>
            <a:p/>
          </p:txBody>
        </p:sp>
        <p:sp>
          <p:nvSpPr>
            <p:cNvPr id="161" name="rc161"/>
            <p:cNvSpPr/>
            <p:nvPr/>
          </p:nvSpPr>
          <p:spPr>
            <a:xfrm>
              <a:off x="3480871" y="4297496"/>
              <a:ext cx="220362" cy="81453"/>
            </a:xfrm>
            <a:prstGeom prst="rect">
              <a:avLst/>
            </a:prstGeom>
            <a:solidFill>
              <a:srgbClr val="961A49">
                <a:alpha val="100000"/>
              </a:srgbClr>
            </a:solidFill>
          </p:spPr>
          <p:txBody>
            <a:bodyPr/>
            <a:lstStyle/>
            <a:p/>
          </p:txBody>
        </p:sp>
        <p:sp>
          <p:nvSpPr>
            <p:cNvPr id="162" name="rc162"/>
            <p:cNvSpPr/>
            <p:nvPr/>
          </p:nvSpPr>
          <p:spPr>
            <a:xfrm>
              <a:off x="3774688" y="4369899"/>
              <a:ext cx="220362" cy="90503"/>
            </a:xfrm>
            <a:prstGeom prst="rect">
              <a:avLst/>
            </a:prstGeom>
            <a:solidFill>
              <a:srgbClr val="961A49">
                <a:alpha val="100000"/>
              </a:srgbClr>
            </a:solidFill>
          </p:spPr>
          <p:txBody>
            <a:bodyPr/>
            <a:lstStyle/>
            <a:p/>
          </p:txBody>
        </p:sp>
        <p:sp>
          <p:nvSpPr>
            <p:cNvPr id="163" name="rc163"/>
            <p:cNvSpPr/>
            <p:nvPr/>
          </p:nvSpPr>
          <p:spPr>
            <a:xfrm>
              <a:off x="4068505" y="4397050"/>
              <a:ext cx="220362" cy="81453"/>
            </a:xfrm>
            <a:prstGeom prst="rect">
              <a:avLst/>
            </a:prstGeom>
            <a:solidFill>
              <a:srgbClr val="961A49">
                <a:alpha val="100000"/>
              </a:srgbClr>
            </a:solidFill>
          </p:spPr>
          <p:txBody>
            <a:bodyPr/>
            <a:lstStyle/>
            <a:p/>
          </p:txBody>
        </p:sp>
        <p:sp>
          <p:nvSpPr>
            <p:cNvPr id="164" name="rc164"/>
            <p:cNvSpPr/>
            <p:nvPr/>
          </p:nvSpPr>
          <p:spPr>
            <a:xfrm>
              <a:off x="4362322" y="4442302"/>
              <a:ext cx="220362" cy="72402"/>
            </a:xfrm>
            <a:prstGeom prst="rect">
              <a:avLst/>
            </a:prstGeom>
            <a:solidFill>
              <a:srgbClr val="961A49">
                <a:alpha val="100000"/>
              </a:srgbClr>
            </a:solidFill>
          </p:spPr>
          <p:txBody>
            <a:bodyPr/>
            <a:lstStyle/>
            <a:p/>
          </p:txBody>
        </p:sp>
        <p:sp>
          <p:nvSpPr>
            <p:cNvPr id="165" name="rc165"/>
            <p:cNvSpPr/>
            <p:nvPr/>
          </p:nvSpPr>
          <p:spPr>
            <a:xfrm>
              <a:off x="4656139" y="4424201"/>
              <a:ext cx="220362" cy="72402"/>
            </a:xfrm>
            <a:prstGeom prst="rect">
              <a:avLst/>
            </a:prstGeom>
            <a:solidFill>
              <a:srgbClr val="961A49">
                <a:alpha val="100000"/>
              </a:srgbClr>
            </a:solidFill>
          </p:spPr>
          <p:txBody>
            <a:bodyPr/>
            <a:lstStyle/>
            <a:p/>
          </p:txBody>
        </p:sp>
        <p:sp>
          <p:nvSpPr>
            <p:cNvPr id="166" name="rc166"/>
            <p:cNvSpPr/>
            <p:nvPr/>
          </p:nvSpPr>
          <p:spPr>
            <a:xfrm>
              <a:off x="4949956" y="4397050"/>
              <a:ext cx="220362" cy="72402"/>
            </a:xfrm>
            <a:prstGeom prst="rect">
              <a:avLst/>
            </a:prstGeom>
            <a:solidFill>
              <a:srgbClr val="961A49">
                <a:alpha val="100000"/>
              </a:srgbClr>
            </a:solidFill>
          </p:spPr>
          <p:txBody>
            <a:bodyPr/>
            <a:lstStyle/>
            <a:p/>
          </p:txBody>
        </p:sp>
        <p:sp>
          <p:nvSpPr>
            <p:cNvPr id="167" name="rc167"/>
            <p:cNvSpPr/>
            <p:nvPr/>
          </p:nvSpPr>
          <p:spPr>
            <a:xfrm>
              <a:off x="5243772" y="4397050"/>
              <a:ext cx="220362" cy="63352"/>
            </a:xfrm>
            <a:prstGeom prst="rect">
              <a:avLst/>
            </a:prstGeom>
            <a:solidFill>
              <a:srgbClr val="961A49">
                <a:alpha val="100000"/>
              </a:srgbClr>
            </a:solidFill>
          </p:spPr>
          <p:txBody>
            <a:bodyPr/>
            <a:lstStyle/>
            <a:p/>
          </p:txBody>
        </p:sp>
        <p:sp>
          <p:nvSpPr>
            <p:cNvPr id="168" name="rc168"/>
            <p:cNvSpPr/>
            <p:nvPr/>
          </p:nvSpPr>
          <p:spPr>
            <a:xfrm>
              <a:off x="5537589" y="4369899"/>
              <a:ext cx="220362" cy="72402"/>
            </a:xfrm>
            <a:prstGeom prst="rect">
              <a:avLst/>
            </a:prstGeom>
            <a:solidFill>
              <a:srgbClr val="961A49">
                <a:alpha val="100000"/>
              </a:srgbClr>
            </a:solidFill>
          </p:spPr>
          <p:txBody>
            <a:bodyPr/>
            <a:lstStyle/>
            <a:p/>
          </p:txBody>
        </p:sp>
        <p:sp>
          <p:nvSpPr>
            <p:cNvPr id="169" name="rc169"/>
            <p:cNvSpPr/>
            <p:nvPr/>
          </p:nvSpPr>
          <p:spPr>
            <a:xfrm>
              <a:off x="5831406" y="4360848"/>
              <a:ext cx="220362" cy="72402"/>
            </a:xfrm>
            <a:prstGeom prst="rect">
              <a:avLst/>
            </a:prstGeom>
            <a:solidFill>
              <a:srgbClr val="961A49">
                <a:alpha val="100000"/>
              </a:srgbClr>
            </a:solidFill>
          </p:spPr>
          <p:txBody>
            <a:bodyPr/>
            <a:lstStyle/>
            <a:p/>
          </p:txBody>
        </p:sp>
        <p:sp>
          <p:nvSpPr>
            <p:cNvPr id="170" name="rc170"/>
            <p:cNvSpPr/>
            <p:nvPr/>
          </p:nvSpPr>
          <p:spPr>
            <a:xfrm>
              <a:off x="6125223" y="4315597"/>
              <a:ext cx="220362" cy="72402"/>
            </a:xfrm>
            <a:prstGeom prst="rect">
              <a:avLst/>
            </a:prstGeom>
            <a:solidFill>
              <a:srgbClr val="961A49">
                <a:alpha val="100000"/>
              </a:srgbClr>
            </a:solidFill>
          </p:spPr>
          <p:txBody>
            <a:bodyPr/>
            <a:lstStyle/>
            <a:p/>
          </p:txBody>
        </p:sp>
        <p:sp>
          <p:nvSpPr>
            <p:cNvPr id="171" name="rc171"/>
            <p:cNvSpPr/>
            <p:nvPr/>
          </p:nvSpPr>
          <p:spPr>
            <a:xfrm>
              <a:off x="6419040" y="4397050"/>
              <a:ext cx="220362" cy="63352"/>
            </a:xfrm>
            <a:prstGeom prst="rect">
              <a:avLst/>
            </a:prstGeom>
            <a:solidFill>
              <a:srgbClr val="961A49">
                <a:alpha val="100000"/>
              </a:srgbClr>
            </a:solidFill>
          </p:spPr>
          <p:txBody>
            <a:bodyPr/>
            <a:lstStyle/>
            <a:p/>
          </p:txBody>
        </p:sp>
        <p:sp>
          <p:nvSpPr>
            <p:cNvPr id="172" name="rc172"/>
            <p:cNvSpPr/>
            <p:nvPr/>
          </p:nvSpPr>
          <p:spPr>
            <a:xfrm>
              <a:off x="6712857" y="4342748"/>
              <a:ext cx="220362" cy="72402"/>
            </a:xfrm>
            <a:prstGeom prst="rect">
              <a:avLst/>
            </a:prstGeom>
            <a:solidFill>
              <a:srgbClr val="961A49">
                <a:alpha val="100000"/>
              </a:srgbClr>
            </a:solidFill>
          </p:spPr>
          <p:txBody>
            <a:bodyPr/>
            <a:lstStyle/>
            <a:p/>
          </p:txBody>
        </p:sp>
        <p:sp>
          <p:nvSpPr>
            <p:cNvPr id="173" name="rc173"/>
            <p:cNvSpPr/>
            <p:nvPr/>
          </p:nvSpPr>
          <p:spPr>
            <a:xfrm>
              <a:off x="7006674" y="4243194"/>
              <a:ext cx="220362" cy="63352"/>
            </a:xfrm>
            <a:prstGeom prst="rect">
              <a:avLst/>
            </a:prstGeom>
            <a:solidFill>
              <a:srgbClr val="961A49">
                <a:alpha val="100000"/>
              </a:srgbClr>
            </a:solidFill>
          </p:spPr>
          <p:txBody>
            <a:bodyPr/>
            <a:lstStyle/>
            <a:p/>
          </p:txBody>
        </p:sp>
        <p:sp>
          <p:nvSpPr>
            <p:cNvPr id="174" name="rc174"/>
            <p:cNvSpPr/>
            <p:nvPr/>
          </p:nvSpPr>
          <p:spPr>
            <a:xfrm>
              <a:off x="7300491" y="4089338"/>
              <a:ext cx="220362" cy="63352"/>
            </a:xfrm>
            <a:prstGeom prst="rect">
              <a:avLst/>
            </a:prstGeom>
            <a:solidFill>
              <a:srgbClr val="961A49">
                <a:alpha val="100000"/>
              </a:srgbClr>
            </a:solidFill>
          </p:spPr>
          <p:txBody>
            <a:bodyPr/>
            <a:lstStyle/>
            <a:p/>
          </p:txBody>
        </p:sp>
        <p:sp>
          <p:nvSpPr>
            <p:cNvPr id="175" name="rc175"/>
            <p:cNvSpPr/>
            <p:nvPr/>
          </p:nvSpPr>
          <p:spPr>
            <a:xfrm>
              <a:off x="7594308" y="4225093"/>
              <a:ext cx="220362" cy="63352"/>
            </a:xfrm>
            <a:prstGeom prst="rect">
              <a:avLst/>
            </a:prstGeom>
            <a:solidFill>
              <a:srgbClr val="961A49">
                <a:alpha val="100000"/>
              </a:srgbClr>
            </a:solidFill>
          </p:spPr>
          <p:txBody>
            <a:bodyPr/>
            <a:lstStyle/>
            <a:p/>
          </p:txBody>
        </p:sp>
        <p:sp>
          <p:nvSpPr>
            <p:cNvPr id="176" name="rc176"/>
            <p:cNvSpPr/>
            <p:nvPr/>
          </p:nvSpPr>
          <p:spPr>
            <a:xfrm>
              <a:off x="7888125" y="4161741"/>
              <a:ext cx="220362" cy="63352"/>
            </a:xfrm>
            <a:prstGeom prst="rect">
              <a:avLst/>
            </a:prstGeom>
            <a:solidFill>
              <a:srgbClr val="961A49">
                <a:alpha val="100000"/>
              </a:srgbClr>
            </a:solidFill>
          </p:spPr>
          <p:txBody>
            <a:bodyPr/>
            <a:lstStyle/>
            <a:p/>
          </p:txBody>
        </p:sp>
        <p:sp>
          <p:nvSpPr>
            <p:cNvPr id="177" name="rc177"/>
            <p:cNvSpPr/>
            <p:nvPr/>
          </p:nvSpPr>
          <p:spPr>
            <a:xfrm>
              <a:off x="8181942" y="4188892"/>
              <a:ext cx="220362" cy="63352"/>
            </a:xfrm>
            <a:prstGeom prst="rect">
              <a:avLst/>
            </a:prstGeom>
            <a:solidFill>
              <a:srgbClr val="961A49">
                <a:alpha val="100000"/>
              </a:srgbClr>
            </a:solidFill>
          </p:spPr>
          <p:txBody>
            <a:bodyPr/>
            <a:lstStyle/>
            <a:p/>
          </p:txBody>
        </p:sp>
        <p:sp>
          <p:nvSpPr>
            <p:cNvPr id="178" name="rc178"/>
            <p:cNvSpPr/>
            <p:nvPr/>
          </p:nvSpPr>
          <p:spPr>
            <a:xfrm>
              <a:off x="8475758" y="4206992"/>
              <a:ext cx="220362" cy="63352"/>
            </a:xfrm>
            <a:prstGeom prst="rect">
              <a:avLst/>
            </a:prstGeom>
            <a:solidFill>
              <a:srgbClr val="961A49">
                <a:alpha val="100000"/>
              </a:srgbClr>
            </a:solidFill>
          </p:spPr>
          <p:txBody>
            <a:bodyPr/>
            <a:lstStyle/>
            <a:p/>
          </p:txBody>
        </p:sp>
        <p:sp>
          <p:nvSpPr>
            <p:cNvPr id="179" name="rc179"/>
            <p:cNvSpPr/>
            <p:nvPr/>
          </p:nvSpPr>
          <p:spPr>
            <a:xfrm>
              <a:off x="1130336" y="2469326"/>
              <a:ext cx="220362" cy="1484257"/>
            </a:xfrm>
            <a:prstGeom prst="rect">
              <a:avLst/>
            </a:prstGeom>
            <a:solidFill>
              <a:srgbClr val="E2231A">
                <a:alpha val="100000"/>
              </a:srgbClr>
            </a:solidFill>
          </p:spPr>
          <p:txBody>
            <a:bodyPr/>
            <a:lstStyle/>
            <a:p/>
          </p:txBody>
        </p:sp>
        <p:sp>
          <p:nvSpPr>
            <p:cNvPr id="180" name="rc180"/>
            <p:cNvSpPr/>
            <p:nvPr/>
          </p:nvSpPr>
          <p:spPr>
            <a:xfrm>
              <a:off x="1424153" y="2577930"/>
              <a:ext cx="220362" cy="1439005"/>
            </a:xfrm>
            <a:prstGeom prst="rect">
              <a:avLst/>
            </a:prstGeom>
            <a:solidFill>
              <a:srgbClr val="E2231A">
                <a:alpha val="100000"/>
              </a:srgbClr>
            </a:solidFill>
          </p:spPr>
          <p:txBody>
            <a:bodyPr/>
            <a:lstStyle/>
            <a:p/>
          </p:txBody>
        </p:sp>
        <p:sp>
          <p:nvSpPr>
            <p:cNvPr id="181" name="rc181"/>
            <p:cNvSpPr/>
            <p:nvPr/>
          </p:nvSpPr>
          <p:spPr>
            <a:xfrm>
              <a:off x="1717969" y="2532678"/>
              <a:ext cx="220362" cy="1457106"/>
            </a:xfrm>
            <a:prstGeom prst="rect">
              <a:avLst/>
            </a:prstGeom>
            <a:solidFill>
              <a:srgbClr val="E2231A">
                <a:alpha val="100000"/>
              </a:srgbClr>
            </a:solidFill>
          </p:spPr>
          <p:txBody>
            <a:bodyPr/>
            <a:lstStyle/>
            <a:p/>
          </p:txBody>
        </p:sp>
        <p:sp>
          <p:nvSpPr>
            <p:cNvPr id="182" name="rc182"/>
            <p:cNvSpPr/>
            <p:nvPr/>
          </p:nvSpPr>
          <p:spPr>
            <a:xfrm>
              <a:off x="2011786" y="2704635"/>
              <a:ext cx="220362" cy="1330401"/>
            </a:xfrm>
            <a:prstGeom prst="rect">
              <a:avLst/>
            </a:prstGeom>
            <a:solidFill>
              <a:srgbClr val="E2231A">
                <a:alpha val="100000"/>
              </a:srgbClr>
            </a:solidFill>
          </p:spPr>
          <p:txBody>
            <a:bodyPr/>
            <a:lstStyle/>
            <a:p/>
          </p:txBody>
        </p:sp>
        <p:sp>
          <p:nvSpPr>
            <p:cNvPr id="183" name="rc183"/>
            <p:cNvSpPr/>
            <p:nvPr/>
          </p:nvSpPr>
          <p:spPr>
            <a:xfrm>
              <a:off x="2305603" y="2876591"/>
              <a:ext cx="220362" cy="1194646"/>
            </a:xfrm>
            <a:prstGeom prst="rect">
              <a:avLst/>
            </a:prstGeom>
            <a:solidFill>
              <a:srgbClr val="E2231A">
                <a:alpha val="100000"/>
              </a:srgbClr>
            </a:solidFill>
          </p:spPr>
          <p:txBody>
            <a:bodyPr/>
            <a:lstStyle/>
            <a:p/>
          </p:txBody>
        </p:sp>
        <p:sp>
          <p:nvSpPr>
            <p:cNvPr id="184" name="rc184"/>
            <p:cNvSpPr/>
            <p:nvPr/>
          </p:nvSpPr>
          <p:spPr>
            <a:xfrm>
              <a:off x="2599420" y="2994246"/>
              <a:ext cx="220362" cy="1067941"/>
            </a:xfrm>
            <a:prstGeom prst="rect">
              <a:avLst/>
            </a:prstGeom>
            <a:solidFill>
              <a:srgbClr val="E2231A">
                <a:alpha val="100000"/>
              </a:srgbClr>
            </a:solidFill>
          </p:spPr>
          <p:txBody>
            <a:bodyPr/>
            <a:lstStyle/>
            <a:p/>
          </p:txBody>
        </p:sp>
        <p:sp>
          <p:nvSpPr>
            <p:cNvPr id="185" name="rc185"/>
            <p:cNvSpPr/>
            <p:nvPr/>
          </p:nvSpPr>
          <p:spPr>
            <a:xfrm>
              <a:off x="2893237" y="3184303"/>
              <a:ext cx="220362" cy="1058890"/>
            </a:xfrm>
            <a:prstGeom prst="rect">
              <a:avLst/>
            </a:prstGeom>
            <a:solidFill>
              <a:srgbClr val="E2231A">
                <a:alpha val="100000"/>
              </a:srgbClr>
            </a:solidFill>
          </p:spPr>
          <p:txBody>
            <a:bodyPr/>
            <a:lstStyle/>
            <a:p/>
          </p:txBody>
        </p:sp>
        <p:sp>
          <p:nvSpPr>
            <p:cNvPr id="186" name="rc186"/>
            <p:cNvSpPr/>
            <p:nvPr/>
          </p:nvSpPr>
          <p:spPr>
            <a:xfrm>
              <a:off x="3187054" y="3220504"/>
              <a:ext cx="220362" cy="1022689"/>
            </a:xfrm>
            <a:prstGeom prst="rect">
              <a:avLst/>
            </a:prstGeom>
            <a:solidFill>
              <a:srgbClr val="E2231A">
                <a:alpha val="100000"/>
              </a:srgbClr>
            </a:solidFill>
          </p:spPr>
          <p:txBody>
            <a:bodyPr/>
            <a:lstStyle/>
            <a:p/>
          </p:txBody>
        </p:sp>
        <p:sp>
          <p:nvSpPr>
            <p:cNvPr id="187" name="rc187"/>
            <p:cNvSpPr/>
            <p:nvPr/>
          </p:nvSpPr>
          <p:spPr>
            <a:xfrm>
              <a:off x="3480871" y="3320058"/>
              <a:ext cx="220362" cy="977437"/>
            </a:xfrm>
            <a:prstGeom prst="rect">
              <a:avLst/>
            </a:prstGeom>
            <a:solidFill>
              <a:srgbClr val="E2231A">
                <a:alpha val="100000"/>
              </a:srgbClr>
            </a:solidFill>
          </p:spPr>
          <p:txBody>
            <a:bodyPr/>
            <a:lstStyle/>
            <a:p/>
          </p:txBody>
        </p:sp>
        <p:sp>
          <p:nvSpPr>
            <p:cNvPr id="188" name="rc188"/>
            <p:cNvSpPr/>
            <p:nvPr/>
          </p:nvSpPr>
          <p:spPr>
            <a:xfrm>
              <a:off x="3774688" y="3537267"/>
              <a:ext cx="220362" cy="832632"/>
            </a:xfrm>
            <a:prstGeom prst="rect">
              <a:avLst/>
            </a:prstGeom>
            <a:solidFill>
              <a:srgbClr val="E2231A">
                <a:alpha val="100000"/>
              </a:srgbClr>
            </a:solidFill>
          </p:spPr>
          <p:txBody>
            <a:bodyPr/>
            <a:lstStyle/>
            <a:p/>
          </p:txBody>
        </p:sp>
        <p:sp>
          <p:nvSpPr>
            <p:cNvPr id="189" name="rc189"/>
            <p:cNvSpPr/>
            <p:nvPr/>
          </p:nvSpPr>
          <p:spPr>
            <a:xfrm>
              <a:off x="4068505" y="3645871"/>
              <a:ext cx="220362" cy="751178"/>
            </a:xfrm>
            <a:prstGeom prst="rect">
              <a:avLst/>
            </a:prstGeom>
            <a:solidFill>
              <a:srgbClr val="E2231A">
                <a:alpha val="100000"/>
              </a:srgbClr>
            </a:solidFill>
          </p:spPr>
          <p:txBody>
            <a:bodyPr/>
            <a:lstStyle/>
            <a:p/>
          </p:txBody>
        </p:sp>
        <p:sp>
          <p:nvSpPr>
            <p:cNvPr id="190" name="rc190"/>
            <p:cNvSpPr/>
            <p:nvPr/>
          </p:nvSpPr>
          <p:spPr>
            <a:xfrm>
              <a:off x="4362322" y="3772576"/>
              <a:ext cx="220362" cy="669725"/>
            </a:xfrm>
            <a:prstGeom prst="rect">
              <a:avLst/>
            </a:prstGeom>
            <a:solidFill>
              <a:srgbClr val="E2231A">
                <a:alpha val="100000"/>
              </a:srgbClr>
            </a:solidFill>
          </p:spPr>
          <p:txBody>
            <a:bodyPr/>
            <a:lstStyle/>
            <a:p/>
          </p:txBody>
        </p:sp>
        <p:sp>
          <p:nvSpPr>
            <p:cNvPr id="191" name="rc191"/>
            <p:cNvSpPr/>
            <p:nvPr/>
          </p:nvSpPr>
          <p:spPr>
            <a:xfrm>
              <a:off x="4656139" y="3727324"/>
              <a:ext cx="220362" cy="696876"/>
            </a:xfrm>
            <a:prstGeom prst="rect">
              <a:avLst/>
            </a:prstGeom>
            <a:solidFill>
              <a:srgbClr val="E2231A">
                <a:alpha val="100000"/>
              </a:srgbClr>
            </a:solidFill>
          </p:spPr>
          <p:txBody>
            <a:bodyPr/>
            <a:lstStyle/>
            <a:p/>
          </p:txBody>
        </p:sp>
        <p:sp>
          <p:nvSpPr>
            <p:cNvPr id="192" name="rc192"/>
            <p:cNvSpPr/>
            <p:nvPr/>
          </p:nvSpPr>
          <p:spPr>
            <a:xfrm>
              <a:off x="4949956" y="3745425"/>
              <a:ext cx="220362" cy="651625"/>
            </a:xfrm>
            <a:prstGeom prst="rect">
              <a:avLst/>
            </a:prstGeom>
            <a:solidFill>
              <a:srgbClr val="E2231A">
                <a:alpha val="100000"/>
              </a:srgbClr>
            </a:solidFill>
          </p:spPr>
          <p:txBody>
            <a:bodyPr/>
            <a:lstStyle/>
            <a:p/>
          </p:txBody>
        </p:sp>
        <p:sp>
          <p:nvSpPr>
            <p:cNvPr id="193" name="rc193"/>
            <p:cNvSpPr/>
            <p:nvPr/>
          </p:nvSpPr>
          <p:spPr>
            <a:xfrm>
              <a:off x="5243772" y="3835928"/>
              <a:ext cx="220362" cy="561121"/>
            </a:xfrm>
            <a:prstGeom prst="rect">
              <a:avLst/>
            </a:prstGeom>
            <a:solidFill>
              <a:srgbClr val="E2231A">
                <a:alpha val="100000"/>
              </a:srgbClr>
            </a:solidFill>
          </p:spPr>
          <p:txBody>
            <a:bodyPr/>
            <a:lstStyle/>
            <a:p/>
          </p:txBody>
        </p:sp>
        <p:sp>
          <p:nvSpPr>
            <p:cNvPr id="194" name="rc194"/>
            <p:cNvSpPr/>
            <p:nvPr/>
          </p:nvSpPr>
          <p:spPr>
            <a:xfrm>
              <a:off x="5537589" y="3881180"/>
              <a:ext cx="220362" cy="488718"/>
            </a:xfrm>
            <a:prstGeom prst="rect">
              <a:avLst/>
            </a:prstGeom>
            <a:solidFill>
              <a:srgbClr val="E2231A">
                <a:alpha val="100000"/>
              </a:srgbClr>
            </a:solidFill>
          </p:spPr>
          <p:txBody>
            <a:bodyPr/>
            <a:lstStyle/>
            <a:p/>
          </p:txBody>
        </p:sp>
        <p:sp>
          <p:nvSpPr>
            <p:cNvPr id="195" name="rc195"/>
            <p:cNvSpPr/>
            <p:nvPr/>
          </p:nvSpPr>
          <p:spPr>
            <a:xfrm>
              <a:off x="5831406" y="3890230"/>
              <a:ext cx="220362" cy="470618"/>
            </a:xfrm>
            <a:prstGeom prst="rect">
              <a:avLst/>
            </a:prstGeom>
            <a:solidFill>
              <a:srgbClr val="E2231A">
                <a:alpha val="100000"/>
              </a:srgbClr>
            </a:solidFill>
          </p:spPr>
          <p:txBody>
            <a:bodyPr/>
            <a:lstStyle/>
            <a:p/>
          </p:txBody>
        </p:sp>
        <p:sp>
          <p:nvSpPr>
            <p:cNvPr id="196" name="rc196"/>
            <p:cNvSpPr/>
            <p:nvPr/>
          </p:nvSpPr>
          <p:spPr>
            <a:xfrm>
              <a:off x="6125223" y="3908331"/>
              <a:ext cx="220362" cy="407265"/>
            </a:xfrm>
            <a:prstGeom prst="rect">
              <a:avLst/>
            </a:prstGeom>
            <a:solidFill>
              <a:srgbClr val="E2231A">
                <a:alpha val="100000"/>
              </a:srgbClr>
            </a:solidFill>
          </p:spPr>
          <p:txBody>
            <a:bodyPr/>
            <a:lstStyle/>
            <a:p/>
          </p:txBody>
        </p:sp>
        <p:sp>
          <p:nvSpPr>
            <p:cNvPr id="197" name="rc197"/>
            <p:cNvSpPr/>
            <p:nvPr/>
          </p:nvSpPr>
          <p:spPr>
            <a:xfrm>
              <a:off x="6419040" y="4071237"/>
              <a:ext cx="220362" cy="325812"/>
            </a:xfrm>
            <a:prstGeom prst="rect">
              <a:avLst/>
            </a:prstGeom>
            <a:solidFill>
              <a:srgbClr val="E2231A">
                <a:alpha val="100000"/>
              </a:srgbClr>
            </a:solidFill>
          </p:spPr>
          <p:txBody>
            <a:bodyPr/>
            <a:lstStyle/>
            <a:p/>
          </p:txBody>
        </p:sp>
        <p:sp>
          <p:nvSpPr>
            <p:cNvPr id="198" name="rc198"/>
            <p:cNvSpPr/>
            <p:nvPr/>
          </p:nvSpPr>
          <p:spPr>
            <a:xfrm>
              <a:off x="6712857" y="4062187"/>
              <a:ext cx="220362" cy="280560"/>
            </a:xfrm>
            <a:prstGeom prst="rect">
              <a:avLst/>
            </a:prstGeom>
            <a:solidFill>
              <a:srgbClr val="E2231A">
                <a:alpha val="100000"/>
              </a:srgbClr>
            </a:solidFill>
          </p:spPr>
          <p:txBody>
            <a:bodyPr/>
            <a:lstStyle/>
            <a:p/>
          </p:txBody>
        </p:sp>
        <p:sp>
          <p:nvSpPr>
            <p:cNvPr id="199" name="rc199"/>
            <p:cNvSpPr/>
            <p:nvPr/>
          </p:nvSpPr>
          <p:spPr>
            <a:xfrm>
              <a:off x="7006674" y="3844979"/>
              <a:ext cx="220362" cy="398215"/>
            </a:xfrm>
            <a:prstGeom prst="rect">
              <a:avLst/>
            </a:prstGeom>
            <a:solidFill>
              <a:srgbClr val="E2231A">
                <a:alpha val="100000"/>
              </a:srgbClr>
            </a:solidFill>
          </p:spPr>
          <p:txBody>
            <a:bodyPr/>
            <a:lstStyle/>
            <a:p/>
          </p:txBody>
        </p:sp>
        <p:sp>
          <p:nvSpPr>
            <p:cNvPr id="200" name="rc200"/>
            <p:cNvSpPr/>
            <p:nvPr/>
          </p:nvSpPr>
          <p:spPr>
            <a:xfrm>
              <a:off x="7300491" y="3673022"/>
              <a:ext cx="220362" cy="416316"/>
            </a:xfrm>
            <a:prstGeom prst="rect">
              <a:avLst/>
            </a:prstGeom>
            <a:solidFill>
              <a:srgbClr val="E2231A">
                <a:alpha val="100000"/>
              </a:srgbClr>
            </a:solidFill>
          </p:spPr>
          <p:txBody>
            <a:bodyPr/>
            <a:lstStyle/>
            <a:p/>
          </p:txBody>
        </p:sp>
        <p:sp>
          <p:nvSpPr>
            <p:cNvPr id="201" name="rc201"/>
            <p:cNvSpPr/>
            <p:nvPr/>
          </p:nvSpPr>
          <p:spPr>
            <a:xfrm>
              <a:off x="7594308" y="3944532"/>
              <a:ext cx="220362" cy="280560"/>
            </a:xfrm>
            <a:prstGeom prst="rect">
              <a:avLst/>
            </a:prstGeom>
            <a:solidFill>
              <a:srgbClr val="E2231A">
                <a:alpha val="100000"/>
              </a:srgbClr>
            </a:solidFill>
          </p:spPr>
          <p:txBody>
            <a:bodyPr/>
            <a:lstStyle/>
            <a:p/>
          </p:txBody>
        </p:sp>
        <p:sp>
          <p:nvSpPr>
            <p:cNvPr id="202" name="rc202"/>
            <p:cNvSpPr/>
            <p:nvPr/>
          </p:nvSpPr>
          <p:spPr>
            <a:xfrm>
              <a:off x="7888125" y="3854029"/>
              <a:ext cx="220362" cy="307711"/>
            </a:xfrm>
            <a:prstGeom prst="rect">
              <a:avLst/>
            </a:prstGeom>
            <a:solidFill>
              <a:srgbClr val="E2231A">
                <a:alpha val="100000"/>
              </a:srgbClr>
            </a:solidFill>
          </p:spPr>
          <p:txBody>
            <a:bodyPr/>
            <a:lstStyle/>
            <a:p/>
          </p:txBody>
        </p:sp>
        <p:sp>
          <p:nvSpPr>
            <p:cNvPr id="203" name="rc203"/>
            <p:cNvSpPr/>
            <p:nvPr/>
          </p:nvSpPr>
          <p:spPr>
            <a:xfrm>
              <a:off x="8181942" y="3971683"/>
              <a:ext cx="220362" cy="217208"/>
            </a:xfrm>
            <a:prstGeom prst="rect">
              <a:avLst/>
            </a:prstGeom>
            <a:solidFill>
              <a:srgbClr val="E2231A">
                <a:alpha val="100000"/>
              </a:srgbClr>
            </a:solidFill>
          </p:spPr>
          <p:txBody>
            <a:bodyPr/>
            <a:lstStyle/>
            <a:p/>
          </p:txBody>
        </p:sp>
        <p:sp>
          <p:nvSpPr>
            <p:cNvPr id="204" name="rc204"/>
            <p:cNvSpPr/>
            <p:nvPr/>
          </p:nvSpPr>
          <p:spPr>
            <a:xfrm>
              <a:off x="8475758" y="3980734"/>
              <a:ext cx="220362" cy="226258"/>
            </a:xfrm>
            <a:prstGeom prst="rect">
              <a:avLst/>
            </a:prstGeom>
            <a:solidFill>
              <a:srgbClr val="E2231A">
                <a:alpha val="100000"/>
              </a:srgbClr>
            </a:solidFill>
          </p:spPr>
          <p:txBody>
            <a:bodyPr/>
            <a:lstStyle/>
            <a:p/>
          </p:txBody>
        </p:sp>
        <p:sp>
          <p:nvSpPr>
            <p:cNvPr id="205" name="rc205"/>
            <p:cNvSpPr/>
            <p:nvPr/>
          </p:nvSpPr>
          <p:spPr>
            <a:xfrm>
              <a:off x="1130336" y="1763398"/>
              <a:ext cx="220362" cy="705927"/>
            </a:xfrm>
            <a:prstGeom prst="rect">
              <a:avLst/>
            </a:prstGeom>
            <a:solidFill>
              <a:srgbClr val="F26A21">
                <a:alpha val="100000"/>
              </a:srgbClr>
            </a:solidFill>
          </p:spPr>
          <p:txBody>
            <a:bodyPr/>
            <a:lstStyle/>
            <a:p/>
          </p:txBody>
        </p:sp>
        <p:sp>
          <p:nvSpPr>
            <p:cNvPr id="206" name="rc206"/>
            <p:cNvSpPr/>
            <p:nvPr/>
          </p:nvSpPr>
          <p:spPr>
            <a:xfrm>
              <a:off x="1424153" y="1872003"/>
              <a:ext cx="220362" cy="705927"/>
            </a:xfrm>
            <a:prstGeom prst="rect">
              <a:avLst/>
            </a:prstGeom>
            <a:solidFill>
              <a:srgbClr val="F26A21">
                <a:alpha val="100000"/>
              </a:srgbClr>
            </a:solidFill>
          </p:spPr>
          <p:txBody>
            <a:bodyPr/>
            <a:lstStyle/>
            <a:p/>
          </p:txBody>
        </p:sp>
        <p:sp>
          <p:nvSpPr>
            <p:cNvPr id="207" name="rc207"/>
            <p:cNvSpPr/>
            <p:nvPr/>
          </p:nvSpPr>
          <p:spPr>
            <a:xfrm>
              <a:off x="1717969" y="1826751"/>
              <a:ext cx="220362" cy="705927"/>
            </a:xfrm>
            <a:prstGeom prst="rect">
              <a:avLst/>
            </a:prstGeom>
            <a:solidFill>
              <a:srgbClr val="F26A21">
                <a:alpha val="100000"/>
              </a:srgbClr>
            </a:solidFill>
          </p:spPr>
          <p:txBody>
            <a:bodyPr/>
            <a:lstStyle/>
            <a:p/>
          </p:txBody>
        </p:sp>
        <p:sp>
          <p:nvSpPr>
            <p:cNvPr id="208" name="rc208"/>
            <p:cNvSpPr/>
            <p:nvPr/>
          </p:nvSpPr>
          <p:spPr>
            <a:xfrm>
              <a:off x="2011786" y="2034909"/>
              <a:ext cx="220362" cy="669725"/>
            </a:xfrm>
            <a:prstGeom prst="rect">
              <a:avLst/>
            </a:prstGeom>
            <a:solidFill>
              <a:srgbClr val="F26A21">
                <a:alpha val="100000"/>
              </a:srgbClr>
            </a:solidFill>
          </p:spPr>
          <p:txBody>
            <a:bodyPr/>
            <a:lstStyle/>
            <a:p/>
          </p:txBody>
        </p:sp>
        <p:sp>
          <p:nvSpPr>
            <p:cNvPr id="209" name="rc209"/>
            <p:cNvSpPr/>
            <p:nvPr/>
          </p:nvSpPr>
          <p:spPr>
            <a:xfrm>
              <a:off x="2305603" y="2234016"/>
              <a:ext cx="220362" cy="642574"/>
            </a:xfrm>
            <a:prstGeom prst="rect">
              <a:avLst/>
            </a:prstGeom>
            <a:solidFill>
              <a:srgbClr val="F26A21">
                <a:alpha val="100000"/>
              </a:srgbClr>
            </a:solidFill>
          </p:spPr>
          <p:txBody>
            <a:bodyPr/>
            <a:lstStyle/>
            <a:p/>
          </p:txBody>
        </p:sp>
        <p:sp>
          <p:nvSpPr>
            <p:cNvPr id="210" name="rc210"/>
            <p:cNvSpPr/>
            <p:nvPr/>
          </p:nvSpPr>
          <p:spPr>
            <a:xfrm>
              <a:off x="2599420" y="2396923"/>
              <a:ext cx="220362" cy="597323"/>
            </a:xfrm>
            <a:prstGeom prst="rect">
              <a:avLst/>
            </a:prstGeom>
            <a:solidFill>
              <a:srgbClr val="F26A21">
                <a:alpha val="100000"/>
              </a:srgbClr>
            </a:solidFill>
          </p:spPr>
          <p:txBody>
            <a:bodyPr/>
            <a:lstStyle/>
            <a:p/>
          </p:txBody>
        </p:sp>
        <p:sp>
          <p:nvSpPr>
            <p:cNvPr id="211" name="rc211"/>
            <p:cNvSpPr/>
            <p:nvPr/>
          </p:nvSpPr>
          <p:spPr>
            <a:xfrm>
              <a:off x="2893237" y="2596030"/>
              <a:ext cx="220362" cy="588272"/>
            </a:xfrm>
            <a:prstGeom prst="rect">
              <a:avLst/>
            </a:prstGeom>
            <a:solidFill>
              <a:srgbClr val="F26A21">
                <a:alpha val="100000"/>
              </a:srgbClr>
            </a:solidFill>
          </p:spPr>
          <p:txBody>
            <a:bodyPr/>
            <a:lstStyle/>
            <a:p/>
          </p:txBody>
        </p:sp>
        <p:sp>
          <p:nvSpPr>
            <p:cNvPr id="212" name="rc212"/>
            <p:cNvSpPr/>
            <p:nvPr/>
          </p:nvSpPr>
          <p:spPr>
            <a:xfrm>
              <a:off x="3187054" y="2614131"/>
              <a:ext cx="220362" cy="606373"/>
            </a:xfrm>
            <a:prstGeom prst="rect">
              <a:avLst/>
            </a:prstGeom>
            <a:solidFill>
              <a:srgbClr val="F26A21">
                <a:alpha val="100000"/>
              </a:srgbClr>
            </a:solidFill>
          </p:spPr>
          <p:txBody>
            <a:bodyPr/>
            <a:lstStyle/>
            <a:p/>
          </p:txBody>
        </p:sp>
        <p:sp>
          <p:nvSpPr>
            <p:cNvPr id="213" name="rc213"/>
            <p:cNvSpPr/>
            <p:nvPr/>
          </p:nvSpPr>
          <p:spPr>
            <a:xfrm>
              <a:off x="3480871" y="2767987"/>
              <a:ext cx="220362" cy="552071"/>
            </a:xfrm>
            <a:prstGeom prst="rect">
              <a:avLst/>
            </a:prstGeom>
            <a:solidFill>
              <a:srgbClr val="F26A21">
                <a:alpha val="100000"/>
              </a:srgbClr>
            </a:solidFill>
          </p:spPr>
          <p:txBody>
            <a:bodyPr/>
            <a:lstStyle/>
            <a:p/>
          </p:txBody>
        </p:sp>
        <p:sp>
          <p:nvSpPr>
            <p:cNvPr id="214" name="rc214"/>
            <p:cNvSpPr/>
            <p:nvPr/>
          </p:nvSpPr>
          <p:spPr>
            <a:xfrm>
              <a:off x="3774688" y="3048548"/>
              <a:ext cx="220362" cy="488718"/>
            </a:xfrm>
            <a:prstGeom prst="rect">
              <a:avLst/>
            </a:prstGeom>
            <a:solidFill>
              <a:srgbClr val="F26A21">
                <a:alpha val="100000"/>
              </a:srgbClr>
            </a:solidFill>
          </p:spPr>
          <p:txBody>
            <a:bodyPr/>
            <a:lstStyle/>
            <a:p/>
          </p:txBody>
        </p:sp>
        <p:sp>
          <p:nvSpPr>
            <p:cNvPr id="215" name="rc215"/>
            <p:cNvSpPr/>
            <p:nvPr/>
          </p:nvSpPr>
          <p:spPr>
            <a:xfrm>
              <a:off x="4068505" y="3111900"/>
              <a:ext cx="220362" cy="533970"/>
            </a:xfrm>
            <a:prstGeom prst="rect">
              <a:avLst/>
            </a:prstGeom>
            <a:solidFill>
              <a:srgbClr val="F26A21">
                <a:alpha val="100000"/>
              </a:srgbClr>
            </a:solidFill>
          </p:spPr>
          <p:txBody>
            <a:bodyPr/>
            <a:lstStyle/>
            <a:p/>
          </p:txBody>
        </p:sp>
        <p:sp>
          <p:nvSpPr>
            <p:cNvPr id="216" name="rc216"/>
            <p:cNvSpPr/>
            <p:nvPr/>
          </p:nvSpPr>
          <p:spPr>
            <a:xfrm>
              <a:off x="4362322" y="3175253"/>
              <a:ext cx="220362" cy="597323"/>
            </a:xfrm>
            <a:prstGeom prst="rect">
              <a:avLst/>
            </a:prstGeom>
            <a:solidFill>
              <a:srgbClr val="F26A21">
                <a:alpha val="100000"/>
              </a:srgbClr>
            </a:solidFill>
          </p:spPr>
          <p:txBody>
            <a:bodyPr/>
            <a:lstStyle/>
            <a:p/>
          </p:txBody>
        </p:sp>
        <p:sp>
          <p:nvSpPr>
            <p:cNvPr id="217" name="rc217"/>
            <p:cNvSpPr/>
            <p:nvPr/>
          </p:nvSpPr>
          <p:spPr>
            <a:xfrm>
              <a:off x="4656139" y="3102850"/>
              <a:ext cx="220362" cy="624474"/>
            </a:xfrm>
            <a:prstGeom prst="rect">
              <a:avLst/>
            </a:prstGeom>
            <a:solidFill>
              <a:srgbClr val="F26A21">
                <a:alpha val="100000"/>
              </a:srgbClr>
            </a:solidFill>
          </p:spPr>
          <p:txBody>
            <a:bodyPr/>
            <a:lstStyle/>
            <a:p/>
          </p:txBody>
        </p:sp>
        <p:sp>
          <p:nvSpPr>
            <p:cNvPr id="218" name="rc218"/>
            <p:cNvSpPr/>
            <p:nvPr/>
          </p:nvSpPr>
          <p:spPr>
            <a:xfrm>
              <a:off x="4949956" y="3093800"/>
              <a:ext cx="220362" cy="651625"/>
            </a:xfrm>
            <a:prstGeom prst="rect">
              <a:avLst/>
            </a:prstGeom>
            <a:solidFill>
              <a:srgbClr val="F26A21">
                <a:alpha val="100000"/>
              </a:srgbClr>
            </a:solidFill>
          </p:spPr>
          <p:txBody>
            <a:bodyPr/>
            <a:lstStyle/>
            <a:p/>
          </p:txBody>
        </p:sp>
        <p:sp>
          <p:nvSpPr>
            <p:cNvPr id="219" name="rc219"/>
            <p:cNvSpPr/>
            <p:nvPr/>
          </p:nvSpPr>
          <p:spPr>
            <a:xfrm>
              <a:off x="5243772" y="3175253"/>
              <a:ext cx="220362" cy="660675"/>
            </a:xfrm>
            <a:prstGeom prst="rect">
              <a:avLst/>
            </a:prstGeom>
            <a:solidFill>
              <a:srgbClr val="F26A21">
                <a:alpha val="100000"/>
              </a:srgbClr>
            </a:solidFill>
          </p:spPr>
          <p:txBody>
            <a:bodyPr/>
            <a:lstStyle/>
            <a:p/>
          </p:txBody>
        </p:sp>
        <p:sp>
          <p:nvSpPr>
            <p:cNvPr id="220" name="rc220"/>
            <p:cNvSpPr/>
            <p:nvPr/>
          </p:nvSpPr>
          <p:spPr>
            <a:xfrm>
              <a:off x="5537589" y="3193353"/>
              <a:ext cx="220362" cy="687826"/>
            </a:xfrm>
            <a:prstGeom prst="rect">
              <a:avLst/>
            </a:prstGeom>
            <a:solidFill>
              <a:srgbClr val="F26A21">
                <a:alpha val="100000"/>
              </a:srgbClr>
            </a:solidFill>
          </p:spPr>
          <p:txBody>
            <a:bodyPr/>
            <a:lstStyle/>
            <a:p/>
          </p:txBody>
        </p:sp>
        <p:sp>
          <p:nvSpPr>
            <p:cNvPr id="221" name="rc221"/>
            <p:cNvSpPr/>
            <p:nvPr/>
          </p:nvSpPr>
          <p:spPr>
            <a:xfrm>
              <a:off x="5831406" y="3238605"/>
              <a:ext cx="220362" cy="651625"/>
            </a:xfrm>
            <a:prstGeom prst="rect">
              <a:avLst/>
            </a:prstGeom>
            <a:solidFill>
              <a:srgbClr val="F26A21">
                <a:alpha val="100000"/>
              </a:srgbClr>
            </a:solidFill>
          </p:spPr>
          <p:txBody>
            <a:bodyPr/>
            <a:lstStyle/>
            <a:p/>
          </p:txBody>
        </p:sp>
        <p:sp>
          <p:nvSpPr>
            <p:cNvPr id="222" name="rc222"/>
            <p:cNvSpPr/>
            <p:nvPr/>
          </p:nvSpPr>
          <p:spPr>
            <a:xfrm>
              <a:off x="6125223" y="3292907"/>
              <a:ext cx="220362" cy="615423"/>
            </a:xfrm>
            <a:prstGeom prst="rect">
              <a:avLst/>
            </a:prstGeom>
            <a:solidFill>
              <a:srgbClr val="F26A21">
                <a:alpha val="100000"/>
              </a:srgbClr>
            </a:solidFill>
          </p:spPr>
          <p:txBody>
            <a:bodyPr/>
            <a:lstStyle/>
            <a:p/>
          </p:txBody>
        </p:sp>
        <p:sp>
          <p:nvSpPr>
            <p:cNvPr id="223" name="rc223"/>
            <p:cNvSpPr/>
            <p:nvPr/>
          </p:nvSpPr>
          <p:spPr>
            <a:xfrm>
              <a:off x="6419040" y="3455814"/>
              <a:ext cx="220362" cy="615423"/>
            </a:xfrm>
            <a:prstGeom prst="rect">
              <a:avLst/>
            </a:prstGeom>
            <a:solidFill>
              <a:srgbClr val="F26A21">
                <a:alpha val="100000"/>
              </a:srgbClr>
            </a:solidFill>
          </p:spPr>
          <p:txBody>
            <a:bodyPr/>
            <a:lstStyle/>
            <a:p/>
          </p:txBody>
        </p:sp>
        <p:sp>
          <p:nvSpPr>
            <p:cNvPr id="224" name="rc224"/>
            <p:cNvSpPr/>
            <p:nvPr/>
          </p:nvSpPr>
          <p:spPr>
            <a:xfrm>
              <a:off x="6712857" y="3455814"/>
              <a:ext cx="220362" cy="606373"/>
            </a:xfrm>
            <a:prstGeom prst="rect">
              <a:avLst/>
            </a:prstGeom>
            <a:solidFill>
              <a:srgbClr val="F26A21">
                <a:alpha val="100000"/>
              </a:srgbClr>
            </a:solidFill>
          </p:spPr>
          <p:txBody>
            <a:bodyPr/>
            <a:lstStyle/>
            <a:p/>
          </p:txBody>
        </p:sp>
        <p:sp>
          <p:nvSpPr>
            <p:cNvPr id="225" name="rc225"/>
            <p:cNvSpPr/>
            <p:nvPr/>
          </p:nvSpPr>
          <p:spPr>
            <a:xfrm>
              <a:off x="7006674" y="3220504"/>
              <a:ext cx="220362" cy="624474"/>
            </a:xfrm>
            <a:prstGeom prst="rect">
              <a:avLst/>
            </a:prstGeom>
            <a:solidFill>
              <a:srgbClr val="F26A21">
                <a:alpha val="100000"/>
              </a:srgbClr>
            </a:solidFill>
          </p:spPr>
          <p:txBody>
            <a:bodyPr/>
            <a:lstStyle/>
            <a:p/>
          </p:txBody>
        </p:sp>
        <p:sp>
          <p:nvSpPr>
            <p:cNvPr id="226" name="rc226"/>
            <p:cNvSpPr/>
            <p:nvPr/>
          </p:nvSpPr>
          <p:spPr>
            <a:xfrm>
              <a:off x="7300491" y="2948994"/>
              <a:ext cx="220362" cy="724027"/>
            </a:xfrm>
            <a:prstGeom prst="rect">
              <a:avLst/>
            </a:prstGeom>
            <a:solidFill>
              <a:srgbClr val="F26A21">
                <a:alpha val="100000"/>
              </a:srgbClr>
            </a:solidFill>
          </p:spPr>
          <p:txBody>
            <a:bodyPr/>
            <a:lstStyle/>
            <a:p/>
          </p:txBody>
        </p:sp>
        <p:sp>
          <p:nvSpPr>
            <p:cNvPr id="227" name="rc227"/>
            <p:cNvSpPr/>
            <p:nvPr/>
          </p:nvSpPr>
          <p:spPr>
            <a:xfrm>
              <a:off x="7594308" y="3220504"/>
              <a:ext cx="220362" cy="724027"/>
            </a:xfrm>
            <a:prstGeom prst="rect">
              <a:avLst/>
            </a:prstGeom>
            <a:solidFill>
              <a:srgbClr val="F26A21">
                <a:alpha val="100000"/>
              </a:srgbClr>
            </a:solidFill>
          </p:spPr>
          <p:txBody>
            <a:bodyPr/>
            <a:lstStyle/>
            <a:p/>
          </p:txBody>
        </p:sp>
        <p:sp>
          <p:nvSpPr>
            <p:cNvPr id="228" name="rc228"/>
            <p:cNvSpPr/>
            <p:nvPr/>
          </p:nvSpPr>
          <p:spPr>
            <a:xfrm>
              <a:off x="7888125" y="3148102"/>
              <a:ext cx="220362" cy="705927"/>
            </a:xfrm>
            <a:prstGeom prst="rect">
              <a:avLst/>
            </a:prstGeom>
            <a:solidFill>
              <a:srgbClr val="F26A21">
                <a:alpha val="100000"/>
              </a:srgbClr>
            </a:solidFill>
          </p:spPr>
          <p:txBody>
            <a:bodyPr/>
            <a:lstStyle/>
            <a:p/>
          </p:txBody>
        </p:sp>
        <p:sp>
          <p:nvSpPr>
            <p:cNvPr id="229" name="rc229"/>
            <p:cNvSpPr/>
            <p:nvPr/>
          </p:nvSpPr>
          <p:spPr>
            <a:xfrm>
              <a:off x="8181942" y="3311008"/>
              <a:ext cx="220362" cy="660675"/>
            </a:xfrm>
            <a:prstGeom prst="rect">
              <a:avLst/>
            </a:prstGeom>
            <a:solidFill>
              <a:srgbClr val="F26A21">
                <a:alpha val="100000"/>
              </a:srgbClr>
            </a:solidFill>
          </p:spPr>
          <p:txBody>
            <a:bodyPr/>
            <a:lstStyle/>
            <a:p/>
          </p:txBody>
        </p:sp>
        <p:sp>
          <p:nvSpPr>
            <p:cNvPr id="230" name="rc230"/>
            <p:cNvSpPr/>
            <p:nvPr/>
          </p:nvSpPr>
          <p:spPr>
            <a:xfrm>
              <a:off x="8475758" y="3292907"/>
              <a:ext cx="220362" cy="687826"/>
            </a:xfrm>
            <a:prstGeom prst="rect">
              <a:avLst/>
            </a:prstGeom>
            <a:solidFill>
              <a:srgbClr val="F26A21">
                <a:alpha val="100000"/>
              </a:srgbClr>
            </a:solidFill>
          </p:spPr>
          <p:txBody>
            <a:bodyPr/>
            <a:lstStyle/>
            <a:p/>
          </p:txBody>
        </p:sp>
        <p:sp>
          <p:nvSpPr>
            <p:cNvPr id="231" name="tx231"/>
            <p:cNvSpPr/>
            <p:nvPr/>
          </p:nvSpPr>
          <p:spPr>
            <a:xfrm>
              <a:off x="1215417" y="491679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232" name="tx232"/>
            <p:cNvSpPr/>
            <p:nvPr/>
          </p:nvSpPr>
          <p:spPr>
            <a:xfrm>
              <a:off x="1471606" y="49303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233" name="tx233"/>
            <p:cNvSpPr/>
            <p:nvPr/>
          </p:nvSpPr>
          <p:spPr>
            <a:xfrm>
              <a:off x="1765423" y="49258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34" name="tx234"/>
            <p:cNvSpPr/>
            <p:nvPr/>
          </p:nvSpPr>
          <p:spPr>
            <a:xfrm>
              <a:off x="2059240" y="49394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35" name="tx235"/>
            <p:cNvSpPr/>
            <p:nvPr/>
          </p:nvSpPr>
          <p:spPr>
            <a:xfrm>
              <a:off x="2353057" y="49575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36" name="tx236"/>
            <p:cNvSpPr/>
            <p:nvPr/>
          </p:nvSpPr>
          <p:spPr>
            <a:xfrm>
              <a:off x="2646874" y="49575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37" name="tx237"/>
            <p:cNvSpPr/>
            <p:nvPr/>
          </p:nvSpPr>
          <p:spPr>
            <a:xfrm>
              <a:off x="2940691" y="50118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38" name="tx238"/>
            <p:cNvSpPr/>
            <p:nvPr/>
          </p:nvSpPr>
          <p:spPr>
            <a:xfrm>
              <a:off x="3234508" y="50027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39" name="tx239"/>
            <p:cNvSpPr/>
            <p:nvPr/>
          </p:nvSpPr>
          <p:spPr>
            <a:xfrm>
              <a:off x="3528324" y="50299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40" name="tx240"/>
            <p:cNvSpPr/>
            <p:nvPr/>
          </p:nvSpPr>
          <p:spPr>
            <a:xfrm>
              <a:off x="3822141" y="50480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41" name="tx241"/>
            <p:cNvSpPr/>
            <p:nvPr/>
          </p:nvSpPr>
          <p:spPr>
            <a:xfrm>
              <a:off x="4153586"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42" name="tx242"/>
            <p:cNvSpPr/>
            <p:nvPr/>
          </p:nvSpPr>
          <p:spPr>
            <a:xfrm>
              <a:off x="4409775" y="50570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43" name="tx243"/>
            <p:cNvSpPr/>
            <p:nvPr/>
          </p:nvSpPr>
          <p:spPr>
            <a:xfrm>
              <a:off x="4703592" y="50570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44" name="tx244"/>
            <p:cNvSpPr/>
            <p:nvPr/>
          </p:nvSpPr>
          <p:spPr>
            <a:xfrm>
              <a:off x="4997409"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45" name="tx245"/>
            <p:cNvSpPr/>
            <p:nvPr/>
          </p:nvSpPr>
          <p:spPr>
            <a:xfrm>
              <a:off x="5291226" y="50661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46" name="tx246"/>
            <p:cNvSpPr/>
            <p:nvPr/>
          </p:nvSpPr>
          <p:spPr>
            <a:xfrm>
              <a:off x="5585043" y="50661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47" name="tx247"/>
            <p:cNvSpPr/>
            <p:nvPr/>
          </p:nvSpPr>
          <p:spPr>
            <a:xfrm>
              <a:off x="5878860"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48" name="tx248"/>
            <p:cNvSpPr/>
            <p:nvPr/>
          </p:nvSpPr>
          <p:spPr>
            <a:xfrm>
              <a:off x="6172677" y="50751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49" name="tx249"/>
            <p:cNvSpPr/>
            <p:nvPr/>
          </p:nvSpPr>
          <p:spPr>
            <a:xfrm>
              <a:off x="6466494" y="5079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50" name="tx250"/>
            <p:cNvSpPr/>
            <p:nvPr/>
          </p:nvSpPr>
          <p:spPr>
            <a:xfrm>
              <a:off x="6760311"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51" name="tx251"/>
            <p:cNvSpPr/>
            <p:nvPr/>
          </p:nvSpPr>
          <p:spPr>
            <a:xfrm>
              <a:off x="7091755"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52" name="tx252"/>
            <p:cNvSpPr/>
            <p:nvPr/>
          </p:nvSpPr>
          <p:spPr>
            <a:xfrm>
              <a:off x="7385572" y="500730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53" name="tx253"/>
            <p:cNvSpPr/>
            <p:nvPr/>
          </p:nvSpPr>
          <p:spPr>
            <a:xfrm>
              <a:off x="7641761"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54" name="tx254"/>
            <p:cNvSpPr/>
            <p:nvPr/>
          </p:nvSpPr>
          <p:spPr>
            <a:xfrm>
              <a:off x="7935578" y="50344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55" name="tx255"/>
            <p:cNvSpPr/>
            <p:nvPr/>
          </p:nvSpPr>
          <p:spPr>
            <a:xfrm>
              <a:off x="8229395" y="50480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56" name="tx256"/>
            <p:cNvSpPr/>
            <p:nvPr/>
          </p:nvSpPr>
          <p:spPr>
            <a:xfrm>
              <a:off x="8523212" y="50435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57" name="tx257"/>
            <p:cNvSpPr/>
            <p:nvPr/>
          </p:nvSpPr>
          <p:spPr>
            <a:xfrm>
              <a:off x="1189082" y="467696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8" name="tx258"/>
            <p:cNvSpPr/>
            <p:nvPr/>
          </p:nvSpPr>
          <p:spPr>
            <a:xfrm>
              <a:off x="1482899" y="470411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9" name="tx259"/>
            <p:cNvSpPr/>
            <p:nvPr/>
          </p:nvSpPr>
          <p:spPr>
            <a:xfrm>
              <a:off x="1776716" y="469053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0" name="tx260"/>
            <p:cNvSpPr/>
            <p:nvPr/>
          </p:nvSpPr>
          <p:spPr>
            <a:xfrm>
              <a:off x="2070533" y="471768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1" name="tx261"/>
            <p:cNvSpPr/>
            <p:nvPr/>
          </p:nvSpPr>
          <p:spPr>
            <a:xfrm>
              <a:off x="2364350" y="475389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2" name="tx262"/>
            <p:cNvSpPr/>
            <p:nvPr/>
          </p:nvSpPr>
          <p:spPr>
            <a:xfrm>
              <a:off x="2658167" y="475841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3" name="tx263"/>
            <p:cNvSpPr/>
            <p:nvPr/>
          </p:nvSpPr>
          <p:spPr>
            <a:xfrm>
              <a:off x="2951983" y="48715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4" name="tx264"/>
            <p:cNvSpPr/>
            <p:nvPr/>
          </p:nvSpPr>
          <p:spPr>
            <a:xfrm>
              <a:off x="3245800" y="48534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5" name="tx265"/>
            <p:cNvSpPr/>
            <p:nvPr/>
          </p:nvSpPr>
          <p:spPr>
            <a:xfrm>
              <a:off x="3539617" y="490774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6" name="tx266"/>
            <p:cNvSpPr/>
            <p:nvPr/>
          </p:nvSpPr>
          <p:spPr>
            <a:xfrm>
              <a:off x="3833434" y="49394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7" name="tx267"/>
            <p:cNvSpPr/>
            <p:nvPr/>
          </p:nvSpPr>
          <p:spPr>
            <a:xfrm>
              <a:off x="4127251" y="494394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8" name="tx268"/>
            <p:cNvSpPr/>
            <p:nvPr/>
          </p:nvSpPr>
          <p:spPr>
            <a:xfrm>
              <a:off x="4421068" y="49575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9" name="tx269"/>
            <p:cNvSpPr/>
            <p:nvPr/>
          </p:nvSpPr>
          <p:spPr>
            <a:xfrm>
              <a:off x="4714885" y="49575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0" name="tx270"/>
            <p:cNvSpPr/>
            <p:nvPr/>
          </p:nvSpPr>
          <p:spPr>
            <a:xfrm>
              <a:off x="5008702" y="49846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1" name="tx271"/>
            <p:cNvSpPr/>
            <p:nvPr/>
          </p:nvSpPr>
          <p:spPr>
            <a:xfrm>
              <a:off x="5302519" y="497109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2" name="tx272"/>
            <p:cNvSpPr/>
            <p:nvPr/>
          </p:nvSpPr>
          <p:spPr>
            <a:xfrm>
              <a:off x="5596336" y="497109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3" name="tx273"/>
            <p:cNvSpPr/>
            <p:nvPr/>
          </p:nvSpPr>
          <p:spPr>
            <a:xfrm>
              <a:off x="5890153" y="49756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4" name="tx274"/>
            <p:cNvSpPr/>
            <p:nvPr/>
          </p:nvSpPr>
          <p:spPr>
            <a:xfrm>
              <a:off x="6183970" y="49937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5" name="tx275"/>
            <p:cNvSpPr/>
            <p:nvPr/>
          </p:nvSpPr>
          <p:spPr>
            <a:xfrm>
              <a:off x="6477786" y="50027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6" name="tx276"/>
            <p:cNvSpPr/>
            <p:nvPr/>
          </p:nvSpPr>
          <p:spPr>
            <a:xfrm>
              <a:off x="6771603" y="49846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7" name="tx277"/>
            <p:cNvSpPr/>
            <p:nvPr/>
          </p:nvSpPr>
          <p:spPr>
            <a:xfrm>
              <a:off x="7065420" y="49394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8" name="tx278"/>
            <p:cNvSpPr/>
            <p:nvPr/>
          </p:nvSpPr>
          <p:spPr>
            <a:xfrm>
              <a:off x="7359237" y="48534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9" name="tx279"/>
            <p:cNvSpPr/>
            <p:nvPr/>
          </p:nvSpPr>
          <p:spPr>
            <a:xfrm>
              <a:off x="7653054" y="498014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0" name="tx280"/>
            <p:cNvSpPr/>
            <p:nvPr/>
          </p:nvSpPr>
          <p:spPr>
            <a:xfrm>
              <a:off x="7946871" y="490774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1" name="tx281"/>
            <p:cNvSpPr/>
            <p:nvPr/>
          </p:nvSpPr>
          <p:spPr>
            <a:xfrm>
              <a:off x="8240688" y="493037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2" name="tx282"/>
            <p:cNvSpPr/>
            <p:nvPr/>
          </p:nvSpPr>
          <p:spPr>
            <a:xfrm>
              <a:off x="8534505" y="49213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3" name="tx283"/>
            <p:cNvSpPr/>
            <p:nvPr/>
          </p:nvSpPr>
          <p:spPr>
            <a:xfrm>
              <a:off x="1177789" y="44326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284" name="tx284"/>
            <p:cNvSpPr/>
            <p:nvPr/>
          </p:nvSpPr>
          <p:spPr>
            <a:xfrm>
              <a:off x="1471606" y="447333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85" name="tx285"/>
            <p:cNvSpPr/>
            <p:nvPr/>
          </p:nvSpPr>
          <p:spPr>
            <a:xfrm>
              <a:off x="1765423" y="44597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286" name="tx286"/>
            <p:cNvSpPr/>
            <p:nvPr/>
          </p:nvSpPr>
          <p:spPr>
            <a:xfrm>
              <a:off x="2059240" y="44869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287" name="tx287"/>
            <p:cNvSpPr/>
            <p:nvPr/>
          </p:nvSpPr>
          <p:spPr>
            <a:xfrm>
              <a:off x="2353057" y="452763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88" name="tx288"/>
            <p:cNvSpPr/>
            <p:nvPr/>
          </p:nvSpPr>
          <p:spPr>
            <a:xfrm>
              <a:off x="2646874" y="452763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89" name="tx289"/>
            <p:cNvSpPr/>
            <p:nvPr/>
          </p:nvSpPr>
          <p:spPr>
            <a:xfrm>
              <a:off x="2940691" y="46633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90" name="tx290"/>
            <p:cNvSpPr/>
            <p:nvPr/>
          </p:nvSpPr>
          <p:spPr>
            <a:xfrm>
              <a:off x="3234508" y="46543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291" name="tx291"/>
            <p:cNvSpPr/>
            <p:nvPr/>
          </p:nvSpPr>
          <p:spPr>
            <a:xfrm>
              <a:off x="3528324" y="47131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92" name="tx292"/>
            <p:cNvSpPr/>
            <p:nvPr/>
          </p:nvSpPr>
          <p:spPr>
            <a:xfrm>
              <a:off x="3822141" y="47584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93" name="tx293"/>
            <p:cNvSpPr/>
            <p:nvPr/>
          </p:nvSpPr>
          <p:spPr>
            <a:xfrm>
              <a:off x="4115958" y="47674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94" name="tx294"/>
            <p:cNvSpPr/>
            <p:nvPr/>
          </p:nvSpPr>
          <p:spPr>
            <a:xfrm>
              <a:off x="4409775"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95" name="tx295"/>
            <p:cNvSpPr/>
            <p:nvPr/>
          </p:nvSpPr>
          <p:spPr>
            <a:xfrm>
              <a:off x="4703592"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96" name="tx296"/>
            <p:cNvSpPr/>
            <p:nvPr/>
          </p:nvSpPr>
          <p:spPr>
            <a:xfrm>
              <a:off x="4997409" y="48036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97" name="tx297"/>
            <p:cNvSpPr/>
            <p:nvPr/>
          </p:nvSpPr>
          <p:spPr>
            <a:xfrm>
              <a:off x="5291226" y="4785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98" name="tx298"/>
            <p:cNvSpPr/>
            <p:nvPr/>
          </p:nvSpPr>
          <p:spPr>
            <a:xfrm>
              <a:off x="5585043" y="4776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299" name="tx299"/>
            <p:cNvSpPr/>
            <p:nvPr/>
          </p:nvSpPr>
          <p:spPr>
            <a:xfrm>
              <a:off x="5878860" y="47629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300" name="tx300"/>
            <p:cNvSpPr/>
            <p:nvPr/>
          </p:nvSpPr>
          <p:spPr>
            <a:xfrm>
              <a:off x="6172677" y="47900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301" name="tx301"/>
            <p:cNvSpPr/>
            <p:nvPr/>
          </p:nvSpPr>
          <p:spPr>
            <a:xfrm>
              <a:off x="6466494" y="48127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302" name="tx302"/>
            <p:cNvSpPr/>
            <p:nvPr/>
          </p:nvSpPr>
          <p:spPr>
            <a:xfrm>
              <a:off x="6760311" y="47991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303" name="tx303"/>
            <p:cNvSpPr/>
            <p:nvPr/>
          </p:nvSpPr>
          <p:spPr>
            <a:xfrm>
              <a:off x="7054127"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304" name="tx304"/>
            <p:cNvSpPr/>
            <p:nvPr/>
          </p:nvSpPr>
          <p:spPr>
            <a:xfrm>
              <a:off x="7347944" y="46271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305" name="tx305"/>
            <p:cNvSpPr/>
            <p:nvPr/>
          </p:nvSpPr>
          <p:spPr>
            <a:xfrm>
              <a:off x="7641761" y="47584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306" name="tx306"/>
            <p:cNvSpPr/>
            <p:nvPr/>
          </p:nvSpPr>
          <p:spPr>
            <a:xfrm>
              <a:off x="7935578" y="46995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307" name="tx307"/>
            <p:cNvSpPr/>
            <p:nvPr/>
          </p:nvSpPr>
          <p:spPr>
            <a:xfrm>
              <a:off x="8229395" y="47086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308" name="tx308"/>
            <p:cNvSpPr/>
            <p:nvPr/>
          </p:nvSpPr>
          <p:spPr>
            <a:xfrm>
              <a:off x="8523212" y="47086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309" name="tx309"/>
            <p:cNvSpPr/>
            <p:nvPr/>
          </p:nvSpPr>
          <p:spPr>
            <a:xfrm>
              <a:off x="1189082" y="417014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0" name="tx310"/>
            <p:cNvSpPr/>
            <p:nvPr/>
          </p:nvSpPr>
          <p:spPr>
            <a:xfrm>
              <a:off x="1482899" y="42289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1" name="tx311"/>
            <p:cNvSpPr/>
            <p:nvPr/>
          </p:nvSpPr>
          <p:spPr>
            <a:xfrm>
              <a:off x="1776716" y="421539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2" name="tx312"/>
            <p:cNvSpPr/>
            <p:nvPr/>
          </p:nvSpPr>
          <p:spPr>
            <a:xfrm>
              <a:off x="2070533" y="424254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3" name="tx313"/>
            <p:cNvSpPr/>
            <p:nvPr/>
          </p:nvSpPr>
          <p:spPr>
            <a:xfrm>
              <a:off x="2364350" y="428327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4" name="tx314"/>
            <p:cNvSpPr/>
            <p:nvPr/>
          </p:nvSpPr>
          <p:spPr>
            <a:xfrm>
              <a:off x="2658167" y="42742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5" name="tx315"/>
            <p:cNvSpPr/>
            <p:nvPr/>
          </p:nvSpPr>
          <p:spPr>
            <a:xfrm>
              <a:off x="2951983" y="44371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6" name="tx316"/>
            <p:cNvSpPr/>
            <p:nvPr/>
          </p:nvSpPr>
          <p:spPr>
            <a:xfrm>
              <a:off x="3245800" y="44371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7" name="tx317"/>
            <p:cNvSpPr/>
            <p:nvPr/>
          </p:nvSpPr>
          <p:spPr>
            <a:xfrm>
              <a:off x="3539617" y="450048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8" name="tx318"/>
            <p:cNvSpPr/>
            <p:nvPr/>
          </p:nvSpPr>
          <p:spPr>
            <a:xfrm>
              <a:off x="3833434" y="456383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19" name="tx319"/>
            <p:cNvSpPr/>
            <p:nvPr/>
          </p:nvSpPr>
          <p:spPr>
            <a:xfrm>
              <a:off x="4127251" y="457740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0" name="tx320"/>
            <p:cNvSpPr/>
            <p:nvPr/>
          </p:nvSpPr>
          <p:spPr>
            <a:xfrm>
              <a:off x="4421068" y="46000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1" name="tx321"/>
            <p:cNvSpPr/>
            <p:nvPr/>
          </p:nvSpPr>
          <p:spPr>
            <a:xfrm>
              <a:off x="4714885" y="460456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2" name="tx322"/>
            <p:cNvSpPr/>
            <p:nvPr/>
          </p:nvSpPr>
          <p:spPr>
            <a:xfrm>
              <a:off x="5008702" y="459551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3" name="tx323"/>
            <p:cNvSpPr/>
            <p:nvPr/>
          </p:nvSpPr>
          <p:spPr>
            <a:xfrm>
              <a:off x="5302519" y="45864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4" name="tx324"/>
            <p:cNvSpPr/>
            <p:nvPr/>
          </p:nvSpPr>
          <p:spPr>
            <a:xfrm>
              <a:off x="5596336" y="45683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5" name="tx325"/>
            <p:cNvSpPr/>
            <p:nvPr/>
          </p:nvSpPr>
          <p:spPr>
            <a:xfrm>
              <a:off x="5890153" y="454120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6" name="tx326"/>
            <p:cNvSpPr/>
            <p:nvPr/>
          </p:nvSpPr>
          <p:spPr>
            <a:xfrm>
              <a:off x="6172677" y="45366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27" name="tx327"/>
            <p:cNvSpPr/>
            <p:nvPr/>
          </p:nvSpPr>
          <p:spPr>
            <a:xfrm>
              <a:off x="6477786" y="459551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28" name="tx328"/>
            <p:cNvSpPr/>
            <p:nvPr/>
          </p:nvSpPr>
          <p:spPr>
            <a:xfrm>
              <a:off x="6760311" y="45683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29" name="tx329"/>
            <p:cNvSpPr/>
            <p:nvPr/>
          </p:nvSpPr>
          <p:spPr>
            <a:xfrm>
              <a:off x="7054127" y="44778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30" name="tx330"/>
            <p:cNvSpPr/>
            <p:nvPr/>
          </p:nvSpPr>
          <p:spPr>
            <a:xfrm>
              <a:off x="7347944" y="43466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31" name="tx331"/>
            <p:cNvSpPr/>
            <p:nvPr/>
          </p:nvSpPr>
          <p:spPr>
            <a:xfrm>
              <a:off x="7641761" y="44778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332" name="tx332"/>
            <p:cNvSpPr/>
            <p:nvPr/>
          </p:nvSpPr>
          <p:spPr>
            <a:xfrm>
              <a:off x="7935578" y="44416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33" name="tx333"/>
            <p:cNvSpPr/>
            <p:nvPr/>
          </p:nvSpPr>
          <p:spPr>
            <a:xfrm>
              <a:off x="8229395" y="44597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34" name="tx334"/>
            <p:cNvSpPr/>
            <p:nvPr/>
          </p:nvSpPr>
          <p:spPr>
            <a:xfrm>
              <a:off x="8523212" y="44597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35" name="tx335"/>
            <p:cNvSpPr/>
            <p:nvPr/>
          </p:nvSpPr>
          <p:spPr>
            <a:xfrm>
              <a:off x="1177789" y="40796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36" name="tx336"/>
            <p:cNvSpPr/>
            <p:nvPr/>
          </p:nvSpPr>
          <p:spPr>
            <a:xfrm>
              <a:off x="1471606" y="41384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37" name="tx337"/>
            <p:cNvSpPr/>
            <p:nvPr/>
          </p:nvSpPr>
          <p:spPr>
            <a:xfrm>
              <a:off x="1765423" y="41158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38" name="tx338"/>
            <p:cNvSpPr/>
            <p:nvPr/>
          </p:nvSpPr>
          <p:spPr>
            <a:xfrm>
              <a:off x="2059240" y="4147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39" name="tx339"/>
            <p:cNvSpPr/>
            <p:nvPr/>
          </p:nvSpPr>
          <p:spPr>
            <a:xfrm>
              <a:off x="2353057" y="41837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40" name="tx340"/>
            <p:cNvSpPr/>
            <p:nvPr/>
          </p:nvSpPr>
          <p:spPr>
            <a:xfrm>
              <a:off x="2646874" y="41746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41" name="tx341"/>
            <p:cNvSpPr/>
            <p:nvPr/>
          </p:nvSpPr>
          <p:spPr>
            <a:xfrm>
              <a:off x="2940691" y="43466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42" name="tx342"/>
            <p:cNvSpPr/>
            <p:nvPr/>
          </p:nvSpPr>
          <p:spPr>
            <a:xfrm>
              <a:off x="3234508" y="43511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43" name="tx343"/>
            <p:cNvSpPr/>
            <p:nvPr/>
          </p:nvSpPr>
          <p:spPr>
            <a:xfrm>
              <a:off x="3528324" y="44099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44" name="tx344"/>
            <p:cNvSpPr/>
            <p:nvPr/>
          </p:nvSpPr>
          <p:spPr>
            <a:xfrm>
              <a:off x="3822141" y="44823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45" name="tx345"/>
            <p:cNvSpPr/>
            <p:nvPr/>
          </p:nvSpPr>
          <p:spPr>
            <a:xfrm>
              <a:off x="4115958" y="44959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46" name="tx346"/>
            <p:cNvSpPr/>
            <p:nvPr/>
          </p:nvSpPr>
          <p:spPr>
            <a:xfrm>
              <a:off x="4447403" y="452763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47" name="tx347"/>
            <p:cNvSpPr/>
            <p:nvPr/>
          </p:nvSpPr>
          <p:spPr>
            <a:xfrm>
              <a:off x="4703592" y="45231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48" name="tx348"/>
            <p:cNvSpPr/>
            <p:nvPr/>
          </p:nvSpPr>
          <p:spPr>
            <a:xfrm>
              <a:off x="4997409" y="44959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49" name="tx349"/>
            <p:cNvSpPr/>
            <p:nvPr/>
          </p:nvSpPr>
          <p:spPr>
            <a:xfrm>
              <a:off x="5291226" y="44914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50" name="tx350"/>
            <p:cNvSpPr/>
            <p:nvPr/>
          </p:nvSpPr>
          <p:spPr>
            <a:xfrm>
              <a:off x="5585043" y="447333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51" name="tx351"/>
            <p:cNvSpPr/>
            <p:nvPr/>
          </p:nvSpPr>
          <p:spPr>
            <a:xfrm>
              <a:off x="5878860" y="44552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52" name="tx352"/>
            <p:cNvSpPr/>
            <p:nvPr/>
          </p:nvSpPr>
          <p:spPr>
            <a:xfrm>
              <a:off x="6172677" y="44145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53" name="tx353"/>
            <p:cNvSpPr/>
            <p:nvPr/>
          </p:nvSpPr>
          <p:spPr>
            <a:xfrm>
              <a:off x="6466494" y="44914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54" name="tx354"/>
            <p:cNvSpPr/>
            <p:nvPr/>
          </p:nvSpPr>
          <p:spPr>
            <a:xfrm>
              <a:off x="6760311" y="444617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55" name="tx355"/>
            <p:cNvSpPr/>
            <p:nvPr/>
          </p:nvSpPr>
          <p:spPr>
            <a:xfrm>
              <a:off x="7054127" y="43421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56" name="tx356"/>
            <p:cNvSpPr/>
            <p:nvPr/>
          </p:nvSpPr>
          <p:spPr>
            <a:xfrm>
              <a:off x="7347944" y="41972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357" name="tx357"/>
            <p:cNvSpPr/>
            <p:nvPr/>
          </p:nvSpPr>
          <p:spPr>
            <a:xfrm>
              <a:off x="7641761" y="432852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58" name="tx358"/>
            <p:cNvSpPr/>
            <p:nvPr/>
          </p:nvSpPr>
          <p:spPr>
            <a:xfrm>
              <a:off x="7973206" y="428327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59" name="tx359"/>
            <p:cNvSpPr/>
            <p:nvPr/>
          </p:nvSpPr>
          <p:spPr>
            <a:xfrm>
              <a:off x="8229395" y="43149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360" name="tx360"/>
            <p:cNvSpPr/>
            <p:nvPr/>
          </p:nvSpPr>
          <p:spPr>
            <a:xfrm>
              <a:off x="8523212" y="43194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361" name="tx361"/>
            <p:cNvSpPr/>
            <p:nvPr/>
          </p:nvSpPr>
          <p:spPr>
            <a:xfrm>
              <a:off x="1177789" y="39710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62" name="tx362"/>
            <p:cNvSpPr/>
            <p:nvPr/>
          </p:nvSpPr>
          <p:spPr>
            <a:xfrm>
              <a:off x="1509234" y="402986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63" name="tx363"/>
            <p:cNvSpPr/>
            <p:nvPr/>
          </p:nvSpPr>
          <p:spPr>
            <a:xfrm>
              <a:off x="1803050" y="400271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64" name="tx364"/>
            <p:cNvSpPr/>
            <p:nvPr/>
          </p:nvSpPr>
          <p:spPr>
            <a:xfrm>
              <a:off x="2070533" y="404343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5" name="tx365"/>
            <p:cNvSpPr/>
            <p:nvPr/>
          </p:nvSpPr>
          <p:spPr>
            <a:xfrm>
              <a:off x="2364350" y="407964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6" name="tx366"/>
            <p:cNvSpPr/>
            <p:nvPr/>
          </p:nvSpPr>
          <p:spPr>
            <a:xfrm>
              <a:off x="2658167" y="407058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7" name="tx367"/>
            <p:cNvSpPr/>
            <p:nvPr/>
          </p:nvSpPr>
          <p:spPr>
            <a:xfrm>
              <a:off x="2951983" y="42470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8" name="tx368"/>
            <p:cNvSpPr/>
            <p:nvPr/>
          </p:nvSpPr>
          <p:spPr>
            <a:xfrm>
              <a:off x="3245800" y="425159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69" name="tx369"/>
            <p:cNvSpPr/>
            <p:nvPr/>
          </p:nvSpPr>
          <p:spPr>
            <a:xfrm>
              <a:off x="3539617" y="430589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0" name="tx370"/>
            <p:cNvSpPr/>
            <p:nvPr/>
          </p:nvSpPr>
          <p:spPr>
            <a:xfrm>
              <a:off x="3859769" y="438282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71" name="tx371"/>
            <p:cNvSpPr/>
            <p:nvPr/>
          </p:nvSpPr>
          <p:spPr>
            <a:xfrm>
              <a:off x="4127251" y="440545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2" name="tx372"/>
            <p:cNvSpPr/>
            <p:nvPr/>
          </p:nvSpPr>
          <p:spPr>
            <a:xfrm>
              <a:off x="4421068" y="44461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3" name="tx373"/>
            <p:cNvSpPr/>
            <p:nvPr/>
          </p:nvSpPr>
          <p:spPr>
            <a:xfrm>
              <a:off x="4714885" y="44280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4" name="tx374"/>
            <p:cNvSpPr/>
            <p:nvPr/>
          </p:nvSpPr>
          <p:spPr>
            <a:xfrm>
              <a:off x="5008702" y="44009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5" name="tx375"/>
            <p:cNvSpPr/>
            <p:nvPr/>
          </p:nvSpPr>
          <p:spPr>
            <a:xfrm>
              <a:off x="5302519" y="439640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6" name="tx376"/>
            <p:cNvSpPr/>
            <p:nvPr/>
          </p:nvSpPr>
          <p:spPr>
            <a:xfrm>
              <a:off x="5596336" y="437377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7" name="tx377"/>
            <p:cNvSpPr/>
            <p:nvPr/>
          </p:nvSpPr>
          <p:spPr>
            <a:xfrm>
              <a:off x="5890153" y="436472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8" name="tx378"/>
            <p:cNvSpPr/>
            <p:nvPr/>
          </p:nvSpPr>
          <p:spPr>
            <a:xfrm>
              <a:off x="6183970" y="431947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79" name="tx379"/>
            <p:cNvSpPr/>
            <p:nvPr/>
          </p:nvSpPr>
          <p:spPr>
            <a:xfrm>
              <a:off x="6477786" y="439640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0" name="tx380"/>
            <p:cNvSpPr/>
            <p:nvPr/>
          </p:nvSpPr>
          <p:spPr>
            <a:xfrm>
              <a:off x="6771603" y="43466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1" name="tx381"/>
            <p:cNvSpPr/>
            <p:nvPr/>
          </p:nvSpPr>
          <p:spPr>
            <a:xfrm>
              <a:off x="7065420" y="424254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2" name="tx382"/>
            <p:cNvSpPr/>
            <p:nvPr/>
          </p:nvSpPr>
          <p:spPr>
            <a:xfrm>
              <a:off x="7359237" y="408869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3" name="tx383"/>
            <p:cNvSpPr/>
            <p:nvPr/>
          </p:nvSpPr>
          <p:spPr>
            <a:xfrm>
              <a:off x="7653054" y="42244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4" name="tx384"/>
            <p:cNvSpPr/>
            <p:nvPr/>
          </p:nvSpPr>
          <p:spPr>
            <a:xfrm>
              <a:off x="7946871" y="416109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5" name="tx385"/>
            <p:cNvSpPr/>
            <p:nvPr/>
          </p:nvSpPr>
          <p:spPr>
            <a:xfrm>
              <a:off x="8240688" y="41882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6" name="tx386"/>
            <p:cNvSpPr/>
            <p:nvPr/>
          </p:nvSpPr>
          <p:spPr>
            <a:xfrm>
              <a:off x="8534505" y="42063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387" name="tx387"/>
            <p:cNvSpPr/>
            <p:nvPr/>
          </p:nvSpPr>
          <p:spPr>
            <a:xfrm>
              <a:off x="1152689" y="317913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16.4</a:t>
              </a:r>
            </a:p>
          </p:txBody>
        </p:sp>
        <p:sp>
          <p:nvSpPr>
            <p:cNvPr id="388" name="tx388"/>
            <p:cNvSpPr/>
            <p:nvPr/>
          </p:nvSpPr>
          <p:spPr>
            <a:xfrm>
              <a:off x="1446506" y="326510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15.9</a:t>
              </a:r>
            </a:p>
          </p:txBody>
        </p:sp>
        <p:sp>
          <p:nvSpPr>
            <p:cNvPr id="389" name="tx389"/>
            <p:cNvSpPr/>
            <p:nvPr/>
          </p:nvSpPr>
          <p:spPr>
            <a:xfrm>
              <a:off x="1740323" y="322890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16.1</a:t>
              </a:r>
            </a:p>
          </p:txBody>
        </p:sp>
        <p:sp>
          <p:nvSpPr>
            <p:cNvPr id="390" name="tx390"/>
            <p:cNvSpPr/>
            <p:nvPr/>
          </p:nvSpPr>
          <p:spPr>
            <a:xfrm>
              <a:off x="2034140" y="333751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14.7</a:t>
              </a:r>
            </a:p>
          </p:txBody>
        </p:sp>
        <p:sp>
          <p:nvSpPr>
            <p:cNvPr id="391" name="tx391"/>
            <p:cNvSpPr/>
            <p:nvPr/>
          </p:nvSpPr>
          <p:spPr>
            <a:xfrm>
              <a:off x="2327956" y="344159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13.2</a:t>
              </a:r>
            </a:p>
          </p:txBody>
        </p:sp>
        <p:sp>
          <p:nvSpPr>
            <p:cNvPr id="392" name="tx392"/>
            <p:cNvSpPr/>
            <p:nvPr/>
          </p:nvSpPr>
          <p:spPr>
            <a:xfrm>
              <a:off x="2625111" y="3495892"/>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11.8</a:t>
              </a:r>
            </a:p>
          </p:txBody>
        </p:sp>
        <p:sp>
          <p:nvSpPr>
            <p:cNvPr id="393" name="tx393"/>
            <p:cNvSpPr/>
            <p:nvPr/>
          </p:nvSpPr>
          <p:spPr>
            <a:xfrm>
              <a:off x="2918928" y="368142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11.7</a:t>
              </a:r>
            </a:p>
          </p:txBody>
        </p:sp>
        <p:sp>
          <p:nvSpPr>
            <p:cNvPr id="394" name="tx394"/>
            <p:cNvSpPr/>
            <p:nvPr/>
          </p:nvSpPr>
          <p:spPr>
            <a:xfrm>
              <a:off x="3212745" y="3699525"/>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11.3</a:t>
              </a:r>
            </a:p>
          </p:txBody>
        </p:sp>
        <p:sp>
          <p:nvSpPr>
            <p:cNvPr id="395" name="tx395"/>
            <p:cNvSpPr/>
            <p:nvPr/>
          </p:nvSpPr>
          <p:spPr>
            <a:xfrm>
              <a:off x="3503224" y="377645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10.8</a:t>
              </a:r>
            </a:p>
          </p:txBody>
        </p:sp>
        <p:sp>
          <p:nvSpPr>
            <p:cNvPr id="396" name="tx396"/>
            <p:cNvSpPr/>
            <p:nvPr/>
          </p:nvSpPr>
          <p:spPr>
            <a:xfrm>
              <a:off x="3822141" y="39212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397" name="tx397"/>
            <p:cNvSpPr/>
            <p:nvPr/>
          </p:nvSpPr>
          <p:spPr>
            <a:xfrm>
              <a:off x="4115958" y="39891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8.3</a:t>
              </a:r>
            </a:p>
          </p:txBody>
        </p:sp>
        <p:sp>
          <p:nvSpPr>
            <p:cNvPr id="398" name="tx398"/>
            <p:cNvSpPr/>
            <p:nvPr/>
          </p:nvSpPr>
          <p:spPr>
            <a:xfrm>
              <a:off x="4409775" y="40751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7.4</a:t>
              </a:r>
            </a:p>
          </p:txBody>
        </p:sp>
        <p:sp>
          <p:nvSpPr>
            <p:cNvPr id="399" name="tx399"/>
            <p:cNvSpPr/>
            <p:nvPr/>
          </p:nvSpPr>
          <p:spPr>
            <a:xfrm>
              <a:off x="4703592" y="40434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400" name="tx400"/>
            <p:cNvSpPr/>
            <p:nvPr/>
          </p:nvSpPr>
          <p:spPr>
            <a:xfrm>
              <a:off x="4997409" y="40389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401" name="tx401"/>
            <p:cNvSpPr/>
            <p:nvPr/>
          </p:nvSpPr>
          <p:spPr>
            <a:xfrm>
              <a:off x="5291226" y="40841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402" name="tx402"/>
            <p:cNvSpPr/>
            <p:nvPr/>
          </p:nvSpPr>
          <p:spPr>
            <a:xfrm>
              <a:off x="5585043" y="40932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403" name="tx403"/>
            <p:cNvSpPr/>
            <p:nvPr/>
          </p:nvSpPr>
          <p:spPr>
            <a:xfrm>
              <a:off x="5878860" y="40932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404" name="tx404"/>
            <p:cNvSpPr/>
            <p:nvPr/>
          </p:nvSpPr>
          <p:spPr>
            <a:xfrm>
              <a:off x="6172677" y="40796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405" name="tx405"/>
            <p:cNvSpPr/>
            <p:nvPr/>
          </p:nvSpPr>
          <p:spPr>
            <a:xfrm>
              <a:off x="6466494" y="4201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406" name="tx406"/>
            <p:cNvSpPr/>
            <p:nvPr/>
          </p:nvSpPr>
          <p:spPr>
            <a:xfrm>
              <a:off x="6760311" y="41701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407" name="tx407"/>
            <p:cNvSpPr/>
            <p:nvPr/>
          </p:nvSpPr>
          <p:spPr>
            <a:xfrm>
              <a:off x="7054127" y="401176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408" name="tx408"/>
            <p:cNvSpPr/>
            <p:nvPr/>
          </p:nvSpPr>
          <p:spPr>
            <a:xfrm>
              <a:off x="7347944" y="38488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409" name="tx409"/>
            <p:cNvSpPr/>
            <p:nvPr/>
          </p:nvSpPr>
          <p:spPr>
            <a:xfrm>
              <a:off x="7641761" y="40524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410" name="tx410"/>
            <p:cNvSpPr/>
            <p:nvPr/>
          </p:nvSpPr>
          <p:spPr>
            <a:xfrm>
              <a:off x="7935578" y="39755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411" name="tx411"/>
            <p:cNvSpPr/>
            <p:nvPr/>
          </p:nvSpPr>
          <p:spPr>
            <a:xfrm>
              <a:off x="8229395" y="40479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412" name="tx412"/>
            <p:cNvSpPr/>
            <p:nvPr/>
          </p:nvSpPr>
          <p:spPr>
            <a:xfrm>
              <a:off x="8523212" y="40615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413" name="tx413"/>
            <p:cNvSpPr/>
            <p:nvPr/>
          </p:nvSpPr>
          <p:spPr>
            <a:xfrm>
              <a:off x="1177789" y="20840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414" name="tx414"/>
            <p:cNvSpPr/>
            <p:nvPr/>
          </p:nvSpPr>
          <p:spPr>
            <a:xfrm>
              <a:off x="1471606" y="21926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415" name="tx415"/>
            <p:cNvSpPr/>
            <p:nvPr/>
          </p:nvSpPr>
          <p:spPr>
            <a:xfrm>
              <a:off x="1765423" y="21473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416" name="tx416"/>
            <p:cNvSpPr/>
            <p:nvPr/>
          </p:nvSpPr>
          <p:spPr>
            <a:xfrm>
              <a:off x="2059240" y="23374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7.4</a:t>
              </a:r>
            </a:p>
          </p:txBody>
        </p:sp>
        <p:sp>
          <p:nvSpPr>
            <p:cNvPr id="417" name="tx417"/>
            <p:cNvSpPr/>
            <p:nvPr/>
          </p:nvSpPr>
          <p:spPr>
            <a:xfrm>
              <a:off x="2353057" y="25229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7.1</a:t>
              </a:r>
            </a:p>
          </p:txBody>
        </p:sp>
        <p:sp>
          <p:nvSpPr>
            <p:cNvPr id="418" name="tx418"/>
            <p:cNvSpPr/>
            <p:nvPr/>
          </p:nvSpPr>
          <p:spPr>
            <a:xfrm>
              <a:off x="2646874" y="26632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419" name="tx419"/>
            <p:cNvSpPr/>
            <p:nvPr/>
          </p:nvSpPr>
          <p:spPr>
            <a:xfrm>
              <a:off x="2940691" y="28578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420" name="tx420"/>
            <p:cNvSpPr/>
            <p:nvPr/>
          </p:nvSpPr>
          <p:spPr>
            <a:xfrm>
              <a:off x="3234508" y="28849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421" name="tx421"/>
            <p:cNvSpPr/>
            <p:nvPr/>
          </p:nvSpPr>
          <p:spPr>
            <a:xfrm>
              <a:off x="3528324" y="30116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6.1</a:t>
              </a:r>
            </a:p>
          </p:txBody>
        </p:sp>
        <p:sp>
          <p:nvSpPr>
            <p:cNvPr id="422" name="tx422"/>
            <p:cNvSpPr/>
            <p:nvPr/>
          </p:nvSpPr>
          <p:spPr>
            <a:xfrm>
              <a:off x="3822141" y="32605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423" name="tx423"/>
            <p:cNvSpPr/>
            <p:nvPr/>
          </p:nvSpPr>
          <p:spPr>
            <a:xfrm>
              <a:off x="4115958" y="334656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5.9</a:t>
              </a:r>
            </a:p>
          </p:txBody>
        </p:sp>
        <p:sp>
          <p:nvSpPr>
            <p:cNvPr id="424" name="tx424"/>
            <p:cNvSpPr/>
            <p:nvPr/>
          </p:nvSpPr>
          <p:spPr>
            <a:xfrm>
              <a:off x="4409775" y="34415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425" name="tx425"/>
            <p:cNvSpPr/>
            <p:nvPr/>
          </p:nvSpPr>
          <p:spPr>
            <a:xfrm>
              <a:off x="4703592" y="33827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426" name="tx426"/>
            <p:cNvSpPr/>
            <p:nvPr/>
          </p:nvSpPr>
          <p:spPr>
            <a:xfrm>
              <a:off x="4997409" y="33872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427" name="tx427"/>
            <p:cNvSpPr/>
            <p:nvPr/>
          </p:nvSpPr>
          <p:spPr>
            <a:xfrm>
              <a:off x="5291226" y="34732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428" name="tx428"/>
            <p:cNvSpPr/>
            <p:nvPr/>
          </p:nvSpPr>
          <p:spPr>
            <a:xfrm>
              <a:off x="5585043" y="35049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429" name="tx429"/>
            <p:cNvSpPr/>
            <p:nvPr/>
          </p:nvSpPr>
          <p:spPr>
            <a:xfrm>
              <a:off x="5878860" y="35320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430" name="tx430"/>
            <p:cNvSpPr/>
            <p:nvPr/>
          </p:nvSpPr>
          <p:spPr>
            <a:xfrm>
              <a:off x="6172677" y="35682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431" name="tx431"/>
            <p:cNvSpPr/>
            <p:nvPr/>
          </p:nvSpPr>
          <p:spPr>
            <a:xfrm>
              <a:off x="6466494" y="37312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432" name="tx432"/>
            <p:cNvSpPr/>
            <p:nvPr/>
          </p:nvSpPr>
          <p:spPr>
            <a:xfrm>
              <a:off x="6760311" y="37266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433" name="tx433"/>
            <p:cNvSpPr/>
            <p:nvPr/>
          </p:nvSpPr>
          <p:spPr>
            <a:xfrm>
              <a:off x="7054127" y="35004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434" name="tx434"/>
            <p:cNvSpPr/>
            <p:nvPr/>
          </p:nvSpPr>
          <p:spPr>
            <a:xfrm>
              <a:off x="7385572" y="327868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435" name="tx435"/>
            <p:cNvSpPr/>
            <p:nvPr/>
          </p:nvSpPr>
          <p:spPr>
            <a:xfrm>
              <a:off x="7679389" y="355019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436" name="tx436"/>
            <p:cNvSpPr/>
            <p:nvPr/>
          </p:nvSpPr>
          <p:spPr>
            <a:xfrm>
              <a:off x="7935578" y="34687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437" name="tx437"/>
            <p:cNvSpPr/>
            <p:nvPr/>
          </p:nvSpPr>
          <p:spPr>
            <a:xfrm>
              <a:off x="8229395" y="36090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438" name="tx438"/>
            <p:cNvSpPr/>
            <p:nvPr/>
          </p:nvSpPr>
          <p:spPr>
            <a:xfrm>
              <a:off x="8523212" y="360449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439" name="tx439"/>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440" name="tx440"/>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441" name="tx441"/>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442" name="tx442"/>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443" name="tx443"/>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444" name="tx444"/>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445" name="tx445"/>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446" name="tx446"/>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447" name="tx447"/>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448" name="tx448"/>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449" name="tx449"/>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450" name="tx450"/>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451" name="tx451"/>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452" name="tx452"/>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453" name="tx453"/>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454" name="tx454"/>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455" name="tx455"/>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456" name="tx456"/>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457" name="tx457"/>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458" name="tx458"/>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59" name="tx459"/>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460" name="tx460"/>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461" name="tx461"/>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462" name="tx462"/>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463" name="tx463"/>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464" name="tx464"/>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465" name="tx465"/>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466" name="tx466"/>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467" name="tx467"/>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468" name="tx468"/>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469" name="tx469"/>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470" name="tx470"/>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471" name="tx471"/>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472" name="tx472"/>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473" name="tx473"/>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474" name="tx474"/>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475" name="tx475"/>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476" name="tx476"/>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477" name="tx477"/>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478" name="tx478"/>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479" name="tx479"/>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480" name="tx480"/>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481" name="rc481"/>
            <p:cNvSpPr/>
            <p:nvPr/>
          </p:nvSpPr>
          <p:spPr>
            <a:xfrm>
              <a:off x="1503082" y="6141413"/>
              <a:ext cx="201456" cy="201456"/>
            </a:xfrm>
            <a:prstGeom prst="rect">
              <a:avLst/>
            </a:prstGeom>
            <a:solidFill>
              <a:srgbClr val="0058AB">
                <a:alpha val="100000"/>
              </a:srgbClr>
            </a:solidFill>
          </p:spPr>
          <p:txBody>
            <a:bodyPr/>
            <a:lstStyle/>
            <a:p/>
          </p:txBody>
        </p:sp>
        <p:sp>
          <p:nvSpPr>
            <p:cNvPr id="482" name="rc482"/>
            <p:cNvSpPr/>
            <p:nvPr/>
          </p:nvSpPr>
          <p:spPr>
            <a:xfrm>
              <a:off x="2276853" y="6141413"/>
              <a:ext cx="201456" cy="201456"/>
            </a:xfrm>
            <a:prstGeom prst="rect">
              <a:avLst/>
            </a:prstGeom>
            <a:solidFill>
              <a:srgbClr val="1CABE2">
                <a:alpha val="100000"/>
              </a:srgbClr>
            </a:solidFill>
          </p:spPr>
          <p:txBody>
            <a:bodyPr/>
            <a:lstStyle/>
            <a:p/>
          </p:txBody>
        </p:sp>
        <p:sp>
          <p:nvSpPr>
            <p:cNvPr id="483" name="rc483"/>
            <p:cNvSpPr/>
            <p:nvPr/>
          </p:nvSpPr>
          <p:spPr>
            <a:xfrm>
              <a:off x="3059037" y="6141413"/>
              <a:ext cx="201456" cy="201456"/>
            </a:xfrm>
            <a:prstGeom prst="rect">
              <a:avLst/>
            </a:prstGeom>
            <a:solidFill>
              <a:srgbClr val="00833D">
                <a:alpha val="100000"/>
              </a:srgbClr>
            </a:solidFill>
          </p:spPr>
          <p:txBody>
            <a:bodyPr/>
            <a:lstStyle/>
            <a:p/>
          </p:txBody>
        </p:sp>
        <p:sp>
          <p:nvSpPr>
            <p:cNvPr id="484" name="rc484"/>
            <p:cNvSpPr/>
            <p:nvPr/>
          </p:nvSpPr>
          <p:spPr>
            <a:xfrm>
              <a:off x="3832809" y="6141413"/>
              <a:ext cx="201456" cy="201456"/>
            </a:xfrm>
            <a:prstGeom prst="rect">
              <a:avLst/>
            </a:prstGeom>
            <a:solidFill>
              <a:srgbClr val="80BD41">
                <a:alpha val="100000"/>
              </a:srgbClr>
            </a:solidFill>
          </p:spPr>
          <p:txBody>
            <a:bodyPr/>
            <a:lstStyle/>
            <a:p/>
          </p:txBody>
        </p:sp>
        <p:sp>
          <p:nvSpPr>
            <p:cNvPr id="485" name="rc485"/>
            <p:cNvSpPr/>
            <p:nvPr/>
          </p:nvSpPr>
          <p:spPr>
            <a:xfrm>
              <a:off x="4598077" y="6141413"/>
              <a:ext cx="201456" cy="201456"/>
            </a:xfrm>
            <a:prstGeom prst="rect">
              <a:avLst/>
            </a:prstGeom>
            <a:solidFill>
              <a:srgbClr val="6A1E74">
                <a:alpha val="100000"/>
              </a:srgbClr>
            </a:solidFill>
          </p:spPr>
          <p:txBody>
            <a:bodyPr/>
            <a:lstStyle/>
            <a:p/>
          </p:txBody>
        </p:sp>
        <p:sp>
          <p:nvSpPr>
            <p:cNvPr id="486" name="rc486"/>
            <p:cNvSpPr/>
            <p:nvPr/>
          </p:nvSpPr>
          <p:spPr>
            <a:xfrm>
              <a:off x="5397177" y="6141413"/>
              <a:ext cx="201456" cy="201456"/>
            </a:xfrm>
            <a:prstGeom prst="rect">
              <a:avLst/>
            </a:prstGeom>
            <a:solidFill>
              <a:srgbClr val="961A49">
                <a:alpha val="100000"/>
              </a:srgbClr>
            </a:solidFill>
          </p:spPr>
          <p:txBody>
            <a:bodyPr/>
            <a:lstStyle/>
            <a:p/>
          </p:txBody>
        </p:sp>
        <p:sp>
          <p:nvSpPr>
            <p:cNvPr id="487" name="rc487"/>
            <p:cNvSpPr/>
            <p:nvPr/>
          </p:nvSpPr>
          <p:spPr>
            <a:xfrm>
              <a:off x="6865527" y="6141413"/>
              <a:ext cx="201455" cy="201456"/>
            </a:xfrm>
            <a:prstGeom prst="rect">
              <a:avLst/>
            </a:prstGeom>
            <a:solidFill>
              <a:srgbClr val="E2231A">
                <a:alpha val="100000"/>
              </a:srgbClr>
            </a:solidFill>
          </p:spPr>
          <p:txBody>
            <a:bodyPr/>
            <a:lstStyle/>
            <a:p/>
          </p:txBody>
        </p:sp>
        <p:sp>
          <p:nvSpPr>
            <p:cNvPr id="488" name="rc488"/>
            <p:cNvSpPr/>
            <p:nvPr/>
          </p:nvSpPr>
          <p:spPr>
            <a:xfrm>
              <a:off x="7656215" y="6141413"/>
              <a:ext cx="201455" cy="201456"/>
            </a:xfrm>
            <a:prstGeom prst="rect">
              <a:avLst/>
            </a:prstGeom>
            <a:solidFill>
              <a:srgbClr val="F26A21">
                <a:alpha val="100000"/>
              </a:srgbClr>
            </a:solidFill>
          </p:spPr>
          <p:txBody>
            <a:bodyPr/>
            <a:lstStyle/>
            <a:p/>
          </p:txBody>
        </p:sp>
        <p:sp>
          <p:nvSpPr>
            <p:cNvPr id="489" name="tx489"/>
            <p:cNvSpPr/>
            <p:nvPr/>
          </p:nvSpPr>
          <p:spPr>
            <a:xfrm>
              <a:off x="1783127"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EAPR</a:t>
              </a:r>
            </a:p>
          </p:txBody>
        </p:sp>
        <p:sp>
          <p:nvSpPr>
            <p:cNvPr id="490" name="tx490"/>
            <p:cNvSpPr/>
            <p:nvPr/>
          </p:nvSpPr>
          <p:spPr>
            <a:xfrm>
              <a:off x="2556898" y="618755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ECAR</a:t>
              </a:r>
            </a:p>
          </p:txBody>
        </p:sp>
        <p:sp>
          <p:nvSpPr>
            <p:cNvPr id="491" name="tx491"/>
            <p:cNvSpPr/>
            <p:nvPr/>
          </p:nvSpPr>
          <p:spPr>
            <a:xfrm>
              <a:off x="3339082"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ESAR</a:t>
              </a:r>
            </a:p>
          </p:txBody>
        </p:sp>
        <p:sp>
          <p:nvSpPr>
            <p:cNvPr id="492" name="tx492"/>
            <p:cNvSpPr/>
            <p:nvPr/>
          </p:nvSpPr>
          <p:spPr>
            <a:xfrm>
              <a:off x="4112854" y="6187552"/>
              <a:ext cx="4066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LACR</a:t>
              </a:r>
            </a:p>
          </p:txBody>
        </p:sp>
        <p:sp>
          <p:nvSpPr>
            <p:cNvPr id="493" name="tx493"/>
            <p:cNvSpPr/>
            <p:nvPr/>
          </p:nvSpPr>
          <p:spPr>
            <a:xfrm>
              <a:off x="4878122" y="6187552"/>
              <a:ext cx="4404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MENA</a:t>
              </a:r>
            </a:p>
          </p:txBody>
        </p:sp>
        <p:sp>
          <p:nvSpPr>
            <p:cNvPr id="494" name="tx494"/>
            <p:cNvSpPr/>
            <p:nvPr/>
          </p:nvSpPr>
          <p:spPr>
            <a:xfrm>
              <a:off x="5677222" y="6187552"/>
              <a:ext cx="1109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Non-programme</a:t>
              </a:r>
            </a:p>
          </p:txBody>
        </p:sp>
        <p:sp>
          <p:nvSpPr>
            <p:cNvPr id="495" name="tx495"/>
            <p:cNvSpPr/>
            <p:nvPr/>
          </p:nvSpPr>
          <p:spPr>
            <a:xfrm>
              <a:off x="7145572" y="6187552"/>
              <a:ext cx="4320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ROSA</a:t>
              </a:r>
            </a:p>
          </p:txBody>
        </p:sp>
        <p:sp>
          <p:nvSpPr>
            <p:cNvPr id="496" name="tx496"/>
            <p:cNvSpPr/>
            <p:nvPr/>
          </p:nvSpPr>
          <p:spPr>
            <a:xfrm>
              <a:off x="7936260" y="6187552"/>
              <a:ext cx="46570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WCAR</a:t>
              </a:r>
            </a:p>
          </p:txBody>
        </p:sp>
        <p:sp>
          <p:nvSpPr>
            <p:cNvPr id="497" name="tx497"/>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498" name="tx49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99" name="tx499"/>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WCAR had the highest number of measles zero-dose children (7.6 million), followed by ESAR (4.2 million).
Overall, 4 regions (EAPR, LACR, ROSA, and WCAR) saw an increase in the number of measles zero-dose children between 2024 and 2025, 2 saw a decline (ESAR and MENA), and 2 (ECAR and Non-programme) had approximately the same number of zero-dose children.</a:t>
            </a:r>
          </a:p>
        </p:txBody>
      </p:sp>
      <p:sp>
        <p:nvSpPr>
          <p:cNvPr id="5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ESAR, LACR, MENA, ESAR, and MENA.</a:t>
            </a:r>
          </a:p>
        </p:txBody>
      </p:sp>
      <p:grpSp xmlns:pic="http://schemas.openxmlformats.org/drawingml/2006/picture">
        <p:nvGrpSpPr>
          <p:cNvPr id="502" name=""/>
          <p:cNvGrpSpPr/>
          <p:nvPr/>
        </p:nvGrpSpPr>
        <p:grpSpPr>
          <a:xfrm>
            <a:off x="292608" y="1005840"/>
            <a:ext cx="8595360" cy="28575"/>
            <a:chOff x="292608" y="1005840"/>
            <a:chExt cx="8595360" cy="28575"/>
          </a:xfrm>
        </p:grpSpPr>
        <p:sp>
          <p:nvSpPr>
            <p:cNvPr id="5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52" cy="3209693"/>
            </a:xfrm>
            <a:custGeom>
              <a:avLst/>
              <a:pathLst>
                <a:path w="1938852" h="3209693">
                  <a:moveTo>
                    <a:pt x="418366" y="2301951"/>
                  </a:moveTo>
                  <a:lnTo>
                    <a:pt x="468172" y="2345177"/>
                  </a:lnTo>
                  <a:lnTo>
                    <a:pt x="517977" y="2388402"/>
                  </a:lnTo>
                  <a:lnTo>
                    <a:pt x="567783" y="2431628"/>
                  </a:lnTo>
                  <a:lnTo>
                    <a:pt x="617589" y="2474854"/>
                  </a:lnTo>
                  <a:lnTo>
                    <a:pt x="667394" y="2518080"/>
                  </a:lnTo>
                  <a:lnTo>
                    <a:pt x="717200" y="2561306"/>
                  </a:lnTo>
                  <a:lnTo>
                    <a:pt x="767005" y="2604531"/>
                  </a:lnTo>
                  <a:lnTo>
                    <a:pt x="816811" y="2647757"/>
                  </a:lnTo>
                  <a:lnTo>
                    <a:pt x="866616" y="2690983"/>
                  </a:lnTo>
                  <a:lnTo>
                    <a:pt x="916422" y="2734209"/>
                  </a:lnTo>
                  <a:lnTo>
                    <a:pt x="966228" y="2777435"/>
                  </a:lnTo>
                  <a:lnTo>
                    <a:pt x="1016033" y="2820660"/>
                  </a:lnTo>
                  <a:lnTo>
                    <a:pt x="1065839" y="2863886"/>
                  </a:lnTo>
                  <a:lnTo>
                    <a:pt x="1115644" y="2907112"/>
                  </a:lnTo>
                  <a:lnTo>
                    <a:pt x="1165450" y="2950338"/>
                  </a:lnTo>
                  <a:lnTo>
                    <a:pt x="1215255" y="2993564"/>
                  </a:lnTo>
                  <a:lnTo>
                    <a:pt x="1265061" y="3036789"/>
                  </a:lnTo>
                  <a:lnTo>
                    <a:pt x="1314867" y="3080015"/>
                  </a:lnTo>
                  <a:lnTo>
                    <a:pt x="1364672" y="3123241"/>
                  </a:lnTo>
                  <a:lnTo>
                    <a:pt x="1414478" y="3166467"/>
                  </a:lnTo>
                  <a:lnTo>
                    <a:pt x="1464283" y="3209693"/>
                  </a:lnTo>
                  <a:lnTo>
                    <a:pt x="1506775" y="3159011"/>
                  </a:lnTo>
                  <a:lnTo>
                    <a:pt x="1547514" y="3106911"/>
                  </a:lnTo>
                  <a:lnTo>
                    <a:pt x="1586452" y="3053450"/>
                  </a:lnTo>
                  <a:lnTo>
                    <a:pt x="1623544" y="2998693"/>
                  </a:lnTo>
                  <a:lnTo>
                    <a:pt x="1658747" y="2942703"/>
                  </a:lnTo>
                  <a:lnTo>
                    <a:pt x="1692020" y="2885545"/>
                  </a:lnTo>
                  <a:lnTo>
                    <a:pt x="1723324" y="2827285"/>
                  </a:lnTo>
                  <a:lnTo>
                    <a:pt x="1752623" y="2767991"/>
                  </a:lnTo>
                  <a:lnTo>
                    <a:pt x="1779882" y="2707733"/>
                  </a:lnTo>
                  <a:lnTo>
                    <a:pt x="1805071" y="2646580"/>
                  </a:lnTo>
                  <a:lnTo>
                    <a:pt x="1828158" y="2584603"/>
                  </a:lnTo>
                  <a:lnTo>
                    <a:pt x="1849119" y="2521875"/>
                  </a:lnTo>
                  <a:lnTo>
                    <a:pt x="1867928" y="2458469"/>
                  </a:lnTo>
                  <a:lnTo>
                    <a:pt x="1884564" y="2394458"/>
                  </a:lnTo>
                  <a:lnTo>
                    <a:pt x="1899006" y="2329917"/>
                  </a:lnTo>
                  <a:lnTo>
                    <a:pt x="1911239" y="2264921"/>
                  </a:lnTo>
                  <a:lnTo>
                    <a:pt x="1921248" y="2199545"/>
                  </a:lnTo>
                  <a:lnTo>
                    <a:pt x="1929022" y="2133866"/>
                  </a:lnTo>
                  <a:lnTo>
                    <a:pt x="1934551" y="2067960"/>
                  </a:lnTo>
                  <a:lnTo>
                    <a:pt x="1937829" y="2001904"/>
                  </a:lnTo>
                  <a:lnTo>
                    <a:pt x="1938852" y="1935775"/>
                  </a:lnTo>
                  <a:lnTo>
                    <a:pt x="1937619" y="1869649"/>
                  </a:lnTo>
                  <a:lnTo>
                    <a:pt x="1934131" y="1803603"/>
                  </a:lnTo>
                  <a:lnTo>
                    <a:pt x="1928393" y="1737716"/>
                  </a:lnTo>
                  <a:lnTo>
                    <a:pt x="1920411" y="1672062"/>
                  </a:lnTo>
                  <a:lnTo>
                    <a:pt x="1910194" y="1606718"/>
                  </a:lnTo>
                  <a:lnTo>
                    <a:pt x="1897755" y="1541761"/>
                  </a:lnTo>
                  <a:lnTo>
                    <a:pt x="1883107" y="1477266"/>
                  </a:lnTo>
                  <a:lnTo>
                    <a:pt x="1866268" y="1413308"/>
                  </a:lnTo>
                  <a:lnTo>
                    <a:pt x="1847258" y="1349962"/>
                  </a:lnTo>
                  <a:lnTo>
                    <a:pt x="1826098" y="1287301"/>
                  </a:lnTo>
                  <a:lnTo>
                    <a:pt x="1802813" y="1225398"/>
                  </a:lnTo>
                  <a:lnTo>
                    <a:pt x="1777431" y="1164325"/>
                  </a:lnTo>
                  <a:lnTo>
                    <a:pt x="1749980" y="1104154"/>
                  </a:lnTo>
                  <a:lnTo>
                    <a:pt x="1720493" y="1044953"/>
                  </a:lnTo>
                  <a:lnTo>
                    <a:pt x="1689004" y="986793"/>
                  </a:lnTo>
                  <a:lnTo>
                    <a:pt x="1655550" y="929741"/>
                  </a:lnTo>
                  <a:lnTo>
                    <a:pt x="1620170" y="873863"/>
                  </a:lnTo>
                  <a:lnTo>
                    <a:pt x="1582904" y="819224"/>
                  </a:lnTo>
                  <a:lnTo>
                    <a:pt x="1543796" y="765888"/>
                  </a:lnTo>
                  <a:lnTo>
                    <a:pt x="1502892" y="713917"/>
                  </a:lnTo>
                  <a:lnTo>
                    <a:pt x="1460239" y="663371"/>
                  </a:lnTo>
                  <a:lnTo>
                    <a:pt x="1415887" y="614309"/>
                  </a:lnTo>
                  <a:lnTo>
                    <a:pt x="1369888" y="566789"/>
                  </a:lnTo>
                  <a:lnTo>
                    <a:pt x="1322294" y="520865"/>
                  </a:lnTo>
                  <a:lnTo>
                    <a:pt x="1273162" y="476591"/>
                  </a:lnTo>
                  <a:lnTo>
                    <a:pt x="1222548" y="434018"/>
                  </a:lnTo>
                  <a:lnTo>
                    <a:pt x="1170512" y="393197"/>
                  </a:lnTo>
                  <a:lnTo>
                    <a:pt x="1117114" y="354174"/>
                  </a:lnTo>
                  <a:lnTo>
                    <a:pt x="1062416" y="316995"/>
                  </a:lnTo>
                  <a:lnTo>
                    <a:pt x="1006482" y="281703"/>
                  </a:lnTo>
                  <a:lnTo>
                    <a:pt x="949377" y="248339"/>
                  </a:lnTo>
                  <a:lnTo>
                    <a:pt x="891166" y="216943"/>
                  </a:lnTo>
                  <a:lnTo>
                    <a:pt x="831919" y="187550"/>
                  </a:lnTo>
                  <a:lnTo>
                    <a:pt x="771704" y="160195"/>
                  </a:lnTo>
                  <a:lnTo>
                    <a:pt x="710591" y="134909"/>
                  </a:lnTo>
                  <a:lnTo>
                    <a:pt x="648652" y="111723"/>
                  </a:lnTo>
                  <a:lnTo>
                    <a:pt x="585957" y="90663"/>
                  </a:lnTo>
                  <a:lnTo>
                    <a:pt x="522581" y="71753"/>
                  </a:lnTo>
                  <a:lnTo>
                    <a:pt x="458596" y="55016"/>
                  </a:lnTo>
                  <a:lnTo>
                    <a:pt x="394078" y="40471"/>
                  </a:lnTo>
                  <a:lnTo>
                    <a:pt x="329101" y="28135"/>
                  </a:lnTo>
                  <a:lnTo>
                    <a:pt x="263742" y="18022"/>
                  </a:lnTo>
                  <a:lnTo>
                    <a:pt x="198075" y="10144"/>
                  </a:lnTo>
                  <a:lnTo>
                    <a:pt x="132178" y="4510"/>
                  </a:lnTo>
                  <a:lnTo>
                    <a:pt x="66127" y="1128"/>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6477" y="1388899"/>
                  </a:lnTo>
                  <a:lnTo>
                    <a:pt x="131993" y="1400851"/>
                  </a:lnTo>
                  <a:lnTo>
                    <a:pt x="195602" y="1420578"/>
                  </a:lnTo>
                  <a:lnTo>
                    <a:pt x="256384" y="1447797"/>
                  </a:lnTo>
                  <a:lnTo>
                    <a:pt x="313460" y="1482113"/>
                  </a:lnTo>
                  <a:lnTo>
                    <a:pt x="366005" y="1523030"/>
                  </a:lnTo>
                  <a:lnTo>
                    <a:pt x="413261" y="1569957"/>
                  </a:lnTo>
                  <a:lnTo>
                    <a:pt x="454544" y="1622216"/>
                  </a:lnTo>
                  <a:lnTo>
                    <a:pt x="489257" y="1679051"/>
                  </a:lnTo>
                  <a:lnTo>
                    <a:pt x="516898" y="1739642"/>
                  </a:lnTo>
                  <a:lnTo>
                    <a:pt x="537069" y="1803111"/>
                  </a:lnTo>
                  <a:lnTo>
                    <a:pt x="549478" y="1868543"/>
                  </a:lnTo>
                  <a:lnTo>
                    <a:pt x="553944" y="1934991"/>
                  </a:lnTo>
                  <a:lnTo>
                    <a:pt x="550405" y="2001494"/>
                  </a:lnTo>
                  <a:lnTo>
                    <a:pt x="538910" y="2067092"/>
                  </a:lnTo>
                  <a:lnTo>
                    <a:pt x="519627" y="2130837"/>
                  </a:lnTo>
                  <a:lnTo>
                    <a:pt x="492833" y="2191807"/>
                  </a:lnTo>
                  <a:lnTo>
                    <a:pt x="458916" y="224912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5" name="pg5"/>
            <p:cNvSpPr/>
            <p:nvPr/>
          </p:nvSpPr>
          <p:spPr>
            <a:xfrm>
              <a:off x="2417140" y="4309875"/>
              <a:ext cx="2248210" cy="1575745"/>
            </a:xfrm>
            <a:custGeom>
              <a:avLst/>
              <a:pathLst>
                <a:path w="2248210" h="1575745">
                  <a:moveTo>
                    <a:pt x="559947" y="143562"/>
                  </a:moveTo>
                  <a:lnTo>
                    <a:pt x="533283" y="203878"/>
                  </a:lnTo>
                  <a:lnTo>
                    <a:pt x="506619" y="264195"/>
                  </a:lnTo>
                  <a:lnTo>
                    <a:pt x="479955" y="324511"/>
                  </a:lnTo>
                  <a:lnTo>
                    <a:pt x="453291" y="384828"/>
                  </a:lnTo>
                  <a:lnTo>
                    <a:pt x="426626" y="445145"/>
                  </a:lnTo>
                  <a:lnTo>
                    <a:pt x="399962" y="505461"/>
                  </a:lnTo>
                  <a:lnTo>
                    <a:pt x="373298" y="565778"/>
                  </a:lnTo>
                  <a:lnTo>
                    <a:pt x="346634" y="626094"/>
                  </a:lnTo>
                  <a:lnTo>
                    <a:pt x="319970" y="686411"/>
                  </a:lnTo>
                  <a:lnTo>
                    <a:pt x="293306" y="746727"/>
                  </a:lnTo>
                  <a:lnTo>
                    <a:pt x="266641" y="807044"/>
                  </a:lnTo>
                  <a:lnTo>
                    <a:pt x="239977" y="867360"/>
                  </a:lnTo>
                  <a:lnTo>
                    <a:pt x="213313" y="927677"/>
                  </a:lnTo>
                  <a:lnTo>
                    <a:pt x="186649" y="987993"/>
                  </a:lnTo>
                  <a:lnTo>
                    <a:pt x="159985" y="1048310"/>
                  </a:lnTo>
                  <a:lnTo>
                    <a:pt x="133320" y="1108627"/>
                  </a:lnTo>
                  <a:lnTo>
                    <a:pt x="106656" y="1168943"/>
                  </a:lnTo>
                  <a:lnTo>
                    <a:pt x="79992" y="1229260"/>
                  </a:lnTo>
                  <a:lnTo>
                    <a:pt x="53328" y="1289576"/>
                  </a:lnTo>
                  <a:lnTo>
                    <a:pt x="26664" y="1349893"/>
                  </a:lnTo>
                  <a:lnTo>
                    <a:pt x="0" y="1410209"/>
                  </a:lnTo>
                  <a:lnTo>
                    <a:pt x="61426" y="1436111"/>
                  </a:lnTo>
                  <a:lnTo>
                    <a:pt x="123707" y="1459886"/>
                  </a:lnTo>
                  <a:lnTo>
                    <a:pt x="186768" y="1481506"/>
                  </a:lnTo>
                  <a:lnTo>
                    <a:pt x="250535" y="1500944"/>
                  </a:lnTo>
                  <a:lnTo>
                    <a:pt x="314933" y="1518180"/>
                  </a:lnTo>
                  <a:lnTo>
                    <a:pt x="379886" y="1533191"/>
                  </a:lnTo>
                  <a:lnTo>
                    <a:pt x="445316" y="1545960"/>
                  </a:lnTo>
                  <a:lnTo>
                    <a:pt x="511146" y="1556473"/>
                  </a:lnTo>
                  <a:lnTo>
                    <a:pt x="577299" y="1564716"/>
                  </a:lnTo>
                  <a:lnTo>
                    <a:pt x="643696" y="1570680"/>
                  </a:lnTo>
                  <a:lnTo>
                    <a:pt x="710259" y="1574357"/>
                  </a:lnTo>
                  <a:lnTo>
                    <a:pt x="776909" y="1575745"/>
                  </a:lnTo>
                  <a:lnTo>
                    <a:pt x="843567" y="1574840"/>
                  </a:lnTo>
                  <a:lnTo>
                    <a:pt x="910154" y="1571644"/>
                  </a:lnTo>
                  <a:lnTo>
                    <a:pt x="976593" y="1566161"/>
                  </a:lnTo>
                  <a:lnTo>
                    <a:pt x="1042804" y="1558397"/>
                  </a:lnTo>
                  <a:lnTo>
                    <a:pt x="1108708" y="1548361"/>
                  </a:lnTo>
                  <a:lnTo>
                    <a:pt x="1174229" y="1536066"/>
                  </a:lnTo>
                  <a:lnTo>
                    <a:pt x="1239288" y="1521526"/>
                  </a:lnTo>
                  <a:lnTo>
                    <a:pt x="1303809" y="1504757"/>
                  </a:lnTo>
                  <a:lnTo>
                    <a:pt x="1367716" y="1485780"/>
                  </a:lnTo>
                  <a:lnTo>
                    <a:pt x="1430932" y="1464618"/>
                  </a:lnTo>
                  <a:lnTo>
                    <a:pt x="1493383" y="1441294"/>
                  </a:lnTo>
                  <a:lnTo>
                    <a:pt x="1554996" y="1415838"/>
                  </a:lnTo>
                  <a:lnTo>
                    <a:pt x="1615697" y="1388278"/>
                  </a:lnTo>
                  <a:lnTo>
                    <a:pt x="1675414" y="1358648"/>
                  </a:lnTo>
                  <a:lnTo>
                    <a:pt x="1734078" y="1326983"/>
                  </a:lnTo>
                  <a:lnTo>
                    <a:pt x="1791618" y="1293319"/>
                  </a:lnTo>
                  <a:lnTo>
                    <a:pt x="1847967" y="1257697"/>
                  </a:lnTo>
                  <a:lnTo>
                    <a:pt x="1903059" y="1220159"/>
                  </a:lnTo>
                  <a:lnTo>
                    <a:pt x="1956827" y="1180749"/>
                  </a:lnTo>
                  <a:lnTo>
                    <a:pt x="2009208" y="1139515"/>
                  </a:lnTo>
                  <a:lnTo>
                    <a:pt x="2060141" y="1096503"/>
                  </a:lnTo>
                  <a:lnTo>
                    <a:pt x="2109565" y="1051766"/>
                  </a:lnTo>
                  <a:lnTo>
                    <a:pt x="2157422" y="1005357"/>
                  </a:lnTo>
                  <a:lnTo>
                    <a:pt x="2203656" y="957330"/>
                  </a:lnTo>
                  <a:lnTo>
                    <a:pt x="2248210" y="907741"/>
                  </a:lnTo>
                  <a:lnTo>
                    <a:pt x="2198405" y="864515"/>
                  </a:lnTo>
                  <a:lnTo>
                    <a:pt x="2148599" y="821290"/>
                  </a:lnTo>
                  <a:lnTo>
                    <a:pt x="2098794" y="778064"/>
                  </a:lnTo>
                  <a:lnTo>
                    <a:pt x="2048988" y="734838"/>
                  </a:lnTo>
                  <a:lnTo>
                    <a:pt x="1999182" y="691612"/>
                  </a:lnTo>
                  <a:lnTo>
                    <a:pt x="1949377" y="648386"/>
                  </a:lnTo>
                  <a:lnTo>
                    <a:pt x="1899571" y="605161"/>
                  </a:lnTo>
                  <a:lnTo>
                    <a:pt x="1849766" y="561935"/>
                  </a:lnTo>
                  <a:lnTo>
                    <a:pt x="1799960" y="518709"/>
                  </a:lnTo>
                  <a:lnTo>
                    <a:pt x="1750155" y="475483"/>
                  </a:lnTo>
                  <a:lnTo>
                    <a:pt x="1700349" y="432257"/>
                  </a:lnTo>
                  <a:lnTo>
                    <a:pt x="1650543" y="389032"/>
                  </a:lnTo>
                  <a:lnTo>
                    <a:pt x="1600738" y="345806"/>
                  </a:lnTo>
                  <a:lnTo>
                    <a:pt x="1550932" y="302580"/>
                  </a:lnTo>
                  <a:lnTo>
                    <a:pt x="1501127" y="259354"/>
                  </a:lnTo>
                  <a:lnTo>
                    <a:pt x="1451321" y="216128"/>
                  </a:lnTo>
                  <a:lnTo>
                    <a:pt x="1401516" y="172903"/>
                  </a:lnTo>
                  <a:lnTo>
                    <a:pt x="1351710" y="129677"/>
                  </a:lnTo>
                  <a:lnTo>
                    <a:pt x="1301904" y="86451"/>
                  </a:lnTo>
                  <a:lnTo>
                    <a:pt x="1252099" y="43225"/>
                  </a:lnTo>
                  <a:lnTo>
                    <a:pt x="1202293" y="0"/>
                  </a:lnTo>
                  <a:lnTo>
                    <a:pt x="1152842" y="50148"/>
                  </a:lnTo>
                  <a:lnTo>
                    <a:pt x="1097427" y="93617"/>
                  </a:lnTo>
                  <a:lnTo>
                    <a:pt x="1036944" y="129703"/>
                  </a:lnTo>
                  <a:lnTo>
                    <a:pt x="972372" y="157823"/>
                  </a:lnTo>
                  <a:lnTo>
                    <a:pt x="904754" y="177524"/>
                  </a:lnTo>
                  <a:lnTo>
                    <a:pt x="835182" y="188485"/>
                  </a:lnTo>
                  <a:lnTo>
                    <a:pt x="764782" y="190530"/>
                  </a:lnTo>
                  <a:lnTo>
                    <a:pt x="694692" y="183627"/>
                  </a:lnTo>
                  <a:lnTo>
                    <a:pt x="626043" y="167886"/>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6" name="pg6"/>
            <p:cNvSpPr/>
            <p:nvPr/>
          </p:nvSpPr>
          <p:spPr>
            <a:xfrm>
              <a:off x="1408233" y="4157686"/>
              <a:ext cx="1568855" cy="1562399"/>
            </a:xfrm>
            <a:custGeom>
              <a:avLst/>
              <a:pathLst>
                <a:path w="1568855" h="1562399">
                  <a:moveTo>
                    <a:pt x="1280595" y="0"/>
                  </a:moveTo>
                  <a:lnTo>
                    <a:pt x="1219615" y="25108"/>
                  </a:lnTo>
                  <a:lnTo>
                    <a:pt x="1158634" y="50216"/>
                  </a:lnTo>
                  <a:lnTo>
                    <a:pt x="1097653" y="75324"/>
                  </a:lnTo>
                  <a:lnTo>
                    <a:pt x="1036672" y="100432"/>
                  </a:lnTo>
                  <a:lnTo>
                    <a:pt x="975692" y="125540"/>
                  </a:lnTo>
                  <a:lnTo>
                    <a:pt x="914711" y="150648"/>
                  </a:lnTo>
                  <a:lnTo>
                    <a:pt x="853730" y="175756"/>
                  </a:lnTo>
                  <a:lnTo>
                    <a:pt x="792749" y="200864"/>
                  </a:lnTo>
                  <a:lnTo>
                    <a:pt x="731769" y="225972"/>
                  </a:lnTo>
                  <a:lnTo>
                    <a:pt x="670788" y="251080"/>
                  </a:lnTo>
                  <a:lnTo>
                    <a:pt x="609807" y="276188"/>
                  </a:lnTo>
                  <a:lnTo>
                    <a:pt x="548826" y="301296"/>
                  </a:lnTo>
                  <a:lnTo>
                    <a:pt x="487846" y="326404"/>
                  </a:lnTo>
                  <a:lnTo>
                    <a:pt x="426865" y="351512"/>
                  </a:lnTo>
                  <a:lnTo>
                    <a:pt x="365884" y="376620"/>
                  </a:lnTo>
                  <a:lnTo>
                    <a:pt x="304903" y="401728"/>
                  </a:lnTo>
                  <a:lnTo>
                    <a:pt x="243923" y="426836"/>
                  </a:lnTo>
                  <a:lnTo>
                    <a:pt x="182942" y="451944"/>
                  </a:lnTo>
                  <a:lnTo>
                    <a:pt x="121961" y="477052"/>
                  </a:lnTo>
                  <a:lnTo>
                    <a:pt x="60980" y="502160"/>
                  </a:lnTo>
                  <a:lnTo>
                    <a:pt x="0" y="527268"/>
                  </a:lnTo>
                  <a:lnTo>
                    <a:pt x="26709" y="589068"/>
                  </a:lnTo>
                  <a:lnTo>
                    <a:pt x="55548" y="649904"/>
                  </a:lnTo>
                  <a:lnTo>
                    <a:pt x="86482" y="709702"/>
                  </a:lnTo>
                  <a:lnTo>
                    <a:pt x="119474" y="768390"/>
                  </a:lnTo>
                  <a:lnTo>
                    <a:pt x="154483" y="825897"/>
                  </a:lnTo>
                  <a:lnTo>
                    <a:pt x="191467" y="882154"/>
                  </a:lnTo>
                  <a:lnTo>
                    <a:pt x="230383" y="937093"/>
                  </a:lnTo>
                  <a:lnTo>
                    <a:pt x="271182" y="990647"/>
                  </a:lnTo>
                  <a:lnTo>
                    <a:pt x="313817" y="1042753"/>
                  </a:lnTo>
                  <a:lnTo>
                    <a:pt x="358234" y="1093348"/>
                  </a:lnTo>
                  <a:lnTo>
                    <a:pt x="404382" y="1142369"/>
                  </a:lnTo>
                  <a:lnTo>
                    <a:pt x="452203" y="1189759"/>
                  </a:lnTo>
                  <a:lnTo>
                    <a:pt x="501641" y="1235460"/>
                  </a:lnTo>
                  <a:lnTo>
                    <a:pt x="552636" y="1279417"/>
                  </a:lnTo>
                  <a:lnTo>
                    <a:pt x="605127" y="1321577"/>
                  </a:lnTo>
                  <a:lnTo>
                    <a:pt x="659049" y="1361889"/>
                  </a:lnTo>
                  <a:lnTo>
                    <a:pt x="714339" y="1400305"/>
                  </a:lnTo>
                  <a:lnTo>
                    <a:pt x="770929" y="1436778"/>
                  </a:lnTo>
                  <a:lnTo>
                    <a:pt x="828751" y="1471264"/>
                  </a:lnTo>
                  <a:lnTo>
                    <a:pt x="887736" y="1503722"/>
                  </a:lnTo>
                  <a:lnTo>
                    <a:pt x="947812" y="1534112"/>
                  </a:lnTo>
                  <a:lnTo>
                    <a:pt x="1008907" y="1562399"/>
                  </a:lnTo>
                  <a:lnTo>
                    <a:pt x="1035571" y="1502082"/>
                  </a:lnTo>
                  <a:lnTo>
                    <a:pt x="1062235" y="1441766"/>
                  </a:lnTo>
                  <a:lnTo>
                    <a:pt x="1088899" y="1381449"/>
                  </a:lnTo>
                  <a:lnTo>
                    <a:pt x="1115563" y="1321132"/>
                  </a:lnTo>
                  <a:lnTo>
                    <a:pt x="1142228" y="1260816"/>
                  </a:lnTo>
                  <a:lnTo>
                    <a:pt x="1168892" y="1200499"/>
                  </a:lnTo>
                  <a:lnTo>
                    <a:pt x="1195556" y="1140183"/>
                  </a:lnTo>
                  <a:lnTo>
                    <a:pt x="1222220" y="1079866"/>
                  </a:lnTo>
                  <a:lnTo>
                    <a:pt x="1248884" y="1019550"/>
                  </a:lnTo>
                  <a:lnTo>
                    <a:pt x="1275548" y="959233"/>
                  </a:lnTo>
                  <a:lnTo>
                    <a:pt x="1302213" y="898917"/>
                  </a:lnTo>
                  <a:lnTo>
                    <a:pt x="1328877" y="838600"/>
                  </a:lnTo>
                  <a:lnTo>
                    <a:pt x="1355541" y="778284"/>
                  </a:lnTo>
                  <a:lnTo>
                    <a:pt x="1382205" y="717967"/>
                  </a:lnTo>
                  <a:lnTo>
                    <a:pt x="1408869" y="657650"/>
                  </a:lnTo>
                  <a:lnTo>
                    <a:pt x="1435534" y="597334"/>
                  </a:lnTo>
                  <a:lnTo>
                    <a:pt x="1462198" y="537017"/>
                  </a:lnTo>
                  <a:lnTo>
                    <a:pt x="1488862" y="476701"/>
                  </a:lnTo>
                  <a:lnTo>
                    <a:pt x="1515526" y="416384"/>
                  </a:lnTo>
                  <a:lnTo>
                    <a:pt x="1542190" y="356068"/>
                  </a:lnTo>
                  <a:lnTo>
                    <a:pt x="1568855" y="295751"/>
                  </a:lnTo>
                  <a:lnTo>
                    <a:pt x="1506330" y="263208"/>
                  </a:lnTo>
                  <a:lnTo>
                    <a:pt x="1448443" y="222988"/>
                  </a:lnTo>
                  <a:lnTo>
                    <a:pt x="1396133" y="175743"/>
                  </a:lnTo>
                  <a:lnTo>
                    <a:pt x="1350246" y="122238"/>
                  </a:lnTo>
                  <a:lnTo>
                    <a:pt x="1311524" y="63339"/>
                  </a:lnTo>
                  <a:close/>
                </a:path>
              </a:pathLst>
            </a:custGeom>
            <a:solidFill>
              <a:srgbClr val="E2231A">
                <a:alpha val="100000"/>
              </a:srgbClr>
            </a:solidFill>
            <a:ln w="13550" cap="flat">
              <a:solidFill>
                <a:srgbClr val="000000">
                  <a:alpha val="100000"/>
                </a:srgbClr>
              </a:solidFill>
              <a:prstDash val="solid"/>
              <a:miter/>
            </a:ln>
          </p:spPr>
          <p:txBody>
            <a:bodyPr/>
            <a:lstStyle/>
            <a:p/>
          </p:txBody>
        </p:sp>
        <p:sp>
          <p:nvSpPr>
            <p:cNvPr id="7" name="pg7"/>
            <p:cNvSpPr/>
            <p:nvPr/>
          </p:nvSpPr>
          <p:spPr>
            <a:xfrm>
              <a:off x="1262222" y="3413444"/>
              <a:ext cx="1426606" cy="1271509"/>
            </a:xfrm>
            <a:custGeom>
              <a:avLst/>
              <a:pathLst>
                <a:path w="1426606" h="1271509">
                  <a:moveTo>
                    <a:pt x="1406257" y="380953"/>
                  </a:moveTo>
                  <a:lnTo>
                    <a:pt x="1342853" y="362812"/>
                  </a:lnTo>
                  <a:lnTo>
                    <a:pt x="1279450" y="344671"/>
                  </a:lnTo>
                  <a:lnTo>
                    <a:pt x="1216047" y="326531"/>
                  </a:lnTo>
                  <a:lnTo>
                    <a:pt x="1152643" y="308390"/>
                  </a:lnTo>
                  <a:lnTo>
                    <a:pt x="1089240" y="290249"/>
                  </a:lnTo>
                  <a:lnTo>
                    <a:pt x="1025837" y="272109"/>
                  </a:lnTo>
                  <a:lnTo>
                    <a:pt x="962433" y="253968"/>
                  </a:lnTo>
                  <a:lnTo>
                    <a:pt x="899030" y="235828"/>
                  </a:lnTo>
                  <a:lnTo>
                    <a:pt x="835627" y="217687"/>
                  </a:lnTo>
                  <a:lnTo>
                    <a:pt x="772223" y="199546"/>
                  </a:lnTo>
                  <a:lnTo>
                    <a:pt x="708820" y="181406"/>
                  </a:lnTo>
                  <a:lnTo>
                    <a:pt x="645417" y="163265"/>
                  </a:lnTo>
                  <a:lnTo>
                    <a:pt x="582013" y="145124"/>
                  </a:lnTo>
                  <a:lnTo>
                    <a:pt x="518610" y="126984"/>
                  </a:lnTo>
                  <a:lnTo>
                    <a:pt x="455207" y="108843"/>
                  </a:lnTo>
                  <a:lnTo>
                    <a:pt x="391803" y="90703"/>
                  </a:lnTo>
                  <a:lnTo>
                    <a:pt x="328400" y="72562"/>
                  </a:lnTo>
                  <a:lnTo>
                    <a:pt x="264997" y="54421"/>
                  </a:lnTo>
                  <a:lnTo>
                    <a:pt x="201593" y="36281"/>
                  </a:lnTo>
                  <a:lnTo>
                    <a:pt x="138190" y="18140"/>
                  </a:lnTo>
                  <a:lnTo>
                    <a:pt x="74787" y="0"/>
                  </a:lnTo>
                  <a:lnTo>
                    <a:pt x="57161" y="65976"/>
                  </a:lnTo>
                  <a:lnTo>
                    <a:pt x="41869" y="132532"/>
                  </a:lnTo>
                  <a:lnTo>
                    <a:pt x="28931" y="199586"/>
                  </a:lnTo>
                  <a:lnTo>
                    <a:pt x="18362" y="267053"/>
                  </a:lnTo>
                  <a:lnTo>
                    <a:pt x="10176" y="334851"/>
                  </a:lnTo>
                  <a:lnTo>
                    <a:pt x="4383" y="402896"/>
                  </a:lnTo>
                  <a:lnTo>
                    <a:pt x="989" y="471102"/>
                  </a:lnTo>
                  <a:lnTo>
                    <a:pt x="0" y="539385"/>
                  </a:lnTo>
                  <a:lnTo>
                    <a:pt x="1415" y="607660"/>
                  </a:lnTo>
                  <a:lnTo>
                    <a:pt x="5235" y="675844"/>
                  </a:lnTo>
                  <a:lnTo>
                    <a:pt x="11453" y="743851"/>
                  </a:lnTo>
                  <a:lnTo>
                    <a:pt x="20062" y="811596"/>
                  </a:lnTo>
                  <a:lnTo>
                    <a:pt x="31052" y="878996"/>
                  </a:lnTo>
                  <a:lnTo>
                    <a:pt x="44408" y="945968"/>
                  </a:lnTo>
                  <a:lnTo>
                    <a:pt x="60115" y="1012427"/>
                  </a:lnTo>
                  <a:lnTo>
                    <a:pt x="78152" y="1078293"/>
                  </a:lnTo>
                  <a:lnTo>
                    <a:pt x="98498" y="1143482"/>
                  </a:lnTo>
                  <a:lnTo>
                    <a:pt x="121127" y="1207914"/>
                  </a:lnTo>
                  <a:lnTo>
                    <a:pt x="146011" y="1271509"/>
                  </a:lnTo>
                  <a:lnTo>
                    <a:pt x="206991" y="1246401"/>
                  </a:lnTo>
                  <a:lnTo>
                    <a:pt x="267972" y="1221293"/>
                  </a:lnTo>
                  <a:lnTo>
                    <a:pt x="328953" y="1196185"/>
                  </a:lnTo>
                  <a:lnTo>
                    <a:pt x="389934" y="1171077"/>
                  </a:lnTo>
                  <a:lnTo>
                    <a:pt x="450914" y="1145969"/>
                  </a:lnTo>
                  <a:lnTo>
                    <a:pt x="511895" y="1120861"/>
                  </a:lnTo>
                  <a:lnTo>
                    <a:pt x="572876" y="1095753"/>
                  </a:lnTo>
                  <a:lnTo>
                    <a:pt x="633857" y="1070645"/>
                  </a:lnTo>
                  <a:lnTo>
                    <a:pt x="694837" y="1045537"/>
                  </a:lnTo>
                  <a:lnTo>
                    <a:pt x="755818" y="1020429"/>
                  </a:lnTo>
                  <a:lnTo>
                    <a:pt x="816799" y="995321"/>
                  </a:lnTo>
                  <a:lnTo>
                    <a:pt x="877780" y="970213"/>
                  </a:lnTo>
                  <a:lnTo>
                    <a:pt x="938760" y="945105"/>
                  </a:lnTo>
                  <a:lnTo>
                    <a:pt x="999741" y="919997"/>
                  </a:lnTo>
                  <a:lnTo>
                    <a:pt x="1060722" y="894889"/>
                  </a:lnTo>
                  <a:lnTo>
                    <a:pt x="1121703" y="869781"/>
                  </a:lnTo>
                  <a:lnTo>
                    <a:pt x="1182683" y="844673"/>
                  </a:lnTo>
                  <a:lnTo>
                    <a:pt x="1243664" y="819565"/>
                  </a:lnTo>
                  <a:lnTo>
                    <a:pt x="1304645" y="794457"/>
                  </a:lnTo>
                  <a:lnTo>
                    <a:pt x="1365626" y="769349"/>
                  </a:lnTo>
                  <a:lnTo>
                    <a:pt x="1426606" y="744241"/>
                  </a:lnTo>
                  <a:lnTo>
                    <a:pt x="1403042" y="673996"/>
                  </a:lnTo>
                  <a:lnTo>
                    <a:pt x="1389063" y="601234"/>
                  </a:lnTo>
                  <a:lnTo>
                    <a:pt x="1384920" y="527258"/>
                  </a:lnTo>
                  <a:lnTo>
                    <a:pt x="1390685" y="453390"/>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8" name="pg8"/>
            <p:cNvSpPr/>
            <p:nvPr/>
          </p:nvSpPr>
          <p:spPr>
            <a:xfrm>
              <a:off x="1337009" y="2538153"/>
              <a:ext cx="1483410" cy="1256244"/>
            </a:xfrm>
            <a:custGeom>
              <a:avLst/>
              <a:pathLst>
                <a:path w="1483410" h="1256244">
                  <a:moveTo>
                    <a:pt x="1483410" y="1006160"/>
                  </a:moveTo>
                  <a:lnTo>
                    <a:pt x="1438095" y="958248"/>
                  </a:lnTo>
                  <a:lnTo>
                    <a:pt x="1392780" y="910336"/>
                  </a:lnTo>
                  <a:lnTo>
                    <a:pt x="1347465" y="862423"/>
                  </a:lnTo>
                  <a:lnTo>
                    <a:pt x="1302149" y="814511"/>
                  </a:lnTo>
                  <a:lnTo>
                    <a:pt x="1256834" y="766598"/>
                  </a:lnTo>
                  <a:lnTo>
                    <a:pt x="1211519" y="718686"/>
                  </a:lnTo>
                  <a:lnTo>
                    <a:pt x="1166204" y="670773"/>
                  </a:lnTo>
                  <a:lnTo>
                    <a:pt x="1120889" y="622861"/>
                  </a:lnTo>
                  <a:lnTo>
                    <a:pt x="1075574" y="574949"/>
                  </a:lnTo>
                  <a:lnTo>
                    <a:pt x="1030258" y="527036"/>
                  </a:lnTo>
                  <a:lnTo>
                    <a:pt x="984943" y="479124"/>
                  </a:lnTo>
                  <a:lnTo>
                    <a:pt x="939628" y="431211"/>
                  </a:lnTo>
                  <a:lnTo>
                    <a:pt x="894313" y="383299"/>
                  </a:lnTo>
                  <a:lnTo>
                    <a:pt x="848998" y="335386"/>
                  </a:lnTo>
                  <a:lnTo>
                    <a:pt x="803683" y="287474"/>
                  </a:lnTo>
                  <a:lnTo>
                    <a:pt x="758368" y="239562"/>
                  </a:lnTo>
                  <a:lnTo>
                    <a:pt x="713052" y="191649"/>
                  </a:lnTo>
                  <a:lnTo>
                    <a:pt x="667737" y="143737"/>
                  </a:lnTo>
                  <a:lnTo>
                    <a:pt x="622422" y="95824"/>
                  </a:lnTo>
                  <a:lnTo>
                    <a:pt x="577107" y="47912"/>
                  </a:lnTo>
                  <a:lnTo>
                    <a:pt x="531792" y="0"/>
                  </a:lnTo>
                  <a:lnTo>
                    <a:pt x="482447" y="48364"/>
                  </a:lnTo>
                  <a:lnTo>
                    <a:pt x="434856" y="98456"/>
                  </a:lnTo>
                  <a:lnTo>
                    <a:pt x="389081" y="150212"/>
                  </a:lnTo>
                  <a:lnTo>
                    <a:pt x="345179" y="203567"/>
                  </a:lnTo>
                  <a:lnTo>
                    <a:pt x="303206" y="258451"/>
                  </a:lnTo>
                  <a:lnTo>
                    <a:pt x="263215" y="314796"/>
                  </a:lnTo>
                  <a:lnTo>
                    <a:pt x="225257" y="372531"/>
                  </a:lnTo>
                  <a:lnTo>
                    <a:pt x="189380" y="431581"/>
                  </a:lnTo>
                  <a:lnTo>
                    <a:pt x="155631" y="491872"/>
                  </a:lnTo>
                  <a:lnTo>
                    <a:pt x="124051" y="553328"/>
                  </a:lnTo>
                  <a:lnTo>
                    <a:pt x="94680" y="615869"/>
                  </a:lnTo>
                  <a:lnTo>
                    <a:pt x="67557" y="679418"/>
                  </a:lnTo>
                  <a:lnTo>
                    <a:pt x="42715" y="743892"/>
                  </a:lnTo>
                  <a:lnTo>
                    <a:pt x="20186" y="809211"/>
                  </a:lnTo>
                  <a:lnTo>
                    <a:pt x="0" y="875291"/>
                  </a:lnTo>
                  <a:lnTo>
                    <a:pt x="63403" y="893431"/>
                  </a:lnTo>
                  <a:lnTo>
                    <a:pt x="126806" y="911572"/>
                  </a:lnTo>
                  <a:lnTo>
                    <a:pt x="190209" y="929712"/>
                  </a:lnTo>
                  <a:lnTo>
                    <a:pt x="253613" y="947853"/>
                  </a:lnTo>
                  <a:lnTo>
                    <a:pt x="317016" y="965994"/>
                  </a:lnTo>
                  <a:lnTo>
                    <a:pt x="380419" y="984134"/>
                  </a:lnTo>
                  <a:lnTo>
                    <a:pt x="443823" y="1002275"/>
                  </a:lnTo>
                  <a:lnTo>
                    <a:pt x="507226" y="1020416"/>
                  </a:lnTo>
                  <a:lnTo>
                    <a:pt x="570629" y="1038556"/>
                  </a:lnTo>
                  <a:lnTo>
                    <a:pt x="634033" y="1056697"/>
                  </a:lnTo>
                  <a:lnTo>
                    <a:pt x="697436" y="1074837"/>
                  </a:lnTo>
                  <a:lnTo>
                    <a:pt x="760839" y="1092978"/>
                  </a:lnTo>
                  <a:lnTo>
                    <a:pt x="824243" y="1111119"/>
                  </a:lnTo>
                  <a:lnTo>
                    <a:pt x="887646" y="1129259"/>
                  </a:lnTo>
                  <a:lnTo>
                    <a:pt x="951049" y="1147400"/>
                  </a:lnTo>
                  <a:lnTo>
                    <a:pt x="1014453" y="1165541"/>
                  </a:lnTo>
                  <a:lnTo>
                    <a:pt x="1077856" y="1183681"/>
                  </a:lnTo>
                  <a:lnTo>
                    <a:pt x="1141259" y="1201822"/>
                  </a:lnTo>
                  <a:lnTo>
                    <a:pt x="1204663" y="1219962"/>
                  </a:lnTo>
                  <a:lnTo>
                    <a:pt x="1268066" y="1238103"/>
                  </a:lnTo>
                  <a:lnTo>
                    <a:pt x="1331469" y="1256244"/>
                  </a:lnTo>
                  <a:lnTo>
                    <a:pt x="1356523" y="1186636"/>
                  </a:lnTo>
                  <a:lnTo>
                    <a:pt x="1390628" y="1120988"/>
                  </a:lnTo>
                  <a:lnTo>
                    <a:pt x="1433177" y="1060470"/>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9" name="pg9"/>
            <p:cNvSpPr/>
            <p:nvPr/>
          </p:nvSpPr>
          <p:spPr>
            <a:xfrm>
              <a:off x="1868801" y="2136173"/>
              <a:ext cx="1134138" cy="1408140"/>
            </a:xfrm>
            <a:custGeom>
              <a:avLst/>
              <a:pathLst>
                <a:path w="1134138" h="1408140">
                  <a:moveTo>
                    <a:pt x="1134138" y="1293289"/>
                  </a:moveTo>
                  <a:lnTo>
                    <a:pt x="1110551" y="1231704"/>
                  </a:lnTo>
                  <a:lnTo>
                    <a:pt x="1086965" y="1170118"/>
                  </a:lnTo>
                  <a:lnTo>
                    <a:pt x="1063378" y="1108533"/>
                  </a:lnTo>
                  <a:lnTo>
                    <a:pt x="1039792" y="1046948"/>
                  </a:lnTo>
                  <a:lnTo>
                    <a:pt x="1016205" y="985363"/>
                  </a:lnTo>
                  <a:lnTo>
                    <a:pt x="992618" y="923778"/>
                  </a:lnTo>
                  <a:lnTo>
                    <a:pt x="969032" y="862192"/>
                  </a:lnTo>
                  <a:lnTo>
                    <a:pt x="945445" y="800607"/>
                  </a:lnTo>
                  <a:lnTo>
                    <a:pt x="921859" y="739022"/>
                  </a:lnTo>
                  <a:lnTo>
                    <a:pt x="898272" y="677437"/>
                  </a:lnTo>
                  <a:lnTo>
                    <a:pt x="874685" y="615852"/>
                  </a:lnTo>
                  <a:lnTo>
                    <a:pt x="851099" y="554266"/>
                  </a:lnTo>
                  <a:lnTo>
                    <a:pt x="827512" y="492681"/>
                  </a:lnTo>
                  <a:lnTo>
                    <a:pt x="803926" y="431096"/>
                  </a:lnTo>
                  <a:lnTo>
                    <a:pt x="780339" y="369511"/>
                  </a:lnTo>
                  <a:lnTo>
                    <a:pt x="756753" y="307926"/>
                  </a:lnTo>
                  <a:lnTo>
                    <a:pt x="733166" y="246340"/>
                  </a:lnTo>
                  <a:lnTo>
                    <a:pt x="709579" y="184755"/>
                  </a:lnTo>
                  <a:lnTo>
                    <a:pt x="685993" y="123170"/>
                  </a:lnTo>
                  <a:lnTo>
                    <a:pt x="662406" y="61585"/>
                  </a:lnTo>
                  <a:lnTo>
                    <a:pt x="638820" y="0"/>
                  </a:lnTo>
                  <a:lnTo>
                    <a:pt x="574785" y="25841"/>
                  </a:lnTo>
                  <a:lnTo>
                    <a:pt x="511710" y="53947"/>
                  </a:lnTo>
                  <a:lnTo>
                    <a:pt x="449677" y="84280"/>
                  </a:lnTo>
                  <a:lnTo>
                    <a:pt x="388763" y="116804"/>
                  </a:lnTo>
                  <a:lnTo>
                    <a:pt x="329046" y="151476"/>
                  </a:lnTo>
                  <a:lnTo>
                    <a:pt x="270601" y="188252"/>
                  </a:lnTo>
                  <a:lnTo>
                    <a:pt x="213504" y="227086"/>
                  </a:lnTo>
                  <a:lnTo>
                    <a:pt x="157825" y="267929"/>
                  </a:lnTo>
                  <a:lnTo>
                    <a:pt x="103636" y="310729"/>
                  </a:lnTo>
                  <a:lnTo>
                    <a:pt x="51005" y="355431"/>
                  </a:lnTo>
                  <a:lnTo>
                    <a:pt x="0" y="401979"/>
                  </a:lnTo>
                  <a:lnTo>
                    <a:pt x="45315" y="449892"/>
                  </a:lnTo>
                  <a:lnTo>
                    <a:pt x="90630" y="497804"/>
                  </a:lnTo>
                  <a:lnTo>
                    <a:pt x="135945" y="545716"/>
                  </a:lnTo>
                  <a:lnTo>
                    <a:pt x="181260" y="593629"/>
                  </a:lnTo>
                  <a:lnTo>
                    <a:pt x="226575" y="641541"/>
                  </a:lnTo>
                  <a:lnTo>
                    <a:pt x="271890" y="689454"/>
                  </a:lnTo>
                  <a:lnTo>
                    <a:pt x="317206" y="737366"/>
                  </a:lnTo>
                  <a:lnTo>
                    <a:pt x="362521" y="785279"/>
                  </a:lnTo>
                  <a:lnTo>
                    <a:pt x="407836" y="833191"/>
                  </a:lnTo>
                  <a:lnTo>
                    <a:pt x="453151" y="881103"/>
                  </a:lnTo>
                  <a:lnTo>
                    <a:pt x="498466" y="929016"/>
                  </a:lnTo>
                  <a:lnTo>
                    <a:pt x="543781" y="976928"/>
                  </a:lnTo>
                  <a:lnTo>
                    <a:pt x="589097" y="1024841"/>
                  </a:lnTo>
                  <a:lnTo>
                    <a:pt x="634412" y="1072753"/>
                  </a:lnTo>
                  <a:lnTo>
                    <a:pt x="679727" y="1120666"/>
                  </a:lnTo>
                  <a:lnTo>
                    <a:pt x="725042" y="1168578"/>
                  </a:lnTo>
                  <a:lnTo>
                    <a:pt x="770357" y="1216490"/>
                  </a:lnTo>
                  <a:lnTo>
                    <a:pt x="815672" y="1264403"/>
                  </a:lnTo>
                  <a:lnTo>
                    <a:pt x="860988" y="1312315"/>
                  </a:lnTo>
                  <a:lnTo>
                    <a:pt x="906303" y="1360228"/>
                  </a:lnTo>
                  <a:lnTo>
                    <a:pt x="951618" y="1408140"/>
                  </a:lnTo>
                  <a:lnTo>
                    <a:pt x="1007270" y="1361998"/>
                  </a:lnTo>
                  <a:lnTo>
                    <a:pt x="1068458" y="1323495"/>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10" name="pg10"/>
            <p:cNvSpPr/>
            <p:nvPr/>
          </p:nvSpPr>
          <p:spPr>
            <a:xfrm>
              <a:off x="2507621" y="2028036"/>
              <a:ext cx="613863" cy="1401427"/>
            </a:xfrm>
            <a:custGeom>
              <a:avLst/>
              <a:pathLst>
                <a:path w="613863" h="1401427">
                  <a:moveTo>
                    <a:pt x="613863" y="1370530"/>
                  </a:moveTo>
                  <a:lnTo>
                    <a:pt x="604389" y="1305267"/>
                  </a:lnTo>
                  <a:lnTo>
                    <a:pt x="594915" y="1240003"/>
                  </a:lnTo>
                  <a:lnTo>
                    <a:pt x="585441" y="1174740"/>
                  </a:lnTo>
                  <a:lnTo>
                    <a:pt x="575967" y="1109477"/>
                  </a:lnTo>
                  <a:lnTo>
                    <a:pt x="566493" y="1044213"/>
                  </a:lnTo>
                  <a:lnTo>
                    <a:pt x="557019" y="978950"/>
                  </a:lnTo>
                  <a:lnTo>
                    <a:pt x="547545" y="913687"/>
                  </a:lnTo>
                  <a:lnTo>
                    <a:pt x="538071" y="848423"/>
                  </a:lnTo>
                  <a:lnTo>
                    <a:pt x="528597" y="783160"/>
                  </a:lnTo>
                  <a:lnTo>
                    <a:pt x="519123" y="717897"/>
                  </a:lnTo>
                  <a:lnTo>
                    <a:pt x="509648" y="652633"/>
                  </a:lnTo>
                  <a:lnTo>
                    <a:pt x="500174" y="587370"/>
                  </a:lnTo>
                  <a:lnTo>
                    <a:pt x="490700" y="522106"/>
                  </a:lnTo>
                  <a:lnTo>
                    <a:pt x="481226" y="456843"/>
                  </a:lnTo>
                  <a:lnTo>
                    <a:pt x="471752" y="391580"/>
                  </a:lnTo>
                  <a:lnTo>
                    <a:pt x="462278" y="326316"/>
                  </a:lnTo>
                  <a:lnTo>
                    <a:pt x="452804" y="261053"/>
                  </a:lnTo>
                  <a:lnTo>
                    <a:pt x="443330" y="195790"/>
                  </a:lnTo>
                  <a:lnTo>
                    <a:pt x="433856" y="130526"/>
                  </a:lnTo>
                  <a:lnTo>
                    <a:pt x="424382" y="65263"/>
                  </a:lnTo>
                  <a:lnTo>
                    <a:pt x="414908" y="0"/>
                  </a:lnTo>
                  <a:lnTo>
                    <a:pt x="344249" y="11593"/>
                  </a:lnTo>
                  <a:lnTo>
                    <a:pt x="274066" y="25787"/>
                  </a:lnTo>
                  <a:lnTo>
                    <a:pt x="204455" y="42564"/>
                  </a:lnTo>
                  <a:lnTo>
                    <a:pt x="135511" y="61899"/>
                  </a:lnTo>
                  <a:lnTo>
                    <a:pt x="67328" y="83767"/>
                  </a:lnTo>
                  <a:lnTo>
                    <a:pt x="0" y="108137"/>
                  </a:lnTo>
                  <a:lnTo>
                    <a:pt x="23586" y="169723"/>
                  </a:lnTo>
                  <a:lnTo>
                    <a:pt x="47173" y="231308"/>
                  </a:lnTo>
                  <a:lnTo>
                    <a:pt x="70759" y="292893"/>
                  </a:lnTo>
                  <a:lnTo>
                    <a:pt x="94346" y="354478"/>
                  </a:lnTo>
                  <a:lnTo>
                    <a:pt x="117932" y="416063"/>
                  </a:lnTo>
                  <a:lnTo>
                    <a:pt x="141519" y="477649"/>
                  </a:lnTo>
                  <a:lnTo>
                    <a:pt x="165106" y="539234"/>
                  </a:lnTo>
                  <a:lnTo>
                    <a:pt x="188692" y="600819"/>
                  </a:lnTo>
                  <a:lnTo>
                    <a:pt x="212279" y="662404"/>
                  </a:lnTo>
                  <a:lnTo>
                    <a:pt x="235865" y="723989"/>
                  </a:lnTo>
                  <a:lnTo>
                    <a:pt x="259452" y="785575"/>
                  </a:lnTo>
                  <a:lnTo>
                    <a:pt x="283038" y="847160"/>
                  </a:lnTo>
                  <a:lnTo>
                    <a:pt x="306625" y="908745"/>
                  </a:lnTo>
                  <a:lnTo>
                    <a:pt x="330212" y="970330"/>
                  </a:lnTo>
                  <a:lnTo>
                    <a:pt x="353798" y="1031915"/>
                  </a:lnTo>
                  <a:lnTo>
                    <a:pt x="377385" y="1093501"/>
                  </a:lnTo>
                  <a:lnTo>
                    <a:pt x="400971" y="1155086"/>
                  </a:lnTo>
                  <a:lnTo>
                    <a:pt x="424558" y="1216671"/>
                  </a:lnTo>
                  <a:lnTo>
                    <a:pt x="448145" y="1278256"/>
                  </a:lnTo>
                  <a:lnTo>
                    <a:pt x="471731" y="1339841"/>
                  </a:lnTo>
                  <a:lnTo>
                    <a:pt x="495318" y="1401427"/>
                  </a:lnTo>
                  <a:close/>
                </a:path>
              </a:pathLst>
            </a:custGeom>
            <a:solidFill>
              <a:srgbClr val="961A49">
                <a:alpha val="100000"/>
              </a:srgbClr>
            </a:solidFill>
            <a:ln w="13550" cap="flat">
              <a:solidFill>
                <a:srgbClr val="000000">
                  <a:alpha val="100000"/>
                </a:srgbClr>
              </a:solidFill>
              <a:prstDash val="solid"/>
              <a:miter/>
            </a:ln>
          </p:spPr>
          <p:txBody>
            <a:bodyPr/>
            <a:lstStyle/>
            <a:p/>
          </p:txBody>
        </p:sp>
        <p:sp>
          <p:nvSpPr>
            <p:cNvPr id="11" name="pg11"/>
            <p:cNvSpPr/>
            <p:nvPr/>
          </p:nvSpPr>
          <p:spPr>
            <a:xfrm>
              <a:off x="2922530" y="2007924"/>
              <a:ext cx="278537" cy="1390642"/>
            </a:xfrm>
            <a:custGeom>
              <a:avLst/>
              <a:pathLst>
                <a:path w="278537" h="1390642">
                  <a:moveTo>
                    <a:pt x="278537" y="1384896"/>
                  </a:moveTo>
                  <a:lnTo>
                    <a:pt x="278537" y="1318948"/>
                  </a:lnTo>
                  <a:lnTo>
                    <a:pt x="278537" y="1253001"/>
                  </a:lnTo>
                  <a:lnTo>
                    <a:pt x="278537" y="1187053"/>
                  </a:lnTo>
                  <a:lnTo>
                    <a:pt x="278537" y="1121106"/>
                  </a:lnTo>
                  <a:lnTo>
                    <a:pt x="278537" y="1055158"/>
                  </a:lnTo>
                  <a:lnTo>
                    <a:pt x="278537" y="989211"/>
                  </a:lnTo>
                  <a:lnTo>
                    <a:pt x="278537" y="923264"/>
                  </a:lnTo>
                  <a:lnTo>
                    <a:pt x="278537" y="857316"/>
                  </a:lnTo>
                  <a:lnTo>
                    <a:pt x="278537" y="791369"/>
                  </a:lnTo>
                  <a:lnTo>
                    <a:pt x="278537" y="725421"/>
                  </a:lnTo>
                  <a:lnTo>
                    <a:pt x="278537" y="659474"/>
                  </a:lnTo>
                  <a:lnTo>
                    <a:pt x="278537" y="593526"/>
                  </a:lnTo>
                  <a:lnTo>
                    <a:pt x="278537" y="527579"/>
                  </a:lnTo>
                  <a:lnTo>
                    <a:pt x="278537" y="461632"/>
                  </a:lnTo>
                  <a:lnTo>
                    <a:pt x="278537" y="395684"/>
                  </a:lnTo>
                  <a:lnTo>
                    <a:pt x="278537" y="329737"/>
                  </a:lnTo>
                  <a:lnTo>
                    <a:pt x="278537" y="263789"/>
                  </a:lnTo>
                  <a:lnTo>
                    <a:pt x="278537" y="197842"/>
                  </a:lnTo>
                  <a:lnTo>
                    <a:pt x="278537" y="131894"/>
                  </a:lnTo>
                  <a:lnTo>
                    <a:pt x="278537" y="65947"/>
                  </a:lnTo>
                  <a:lnTo>
                    <a:pt x="278537" y="0"/>
                  </a:lnTo>
                  <a:lnTo>
                    <a:pt x="208676" y="1259"/>
                  </a:lnTo>
                  <a:lnTo>
                    <a:pt x="138905" y="5034"/>
                  </a:lnTo>
                  <a:lnTo>
                    <a:pt x="69317" y="11321"/>
                  </a:lnTo>
                  <a:lnTo>
                    <a:pt x="0" y="20111"/>
                  </a:lnTo>
                  <a:lnTo>
                    <a:pt x="9474" y="85375"/>
                  </a:lnTo>
                  <a:lnTo>
                    <a:pt x="18948" y="150638"/>
                  </a:lnTo>
                  <a:lnTo>
                    <a:pt x="28422" y="215901"/>
                  </a:lnTo>
                  <a:lnTo>
                    <a:pt x="37896" y="281165"/>
                  </a:lnTo>
                  <a:lnTo>
                    <a:pt x="47370" y="346428"/>
                  </a:lnTo>
                  <a:lnTo>
                    <a:pt x="56844" y="411691"/>
                  </a:lnTo>
                  <a:lnTo>
                    <a:pt x="66318" y="476955"/>
                  </a:lnTo>
                  <a:lnTo>
                    <a:pt x="75792" y="542218"/>
                  </a:lnTo>
                  <a:lnTo>
                    <a:pt x="85266" y="607481"/>
                  </a:lnTo>
                  <a:lnTo>
                    <a:pt x="94740" y="672745"/>
                  </a:lnTo>
                  <a:lnTo>
                    <a:pt x="104214" y="738008"/>
                  </a:lnTo>
                  <a:lnTo>
                    <a:pt x="113688" y="803272"/>
                  </a:lnTo>
                  <a:lnTo>
                    <a:pt x="123162" y="868535"/>
                  </a:lnTo>
                  <a:lnTo>
                    <a:pt x="132636" y="933798"/>
                  </a:lnTo>
                  <a:lnTo>
                    <a:pt x="142110" y="999062"/>
                  </a:lnTo>
                  <a:lnTo>
                    <a:pt x="151584" y="1064325"/>
                  </a:lnTo>
                  <a:lnTo>
                    <a:pt x="161058" y="1129588"/>
                  </a:lnTo>
                  <a:lnTo>
                    <a:pt x="170532" y="1194852"/>
                  </a:lnTo>
                  <a:lnTo>
                    <a:pt x="180006" y="1260115"/>
                  </a:lnTo>
                  <a:lnTo>
                    <a:pt x="189480" y="1325378"/>
                  </a:lnTo>
                  <a:lnTo>
                    <a:pt x="198955" y="1390642"/>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12" name="tx12"/>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13" name="tx13"/>
            <p:cNvSpPr/>
            <p:nvPr/>
          </p:nvSpPr>
          <p:spPr>
            <a:xfrm>
              <a:off x="5696635" y="2984142"/>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4" name="rc14"/>
            <p:cNvSpPr/>
            <p:nvPr/>
          </p:nvSpPr>
          <p:spPr>
            <a:xfrm>
              <a:off x="5705635" y="317748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5705635" y="339694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rc16"/>
            <p:cNvSpPr/>
            <p:nvPr/>
          </p:nvSpPr>
          <p:spPr>
            <a:xfrm>
              <a:off x="5705635" y="361640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405531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449422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71368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22" name="tx22"/>
            <p:cNvSpPr/>
            <p:nvPr/>
          </p:nvSpPr>
          <p:spPr>
            <a:xfrm>
              <a:off x="5985680" y="3238212"/>
              <a:ext cx="13973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WCAR: 7.6 million (36%) </a:t>
              </a:r>
            </a:p>
          </p:txBody>
        </p:sp>
        <p:sp>
          <p:nvSpPr>
            <p:cNvPr id="23" name="tx23"/>
            <p:cNvSpPr/>
            <p:nvPr/>
          </p:nvSpPr>
          <p:spPr>
            <a:xfrm>
              <a:off x="5985680" y="3457668"/>
              <a:ext cx="13603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ESAR: 4.2 million (20%) </a:t>
              </a:r>
            </a:p>
          </p:txBody>
        </p:sp>
        <p:sp>
          <p:nvSpPr>
            <p:cNvPr id="24" name="tx24"/>
            <p:cNvSpPr/>
            <p:nvPr/>
          </p:nvSpPr>
          <p:spPr>
            <a:xfrm>
              <a:off x="5985680" y="3677124"/>
              <a:ext cx="1372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ROSA: 2.5 million (12%) </a:t>
              </a:r>
            </a:p>
          </p:txBody>
        </p:sp>
        <p:sp>
          <p:nvSpPr>
            <p:cNvPr id="25" name="tx25"/>
            <p:cNvSpPr/>
            <p:nvPr/>
          </p:nvSpPr>
          <p:spPr>
            <a:xfrm>
              <a:off x="5985680" y="3896580"/>
              <a:ext cx="1352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EAPR: 2.2 million (11%) </a:t>
              </a:r>
            </a:p>
          </p:txBody>
        </p:sp>
        <p:sp>
          <p:nvSpPr>
            <p:cNvPr id="26" name="tx26"/>
            <p:cNvSpPr/>
            <p:nvPr/>
          </p:nvSpPr>
          <p:spPr>
            <a:xfrm>
              <a:off x="5985680" y="4116036"/>
              <a:ext cx="1316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MENA: 1.8 million (9%) </a:t>
              </a:r>
            </a:p>
          </p:txBody>
        </p:sp>
        <p:sp>
          <p:nvSpPr>
            <p:cNvPr id="27" name="tx27"/>
            <p:cNvSpPr/>
            <p:nvPr/>
          </p:nvSpPr>
          <p:spPr>
            <a:xfrm>
              <a:off x="5985680" y="4335492"/>
              <a:ext cx="12919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LACR: 1.3 million (6%) </a:t>
              </a:r>
            </a:p>
          </p:txBody>
        </p:sp>
        <p:sp>
          <p:nvSpPr>
            <p:cNvPr id="28" name="tx28"/>
            <p:cNvSpPr/>
            <p:nvPr/>
          </p:nvSpPr>
          <p:spPr>
            <a:xfrm>
              <a:off x="5985680" y="4554948"/>
              <a:ext cx="17087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Non-programme: 733,000 (4%) </a:t>
              </a:r>
            </a:p>
          </p:txBody>
        </p:sp>
        <p:sp>
          <p:nvSpPr>
            <p:cNvPr id="29" name="tx29"/>
            <p:cNvSpPr/>
            <p:nvPr/>
          </p:nvSpPr>
          <p:spPr>
            <a:xfrm>
              <a:off x="5985680" y="4774404"/>
              <a:ext cx="12053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ECAR: 477,000 (2%) </a:t>
              </a:r>
            </a:p>
          </p:txBody>
        </p:sp>
        <p:sp>
          <p:nvSpPr>
            <p:cNvPr id="30" name="tx30"/>
            <p:cNvSpPr/>
            <p:nvPr/>
          </p:nvSpPr>
          <p:spPr>
            <a:xfrm>
              <a:off x="777499" y="1368037"/>
              <a:ext cx="7096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Global, 2025</a:t>
              </a:r>
            </a:p>
          </p:txBody>
        </p:sp>
        <p:sp>
          <p:nvSpPr>
            <p:cNvPr id="31" name="tx31"/>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(56%) of all children unprotected against measles, globally.
WCAR had the highest number of children who did not receive MCV1 (n=7.6 million), which is approximately 36% of all children unprotected against measles, globally (n=20.8m).</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WCAR and ESAR - accounted for over half of all children unprotected against measles, globally.</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2052075"/>
              <a:ext cx="149583" cy="32360"/>
            </a:xfrm>
            <a:prstGeom prst="rect">
              <a:avLst/>
            </a:prstGeom>
            <a:solidFill>
              <a:srgbClr val="1CABE2">
                <a:alpha val="100000"/>
              </a:srgbClr>
            </a:solidFill>
          </p:spPr>
          <p:txBody>
            <a:bodyPr/>
            <a:lstStyle/>
            <a:p/>
          </p:txBody>
        </p:sp>
        <p:sp>
          <p:nvSpPr>
            <p:cNvPr id="27" name="rc27"/>
            <p:cNvSpPr/>
            <p:nvPr/>
          </p:nvSpPr>
          <p:spPr>
            <a:xfrm>
              <a:off x="1058669" y="2035064"/>
              <a:ext cx="149583" cy="49370"/>
            </a:xfrm>
            <a:prstGeom prst="rect">
              <a:avLst/>
            </a:prstGeom>
            <a:solidFill>
              <a:srgbClr val="1CABE2">
                <a:alpha val="100000"/>
              </a:srgbClr>
            </a:solidFill>
          </p:spPr>
          <p:txBody>
            <a:bodyPr/>
            <a:lstStyle/>
            <a:p/>
          </p:txBody>
        </p:sp>
        <p:sp>
          <p:nvSpPr>
            <p:cNvPr id="28" name="rc28"/>
            <p:cNvSpPr/>
            <p:nvPr/>
          </p:nvSpPr>
          <p:spPr>
            <a:xfrm>
              <a:off x="1224873" y="1943503"/>
              <a:ext cx="149583" cy="140932"/>
            </a:xfrm>
            <a:prstGeom prst="rect">
              <a:avLst/>
            </a:prstGeom>
            <a:solidFill>
              <a:srgbClr val="1CABE2">
                <a:alpha val="100000"/>
              </a:srgbClr>
            </a:solidFill>
          </p:spPr>
          <p:txBody>
            <a:bodyPr/>
            <a:lstStyle/>
            <a:p/>
          </p:txBody>
        </p:sp>
        <p:sp>
          <p:nvSpPr>
            <p:cNvPr id="29" name="rc29"/>
            <p:cNvSpPr/>
            <p:nvPr/>
          </p:nvSpPr>
          <p:spPr>
            <a:xfrm>
              <a:off x="1391076" y="2007836"/>
              <a:ext cx="149583" cy="76599"/>
            </a:xfrm>
            <a:prstGeom prst="rect">
              <a:avLst/>
            </a:prstGeom>
            <a:solidFill>
              <a:srgbClr val="1CABE2">
                <a:alpha val="100000"/>
              </a:srgbClr>
            </a:solidFill>
          </p:spPr>
          <p:txBody>
            <a:bodyPr/>
            <a:lstStyle/>
            <a:p/>
          </p:txBody>
        </p:sp>
        <p:sp>
          <p:nvSpPr>
            <p:cNvPr id="30" name="rc30"/>
            <p:cNvSpPr/>
            <p:nvPr/>
          </p:nvSpPr>
          <p:spPr>
            <a:xfrm>
              <a:off x="1557280" y="2022024"/>
              <a:ext cx="149583" cy="62410"/>
            </a:xfrm>
            <a:prstGeom prst="rect">
              <a:avLst/>
            </a:prstGeom>
            <a:solidFill>
              <a:srgbClr val="1CABE2">
                <a:alpha val="100000"/>
              </a:srgbClr>
            </a:solidFill>
          </p:spPr>
          <p:txBody>
            <a:bodyPr/>
            <a:lstStyle/>
            <a:p/>
          </p:txBody>
        </p:sp>
        <p:sp>
          <p:nvSpPr>
            <p:cNvPr id="31" name="rc31"/>
            <p:cNvSpPr/>
            <p:nvPr/>
          </p:nvSpPr>
          <p:spPr>
            <a:xfrm>
              <a:off x="1723483" y="2065706"/>
              <a:ext cx="149583" cy="18729"/>
            </a:xfrm>
            <a:prstGeom prst="rect">
              <a:avLst/>
            </a:prstGeom>
            <a:solidFill>
              <a:srgbClr val="1CABE2">
                <a:alpha val="100000"/>
              </a:srgbClr>
            </a:solidFill>
          </p:spPr>
          <p:txBody>
            <a:bodyPr/>
            <a:lstStyle/>
            <a:p/>
          </p:txBody>
        </p:sp>
        <p:sp>
          <p:nvSpPr>
            <p:cNvPr id="32" name="rc32"/>
            <p:cNvSpPr/>
            <p:nvPr/>
          </p:nvSpPr>
          <p:spPr>
            <a:xfrm>
              <a:off x="1889687" y="2043895"/>
              <a:ext cx="149583" cy="40539"/>
            </a:xfrm>
            <a:prstGeom prst="rect">
              <a:avLst/>
            </a:prstGeom>
            <a:solidFill>
              <a:srgbClr val="1CABE2">
                <a:alpha val="100000"/>
              </a:srgbClr>
            </a:solidFill>
          </p:spPr>
          <p:txBody>
            <a:bodyPr/>
            <a:lstStyle/>
            <a:p/>
          </p:txBody>
        </p:sp>
        <p:sp>
          <p:nvSpPr>
            <p:cNvPr id="33" name="rc33"/>
            <p:cNvSpPr/>
            <p:nvPr/>
          </p:nvSpPr>
          <p:spPr>
            <a:xfrm>
              <a:off x="2055891" y="2008260"/>
              <a:ext cx="149583" cy="76175"/>
            </a:xfrm>
            <a:prstGeom prst="rect">
              <a:avLst/>
            </a:prstGeom>
            <a:solidFill>
              <a:srgbClr val="1CABE2">
                <a:alpha val="100000"/>
              </a:srgbClr>
            </a:solidFill>
          </p:spPr>
          <p:txBody>
            <a:bodyPr/>
            <a:lstStyle/>
            <a:p/>
          </p:txBody>
        </p:sp>
        <p:sp>
          <p:nvSpPr>
            <p:cNvPr id="34" name="rc34"/>
            <p:cNvSpPr/>
            <p:nvPr/>
          </p:nvSpPr>
          <p:spPr>
            <a:xfrm>
              <a:off x="2222094" y="2076198"/>
              <a:ext cx="149583" cy="8236"/>
            </a:xfrm>
            <a:prstGeom prst="rect">
              <a:avLst/>
            </a:prstGeom>
            <a:solidFill>
              <a:srgbClr val="1CABE2">
                <a:alpha val="100000"/>
              </a:srgbClr>
            </a:solidFill>
          </p:spPr>
          <p:txBody>
            <a:bodyPr/>
            <a:lstStyle/>
            <a:p/>
          </p:txBody>
        </p:sp>
        <p:sp>
          <p:nvSpPr>
            <p:cNvPr id="35" name="rc35"/>
            <p:cNvSpPr/>
            <p:nvPr/>
          </p:nvSpPr>
          <p:spPr>
            <a:xfrm>
              <a:off x="2388298" y="2082807"/>
              <a:ext cx="149583" cy="1627"/>
            </a:xfrm>
            <a:prstGeom prst="rect">
              <a:avLst/>
            </a:prstGeom>
            <a:solidFill>
              <a:srgbClr val="1CABE2">
                <a:alpha val="100000"/>
              </a:srgbClr>
            </a:solidFill>
          </p:spPr>
          <p:txBody>
            <a:bodyPr/>
            <a:lstStyle/>
            <a:p/>
          </p:txBody>
        </p:sp>
        <p:sp>
          <p:nvSpPr>
            <p:cNvPr id="36" name="rc36"/>
            <p:cNvSpPr/>
            <p:nvPr/>
          </p:nvSpPr>
          <p:spPr>
            <a:xfrm>
              <a:off x="2554501" y="2077314"/>
              <a:ext cx="149583" cy="7121"/>
            </a:xfrm>
            <a:prstGeom prst="rect">
              <a:avLst/>
            </a:prstGeom>
            <a:solidFill>
              <a:srgbClr val="1CABE2">
                <a:alpha val="100000"/>
              </a:srgbClr>
            </a:solidFill>
          </p:spPr>
          <p:txBody>
            <a:bodyPr/>
            <a:lstStyle/>
            <a:p/>
          </p:txBody>
        </p:sp>
        <p:sp>
          <p:nvSpPr>
            <p:cNvPr id="37" name="rc37"/>
            <p:cNvSpPr/>
            <p:nvPr/>
          </p:nvSpPr>
          <p:spPr>
            <a:xfrm>
              <a:off x="2720705" y="2057692"/>
              <a:ext cx="149583" cy="26742"/>
            </a:xfrm>
            <a:prstGeom prst="rect">
              <a:avLst/>
            </a:prstGeom>
            <a:solidFill>
              <a:srgbClr val="1CABE2">
                <a:alpha val="100000"/>
              </a:srgbClr>
            </a:solidFill>
          </p:spPr>
          <p:txBody>
            <a:bodyPr/>
            <a:lstStyle/>
            <a:p/>
          </p:txBody>
        </p:sp>
        <p:sp>
          <p:nvSpPr>
            <p:cNvPr id="38" name="rc38"/>
            <p:cNvSpPr/>
            <p:nvPr/>
          </p:nvSpPr>
          <p:spPr>
            <a:xfrm>
              <a:off x="2886909" y="2055949"/>
              <a:ext cx="149583" cy="28486"/>
            </a:xfrm>
            <a:prstGeom prst="rect">
              <a:avLst/>
            </a:prstGeom>
            <a:solidFill>
              <a:srgbClr val="1CABE2">
                <a:alpha val="100000"/>
              </a:srgbClr>
            </a:solidFill>
          </p:spPr>
          <p:txBody>
            <a:bodyPr/>
            <a:lstStyle/>
            <a:p/>
          </p:txBody>
        </p:sp>
        <p:sp>
          <p:nvSpPr>
            <p:cNvPr id="39" name="rc39"/>
            <p:cNvSpPr/>
            <p:nvPr/>
          </p:nvSpPr>
          <p:spPr>
            <a:xfrm>
              <a:off x="3053112" y="2037976"/>
              <a:ext cx="149583" cy="46459"/>
            </a:xfrm>
            <a:prstGeom prst="rect">
              <a:avLst/>
            </a:prstGeom>
            <a:solidFill>
              <a:srgbClr val="1CABE2">
                <a:alpha val="100000"/>
              </a:srgbClr>
            </a:solidFill>
          </p:spPr>
          <p:txBody>
            <a:bodyPr/>
            <a:lstStyle/>
            <a:p/>
          </p:txBody>
        </p:sp>
        <p:sp>
          <p:nvSpPr>
            <p:cNvPr id="40" name="pl40"/>
            <p:cNvSpPr/>
            <p:nvPr/>
          </p:nvSpPr>
          <p:spPr>
            <a:xfrm>
              <a:off x="967257" y="1009735"/>
              <a:ext cx="2160646" cy="101813"/>
            </a:xfrm>
            <a:custGeom>
              <a:avLst/>
              <a:pathLst>
                <a:path w="2160646" h="101813">
                  <a:moveTo>
                    <a:pt x="0" y="11312"/>
                  </a:moveTo>
                  <a:lnTo>
                    <a:pt x="166203" y="0"/>
                  </a:lnTo>
                  <a:lnTo>
                    <a:pt x="332407" y="11312"/>
                  </a:lnTo>
                  <a:lnTo>
                    <a:pt x="498610" y="11312"/>
                  </a:lnTo>
                  <a:lnTo>
                    <a:pt x="664814" y="0"/>
                  </a:lnTo>
                  <a:lnTo>
                    <a:pt x="831017" y="0"/>
                  </a:lnTo>
                  <a:lnTo>
                    <a:pt x="997221" y="0"/>
                  </a:lnTo>
                  <a:lnTo>
                    <a:pt x="1163425" y="11312"/>
                  </a:lnTo>
                  <a:lnTo>
                    <a:pt x="1329628" y="45250"/>
                  </a:lnTo>
                  <a:lnTo>
                    <a:pt x="1495832" y="101813"/>
                  </a:lnTo>
                  <a:lnTo>
                    <a:pt x="1662035" y="33937"/>
                  </a:lnTo>
                  <a:lnTo>
                    <a:pt x="1828239" y="79188"/>
                  </a:lnTo>
                  <a:lnTo>
                    <a:pt x="1994442" y="67875"/>
                  </a:lnTo>
                  <a:lnTo>
                    <a:pt x="2160646" y="67875"/>
                  </a:lnTo>
                </a:path>
              </a:pathLst>
            </a:custGeom>
            <a:ln w="27101" cap="flat">
              <a:solidFill>
                <a:srgbClr val="00833D">
                  <a:alpha val="100000"/>
                </a:srgbClr>
              </a:solidFill>
              <a:prstDash val="solid"/>
              <a:round/>
            </a:ln>
          </p:spPr>
          <p:txBody>
            <a:bodyPr/>
            <a:lstStyle/>
            <a:p/>
          </p:txBody>
        </p:sp>
        <p:sp>
          <p:nvSpPr>
            <p:cNvPr id="41" name="pl41"/>
            <p:cNvSpPr/>
            <p:nvPr/>
          </p:nvSpPr>
          <p:spPr>
            <a:xfrm>
              <a:off x="967257" y="1077610"/>
              <a:ext cx="2160646" cy="90501"/>
            </a:xfrm>
            <a:custGeom>
              <a:avLst/>
              <a:pathLst>
                <a:path w="2160646" h="90501">
                  <a:moveTo>
                    <a:pt x="0" y="22625"/>
                  </a:moveTo>
                  <a:lnTo>
                    <a:pt x="166203" y="11312"/>
                  </a:lnTo>
                  <a:lnTo>
                    <a:pt x="332407" y="90501"/>
                  </a:lnTo>
                  <a:lnTo>
                    <a:pt x="498610" y="79188"/>
                  </a:lnTo>
                  <a:lnTo>
                    <a:pt x="664814" y="22625"/>
                  </a:lnTo>
                  <a:lnTo>
                    <a:pt x="831017" y="11312"/>
                  </a:lnTo>
                  <a:lnTo>
                    <a:pt x="997221" y="11312"/>
                  </a:lnTo>
                  <a:lnTo>
                    <a:pt x="1163425" y="0"/>
                  </a:lnTo>
                  <a:lnTo>
                    <a:pt x="1329628" y="11312"/>
                  </a:lnTo>
                  <a:lnTo>
                    <a:pt x="1495832" y="67875"/>
                  </a:lnTo>
                  <a:lnTo>
                    <a:pt x="1662035" y="22625"/>
                  </a:lnTo>
                  <a:lnTo>
                    <a:pt x="1828239" y="56563"/>
                  </a:lnTo>
                  <a:lnTo>
                    <a:pt x="1994442" y="22625"/>
                  </a:lnTo>
                  <a:lnTo>
                    <a:pt x="2160646" y="45250"/>
                  </a:lnTo>
                </a:path>
              </a:pathLst>
            </a:custGeom>
            <a:ln w="27101" cap="flat">
              <a:solidFill>
                <a:srgbClr val="002759">
                  <a:alpha val="100000"/>
                </a:srgbClr>
              </a:solidFill>
              <a:prstDash val="solid"/>
              <a:round/>
            </a:ln>
          </p:spPr>
          <p:txBody>
            <a:bodyPr/>
            <a:lstStyle/>
            <a:p/>
          </p:txBody>
        </p:sp>
        <p:sp>
          <p:nvSpPr>
            <p:cNvPr id="42" name="tx42"/>
            <p:cNvSpPr/>
            <p:nvPr/>
          </p:nvSpPr>
          <p:spPr>
            <a:xfrm>
              <a:off x="906998" y="1935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43" name="tx43"/>
            <p:cNvSpPr/>
            <p:nvPr/>
          </p:nvSpPr>
          <p:spPr>
            <a:xfrm>
              <a:off x="1073202" y="19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44" name="tx44"/>
            <p:cNvSpPr/>
            <p:nvPr/>
          </p:nvSpPr>
          <p:spPr>
            <a:xfrm>
              <a:off x="1209276" y="182705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135</a:t>
              </a:r>
            </a:p>
          </p:txBody>
        </p:sp>
        <p:sp>
          <p:nvSpPr>
            <p:cNvPr id="45" name="tx45"/>
            <p:cNvSpPr/>
            <p:nvPr/>
          </p:nvSpPr>
          <p:spPr>
            <a:xfrm>
              <a:off x="1405609" y="1891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46" name="tx46"/>
            <p:cNvSpPr/>
            <p:nvPr/>
          </p:nvSpPr>
          <p:spPr>
            <a:xfrm>
              <a:off x="1571813" y="1905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47" name="tx47"/>
            <p:cNvSpPr/>
            <p:nvPr/>
          </p:nvSpPr>
          <p:spPr>
            <a:xfrm>
              <a:off x="1738016" y="1949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a:t>
              </a:r>
            </a:p>
          </p:txBody>
        </p:sp>
        <p:sp>
          <p:nvSpPr>
            <p:cNvPr id="48" name="tx48"/>
            <p:cNvSpPr/>
            <p:nvPr/>
          </p:nvSpPr>
          <p:spPr>
            <a:xfrm>
              <a:off x="1904220" y="19274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39</a:t>
              </a:r>
            </a:p>
          </p:txBody>
        </p:sp>
        <p:sp>
          <p:nvSpPr>
            <p:cNvPr id="49" name="tx49"/>
            <p:cNvSpPr/>
            <p:nvPr/>
          </p:nvSpPr>
          <p:spPr>
            <a:xfrm>
              <a:off x="2070423" y="1891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50" name="tx50"/>
            <p:cNvSpPr/>
            <p:nvPr/>
          </p:nvSpPr>
          <p:spPr>
            <a:xfrm>
              <a:off x="2266756" y="19597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51" name="tx51"/>
            <p:cNvSpPr/>
            <p:nvPr/>
          </p:nvSpPr>
          <p:spPr>
            <a:xfrm>
              <a:off x="2432960" y="19663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52" name="tx52"/>
            <p:cNvSpPr/>
            <p:nvPr/>
          </p:nvSpPr>
          <p:spPr>
            <a:xfrm>
              <a:off x="2599163" y="1960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53" name="tx53"/>
            <p:cNvSpPr/>
            <p:nvPr/>
          </p:nvSpPr>
          <p:spPr>
            <a:xfrm>
              <a:off x="2735238" y="1941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54" name="tx54"/>
            <p:cNvSpPr/>
            <p:nvPr/>
          </p:nvSpPr>
          <p:spPr>
            <a:xfrm>
              <a:off x="2901441" y="1939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55" name="tx55"/>
            <p:cNvSpPr/>
            <p:nvPr/>
          </p:nvSpPr>
          <p:spPr>
            <a:xfrm>
              <a:off x="3067645" y="1921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56" name="tx56"/>
            <p:cNvSpPr/>
            <p:nvPr/>
          </p:nvSpPr>
          <p:spPr>
            <a:xfrm>
              <a:off x="3240154" y="97977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89</a:t>
              </a:r>
            </a:p>
          </p:txBody>
        </p:sp>
        <p:sp>
          <p:nvSpPr>
            <p:cNvPr id="57" name="tx57"/>
            <p:cNvSpPr/>
            <p:nvPr/>
          </p:nvSpPr>
          <p:spPr>
            <a:xfrm>
              <a:off x="3240154" y="1151299"/>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85</a:t>
              </a:r>
            </a:p>
          </p:txBody>
        </p:sp>
        <p:sp>
          <p:nvSpPr>
            <p:cNvPr id="58" name="pl58"/>
            <p:cNvSpPr/>
            <p:nvPr/>
          </p:nvSpPr>
          <p:spPr>
            <a:xfrm>
              <a:off x="867535"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867535"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867535"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867535"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867535"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867535"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867535"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96725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13346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29966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4658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6320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9827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9644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13068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2968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46308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6292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7954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96170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279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892466" y="3533013"/>
              <a:ext cx="149583" cy="117585"/>
            </a:xfrm>
            <a:prstGeom prst="rect">
              <a:avLst/>
            </a:prstGeom>
            <a:solidFill>
              <a:srgbClr val="1CABE2">
                <a:alpha val="100000"/>
              </a:srgbClr>
            </a:solidFill>
          </p:spPr>
          <p:txBody>
            <a:bodyPr/>
            <a:lstStyle/>
            <a:p/>
          </p:txBody>
        </p:sp>
        <p:sp>
          <p:nvSpPr>
            <p:cNvPr id="81" name="rc81"/>
            <p:cNvSpPr/>
            <p:nvPr/>
          </p:nvSpPr>
          <p:spPr>
            <a:xfrm>
              <a:off x="1058669" y="3464082"/>
              <a:ext cx="149583" cy="186516"/>
            </a:xfrm>
            <a:prstGeom prst="rect">
              <a:avLst/>
            </a:prstGeom>
            <a:solidFill>
              <a:srgbClr val="1CABE2">
                <a:alpha val="100000"/>
              </a:srgbClr>
            </a:solidFill>
          </p:spPr>
          <p:txBody>
            <a:bodyPr/>
            <a:lstStyle/>
            <a:p/>
          </p:txBody>
        </p:sp>
        <p:sp>
          <p:nvSpPr>
            <p:cNvPr id="82" name="rc82"/>
            <p:cNvSpPr/>
            <p:nvPr/>
          </p:nvSpPr>
          <p:spPr>
            <a:xfrm>
              <a:off x="1224873" y="3346691"/>
              <a:ext cx="149583" cy="303906"/>
            </a:xfrm>
            <a:prstGeom prst="rect">
              <a:avLst/>
            </a:prstGeom>
            <a:solidFill>
              <a:srgbClr val="1CABE2">
                <a:alpha val="100000"/>
              </a:srgbClr>
            </a:solidFill>
          </p:spPr>
          <p:txBody>
            <a:bodyPr/>
            <a:lstStyle/>
            <a:p/>
          </p:txBody>
        </p:sp>
        <p:sp>
          <p:nvSpPr>
            <p:cNvPr id="83" name="rc83"/>
            <p:cNvSpPr/>
            <p:nvPr/>
          </p:nvSpPr>
          <p:spPr>
            <a:xfrm>
              <a:off x="1391076" y="3392048"/>
              <a:ext cx="149583" cy="258549"/>
            </a:xfrm>
            <a:prstGeom prst="rect">
              <a:avLst/>
            </a:prstGeom>
            <a:solidFill>
              <a:srgbClr val="1CABE2">
                <a:alpha val="100000"/>
              </a:srgbClr>
            </a:solidFill>
          </p:spPr>
          <p:txBody>
            <a:bodyPr/>
            <a:lstStyle/>
            <a:p/>
          </p:txBody>
        </p:sp>
        <p:sp>
          <p:nvSpPr>
            <p:cNvPr id="84" name="rc84"/>
            <p:cNvSpPr/>
            <p:nvPr/>
          </p:nvSpPr>
          <p:spPr>
            <a:xfrm>
              <a:off x="1557280" y="3462526"/>
              <a:ext cx="149583" cy="188071"/>
            </a:xfrm>
            <a:prstGeom prst="rect">
              <a:avLst/>
            </a:prstGeom>
            <a:solidFill>
              <a:srgbClr val="1CABE2">
                <a:alpha val="100000"/>
              </a:srgbClr>
            </a:solidFill>
          </p:spPr>
          <p:txBody>
            <a:bodyPr/>
            <a:lstStyle/>
            <a:p/>
          </p:txBody>
        </p:sp>
        <p:sp>
          <p:nvSpPr>
            <p:cNvPr id="85" name="rc85"/>
            <p:cNvSpPr/>
            <p:nvPr/>
          </p:nvSpPr>
          <p:spPr>
            <a:xfrm>
              <a:off x="1723483" y="3474881"/>
              <a:ext cx="149583" cy="175717"/>
            </a:xfrm>
            <a:prstGeom prst="rect">
              <a:avLst/>
            </a:prstGeom>
            <a:solidFill>
              <a:srgbClr val="1CABE2">
                <a:alpha val="100000"/>
              </a:srgbClr>
            </a:solidFill>
          </p:spPr>
          <p:txBody>
            <a:bodyPr/>
            <a:lstStyle/>
            <a:p/>
          </p:txBody>
        </p:sp>
        <p:sp>
          <p:nvSpPr>
            <p:cNvPr id="86" name="rc86"/>
            <p:cNvSpPr/>
            <p:nvPr/>
          </p:nvSpPr>
          <p:spPr>
            <a:xfrm>
              <a:off x="1889687" y="3362083"/>
              <a:ext cx="149583" cy="288515"/>
            </a:xfrm>
            <a:prstGeom prst="rect">
              <a:avLst/>
            </a:prstGeom>
            <a:solidFill>
              <a:srgbClr val="1CABE2">
                <a:alpha val="100000"/>
              </a:srgbClr>
            </a:solidFill>
          </p:spPr>
          <p:txBody>
            <a:bodyPr/>
            <a:lstStyle/>
            <a:p/>
          </p:txBody>
        </p:sp>
        <p:sp>
          <p:nvSpPr>
            <p:cNvPr id="87" name="rc87"/>
            <p:cNvSpPr/>
            <p:nvPr/>
          </p:nvSpPr>
          <p:spPr>
            <a:xfrm>
              <a:off x="2055891" y="3084966"/>
              <a:ext cx="149583" cy="565631"/>
            </a:xfrm>
            <a:prstGeom prst="rect">
              <a:avLst/>
            </a:prstGeom>
            <a:solidFill>
              <a:srgbClr val="1CABE2">
                <a:alpha val="100000"/>
              </a:srgbClr>
            </a:solidFill>
          </p:spPr>
          <p:txBody>
            <a:bodyPr/>
            <a:lstStyle/>
            <a:p/>
          </p:txBody>
        </p:sp>
        <p:sp>
          <p:nvSpPr>
            <p:cNvPr id="88" name="rc88"/>
            <p:cNvSpPr/>
            <p:nvPr/>
          </p:nvSpPr>
          <p:spPr>
            <a:xfrm>
              <a:off x="2222094" y="3552558"/>
              <a:ext cx="149583" cy="98039"/>
            </a:xfrm>
            <a:prstGeom prst="rect">
              <a:avLst/>
            </a:prstGeom>
            <a:solidFill>
              <a:srgbClr val="1CABE2">
                <a:alpha val="100000"/>
              </a:srgbClr>
            </a:solidFill>
          </p:spPr>
          <p:txBody>
            <a:bodyPr/>
            <a:lstStyle/>
            <a:p/>
          </p:txBody>
        </p:sp>
        <p:sp>
          <p:nvSpPr>
            <p:cNvPr id="89" name="rc89"/>
            <p:cNvSpPr/>
            <p:nvPr/>
          </p:nvSpPr>
          <p:spPr>
            <a:xfrm>
              <a:off x="2388298" y="3588311"/>
              <a:ext cx="149583" cy="62287"/>
            </a:xfrm>
            <a:prstGeom prst="rect">
              <a:avLst/>
            </a:prstGeom>
            <a:solidFill>
              <a:srgbClr val="1CABE2">
                <a:alpha val="100000"/>
              </a:srgbClr>
            </a:solidFill>
          </p:spPr>
          <p:txBody>
            <a:bodyPr/>
            <a:lstStyle/>
            <a:p/>
          </p:txBody>
        </p:sp>
        <p:sp>
          <p:nvSpPr>
            <p:cNvPr id="90" name="rc90"/>
            <p:cNvSpPr/>
            <p:nvPr/>
          </p:nvSpPr>
          <p:spPr>
            <a:xfrm>
              <a:off x="2554501" y="3466295"/>
              <a:ext cx="149583" cy="184303"/>
            </a:xfrm>
            <a:prstGeom prst="rect">
              <a:avLst/>
            </a:prstGeom>
            <a:solidFill>
              <a:srgbClr val="1CABE2">
                <a:alpha val="100000"/>
              </a:srgbClr>
            </a:solidFill>
          </p:spPr>
          <p:txBody>
            <a:bodyPr/>
            <a:lstStyle/>
            <a:p/>
          </p:txBody>
        </p:sp>
        <p:sp>
          <p:nvSpPr>
            <p:cNvPr id="91" name="rc91"/>
            <p:cNvSpPr/>
            <p:nvPr/>
          </p:nvSpPr>
          <p:spPr>
            <a:xfrm>
              <a:off x="2720705" y="3314316"/>
              <a:ext cx="149583" cy="336281"/>
            </a:xfrm>
            <a:prstGeom prst="rect">
              <a:avLst/>
            </a:prstGeom>
            <a:solidFill>
              <a:srgbClr val="1CABE2">
                <a:alpha val="100000"/>
              </a:srgbClr>
            </a:solidFill>
          </p:spPr>
          <p:txBody>
            <a:bodyPr/>
            <a:lstStyle/>
            <a:p/>
          </p:txBody>
        </p:sp>
        <p:sp>
          <p:nvSpPr>
            <p:cNvPr id="92" name="rc92"/>
            <p:cNvSpPr/>
            <p:nvPr/>
          </p:nvSpPr>
          <p:spPr>
            <a:xfrm>
              <a:off x="2886909" y="3275064"/>
              <a:ext cx="149583" cy="375534"/>
            </a:xfrm>
            <a:prstGeom prst="rect">
              <a:avLst/>
            </a:prstGeom>
            <a:solidFill>
              <a:srgbClr val="1CABE2">
                <a:alpha val="100000"/>
              </a:srgbClr>
            </a:solidFill>
          </p:spPr>
          <p:txBody>
            <a:bodyPr/>
            <a:lstStyle/>
            <a:p/>
          </p:txBody>
        </p:sp>
        <p:sp>
          <p:nvSpPr>
            <p:cNvPr id="93" name="rc93"/>
            <p:cNvSpPr/>
            <p:nvPr/>
          </p:nvSpPr>
          <p:spPr>
            <a:xfrm>
              <a:off x="3053112" y="3381620"/>
              <a:ext cx="149583" cy="268978"/>
            </a:xfrm>
            <a:prstGeom prst="rect">
              <a:avLst/>
            </a:prstGeom>
            <a:solidFill>
              <a:srgbClr val="1CABE2">
                <a:alpha val="100000"/>
              </a:srgbClr>
            </a:solidFill>
          </p:spPr>
          <p:txBody>
            <a:bodyPr/>
            <a:lstStyle/>
            <a:p/>
          </p:txBody>
        </p:sp>
        <p:sp>
          <p:nvSpPr>
            <p:cNvPr id="94" name="pl94"/>
            <p:cNvSpPr/>
            <p:nvPr/>
          </p:nvSpPr>
          <p:spPr>
            <a:xfrm>
              <a:off x="967257" y="2677712"/>
              <a:ext cx="2160646" cy="56563"/>
            </a:xfrm>
            <a:custGeom>
              <a:avLst/>
              <a:pathLst>
                <a:path w="2160646" h="56563">
                  <a:moveTo>
                    <a:pt x="0" y="22625"/>
                  </a:moveTo>
                  <a:lnTo>
                    <a:pt x="166203" y="22625"/>
                  </a:lnTo>
                  <a:lnTo>
                    <a:pt x="332407" y="22625"/>
                  </a:lnTo>
                  <a:lnTo>
                    <a:pt x="498610" y="22625"/>
                  </a:lnTo>
                  <a:lnTo>
                    <a:pt x="664814" y="11312"/>
                  </a:lnTo>
                  <a:lnTo>
                    <a:pt x="831017" y="11312"/>
                  </a:lnTo>
                  <a:lnTo>
                    <a:pt x="997221" y="0"/>
                  </a:lnTo>
                  <a:lnTo>
                    <a:pt x="1163425" y="0"/>
                  </a:lnTo>
                  <a:lnTo>
                    <a:pt x="1329628" y="33937"/>
                  </a:lnTo>
                  <a:lnTo>
                    <a:pt x="1495832" y="56563"/>
                  </a:lnTo>
                  <a:lnTo>
                    <a:pt x="1662035" y="33937"/>
                  </a:lnTo>
                  <a:lnTo>
                    <a:pt x="1828239" y="33937"/>
                  </a:lnTo>
                  <a:lnTo>
                    <a:pt x="1994442" y="22625"/>
                  </a:lnTo>
                  <a:lnTo>
                    <a:pt x="2160646" y="22625"/>
                  </a:lnTo>
                </a:path>
              </a:pathLst>
            </a:custGeom>
            <a:ln w="27101" cap="flat">
              <a:solidFill>
                <a:srgbClr val="00833D">
                  <a:alpha val="100000"/>
                </a:srgbClr>
              </a:solidFill>
              <a:prstDash val="solid"/>
              <a:round/>
            </a:ln>
          </p:spPr>
          <p:txBody>
            <a:bodyPr/>
            <a:lstStyle/>
            <a:p/>
          </p:txBody>
        </p:sp>
        <p:sp>
          <p:nvSpPr>
            <p:cNvPr id="95" name="pl95"/>
            <p:cNvSpPr/>
            <p:nvPr/>
          </p:nvSpPr>
          <p:spPr>
            <a:xfrm>
              <a:off x="967257" y="2779525"/>
              <a:ext cx="2160646" cy="282815"/>
            </a:xfrm>
            <a:custGeom>
              <a:avLst/>
              <a:pathLst>
                <a:path w="2160646" h="282815">
                  <a:moveTo>
                    <a:pt x="0" y="282815"/>
                  </a:moveTo>
                  <a:lnTo>
                    <a:pt x="166203" y="237565"/>
                  </a:lnTo>
                  <a:lnTo>
                    <a:pt x="332407" y="203627"/>
                  </a:lnTo>
                  <a:lnTo>
                    <a:pt x="498610" y="158376"/>
                  </a:lnTo>
                  <a:lnTo>
                    <a:pt x="664814" y="113126"/>
                  </a:lnTo>
                  <a:lnTo>
                    <a:pt x="831017" y="101813"/>
                  </a:lnTo>
                  <a:lnTo>
                    <a:pt x="997221" y="79188"/>
                  </a:lnTo>
                  <a:lnTo>
                    <a:pt x="1163425" y="67875"/>
                  </a:lnTo>
                  <a:lnTo>
                    <a:pt x="1329628" y="79188"/>
                  </a:lnTo>
                  <a:lnTo>
                    <a:pt x="1495832" y="79188"/>
                  </a:lnTo>
                  <a:lnTo>
                    <a:pt x="1662035" y="45250"/>
                  </a:lnTo>
                  <a:lnTo>
                    <a:pt x="1828239" y="33937"/>
                  </a:lnTo>
                  <a:lnTo>
                    <a:pt x="1994442" y="0"/>
                  </a:lnTo>
                  <a:lnTo>
                    <a:pt x="2160646" y="0"/>
                  </a:lnTo>
                </a:path>
              </a:pathLst>
            </a:custGeom>
            <a:ln w="27101" cap="flat">
              <a:solidFill>
                <a:srgbClr val="002759">
                  <a:alpha val="100000"/>
                </a:srgbClr>
              </a:solidFill>
              <a:prstDash val="solid"/>
              <a:round/>
            </a:ln>
          </p:spPr>
          <p:txBody>
            <a:bodyPr/>
            <a:lstStyle/>
            <a:p/>
          </p:txBody>
        </p:sp>
        <p:sp>
          <p:nvSpPr>
            <p:cNvPr id="96" name="tx96"/>
            <p:cNvSpPr/>
            <p:nvPr/>
          </p:nvSpPr>
          <p:spPr>
            <a:xfrm>
              <a:off x="880892" y="341656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97" name="tx97"/>
            <p:cNvSpPr/>
            <p:nvPr/>
          </p:nvSpPr>
          <p:spPr>
            <a:xfrm>
              <a:off x="1043072" y="334763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98" name="tx98"/>
            <p:cNvSpPr/>
            <p:nvPr/>
          </p:nvSpPr>
          <p:spPr>
            <a:xfrm>
              <a:off x="1209276" y="323024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99" name="tx99"/>
            <p:cNvSpPr/>
            <p:nvPr/>
          </p:nvSpPr>
          <p:spPr>
            <a:xfrm>
              <a:off x="1375479" y="32755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100" name="tx100"/>
            <p:cNvSpPr/>
            <p:nvPr/>
          </p:nvSpPr>
          <p:spPr>
            <a:xfrm>
              <a:off x="1541683" y="334607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101" name="tx101"/>
            <p:cNvSpPr/>
            <p:nvPr/>
          </p:nvSpPr>
          <p:spPr>
            <a:xfrm>
              <a:off x="1707887" y="33584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102" name="tx102"/>
            <p:cNvSpPr/>
            <p:nvPr/>
          </p:nvSpPr>
          <p:spPr>
            <a:xfrm>
              <a:off x="1874090" y="324563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103" name="tx103"/>
            <p:cNvSpPr/>
            <p:nvPr/>
          </p:nvSpPr>
          <p:spPr>
            <a:xfrm>
              <a:off x="2040294" y="296851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104" name="tx104"/>
            <p:cNvSpPr/>
            <p:nvPr/>
          </p:nvSpPr>
          <p:spPr>
            <a:xfrm>
              <a:off x="2236627" y="3436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105" name="tx105"/>
            <p:cNvSpPr/>
            <p:nvPr/>
          </p:nvSpPr>
          <p:spPr>
            <a:xfrm>
              <a:off x="2402830" y="34718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106" name="tx106"/>
            <p:cNvSpPr/>
            <p:nvPr/>
          </p:nvSpPr>
          <p:spPr>
            <a:xfrm>
              <a:off x="2538905" y="33498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107" name="tx107"/>
            <p:cNvSpPr/>
            <p:nvPr/>
          </p:nvSpPr>
          <p:spPr>
            <a:xfrm>
              <a:off x="2705108" y="31978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108" name="tx108"/>
            <p:cNvSpPr/>
            <p:nvPr/>
          </p:nvSpPr>
          <p:spPr>
            <a:xfrm>
              <a:off x="2871312" y="315861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109" name="tx109"/>
            <p:cNvSpPr/>
            <p:nvPr/>
          </p:nvSpPr>
          <p:spPr>
            <a:xfrm>
              <a:off x="3037515" y="326517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110" name="tx110"/>
            <p:cNvSpPr/>
            <p:nvPr/>
          </p:nvSpPr>
          <p:spPr>
            <a:xfrm>
              <a:off x="3240154" y="263695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111" name="tx111"/>
            <p:cNvSpPr/>
            <p:nvPr/>
          </p:nvSpPr>
          <p:spPr>
            <a:xfrm>
              <a:off x="3240154" y="280815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112" name="pl112"/>
            <p:cNvSpPr/>
            <p:nvPr/>
          </p:nvSpPr>
          <p:spPr>
            <a:xfrm>
              <a:off x="867535" y="506004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867535" y="474662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867535" y="44331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867535" y="41197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867535" y="521676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867535" y="49033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867535" y="45899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867535" y="427648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96725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1133461"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129966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146586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163207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1798275"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196447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13068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296886"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46308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629293"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79549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1700"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2790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892466" y="5208606"/>
              <a:ext cx="149583" cy="8155"/>
            </a:xfrm>
            <a:prstGeom prst="rect">
              <a:avLst/>
            </a:prstGeom>
            <a:solidFill>
              <a:srgbClr val="1CABE2">
                <a:alpha val="100000"/>
              </a:srgbClr>
            </a:solidFill>
          </p:spPr>
          <p:txBody>
            <a:bodyPr/>
            <a:lstStyle/>
            <a:p/>
          </p:txBody>
        </p:sp>
        <p:sp>
          <p:nvSpPr>
            <p:cNvPr id="135" name="rc135"/>
            <p:cNvSpPr/>
            <p:nvPr/>
          </p:nvSpPr>
          <p:spPr>
            <a:xfrm>
              <a:off x="1058669" y="5202897"/>
              <a:ext cx="149583" cy="13863"/>
            </a:xfrm>
            <a:prstGeom prst="rect">
              <a:avLst/>
            </a:prstGeom>
            <a:solidFill>
              <a:srgbClr val="1CABE2">
                <a:alpha val="100000"/>
              </a:srgbClr>
            </a:solidFill>
          </p:spPr>
          <p:txBody>
            <a:bodyPr/>
            <a:lstStyle/>
            <a:p/>
          </p:txBody>
        </p:sp>
        <p:sp>
          <p:nvSpPr>
            <p:cNvPr id="136" name="rc136"/>
            <p:cNvSpPr/>
            <p:nvPr/>
          </p:nvSpPr>
          <p:spPr>
            <a:xfrm>
              <a:off x="1224873" y="5206742"/>
              <a:ext cx="149583" cy="10019"/>
            </a:xfrm>
            <a:prstGeom prst="rect">
              <a:avLst/>
            </a:prstGeom>
            <a:solidFill>
              <a:srgbClr val="1CABE2">
                <a:alpha val="100000"/>
              </a:srgbClr>
            </a:solidFill>
          </p:spPr>
          <p:txBody>
            <a:bodyPr/>
            <a:lstStyle/>
            <a:p/>
          </p:txBody>
        </p:sp>
        <p:sp>
          <p:nvSpPr>
            <p:cNvPr id="137" name="rc137"/>
            <p:cNvSpPr/>
            <p:nvPr/>
          </p:nvSpPr>
          <p:spPr>
            <a:xfrm>
              <a:off x="1391076" y="5211746"/>
              <a:ext cx="149583" cy="5014"/>
            </a:xfrm>
            <a:prstGeom prst="rect">
              <a:avLst/>
            </a:prstGeom>
            <a:solidFill>
              <a:srgbClr val="1CABE2">
                <a:alpha val="100000"/>
              </a:srgbClr>
            </a:solidFill>
          </p:spPr>
          <p:txBody>
            <a:bodyPr/>
            <a:lstStyle/>
            <a:p/>
          </p:txBody>
        </p:sp>
        <p:sp>
          <p:nvSpPr>
            <p:cNvPr id="138" name="rc138"/>
            <p:cNvSpPr/>
            <p:nvPr/>
          </p:nvSpPr>
          <p:spPr>
            <a:xfrm>
              <a:off x="1557280" y="5213656"/>
              <a:ext cx="149583" cy="3105"/>
            </a:xfrm>
            <a:prstGeom prst="rect">
              <a:avLst/>
            </a:prstGeom>
            <a:solidFill>
              <a:srgbClr val="1CABE2">
                <a:alpha val="100000"/>
              </a:srgbClr>
            </a:solidFill>
          </p:spPr>
          <p:txBody>
            <a:bodyPr/>
            <a:lstStyle/>
            <a:p/>
          </p:txBody>
        </p:sp>
        <p:sp>
          <p:nvSpPr>
            <p:cNvPr id="139" name="rc139"/>
            <p:cNvSpPr/>
            <p:nvPr/>
          </p:nvSpPr>
          <p:spPr>
            <a:xfrm>
              <a:off x="1723483" y="5206669"/>
              <a:ext cx="149583" cy="10092"/>
            </a:xfrm>
            <a:prstGeom prst="rect">
              <a:avLst/>
            </a:prstGeom>
            <a:solidFill>
              <a:srgbClr val="1CABE2">
                <a:alpha val="100000"/>
              </a:srgbClr>
            </a:solidFill>
          </p:spPr>
          <p:txBody>
            <a:bodyPr/>
            <a:lstStyle/>
            <a:p/>
          </p:txBody>
        </p:sp>
        <p:sp>
          <p:nvSpPr>
            <p:cNvPr id="140" name="rc140"/>
            <p:cNvSpPr/>
            <p:nvPr/>
          </p:nvSpPr>
          <p:spPr>
            <a:xfrm>
              <a:off x="1889687" y="5200938"/>
              <a:ext cx="149583" cy="15822"/>
            </a:xfrm>
            <a:prstGeom prst="rect">
              <a:avLst/>
            </a:prstGeom>
            <a:solidFill>
              <a:srgbClr val="1CABE2">
                <a:alpha val="100000"/>
              </a:srgbClr>
            </a:solidFill>
          </p:spPr>
          <p:txBody>
            <a:bodyPr/>
            <a:lstStyle/>
            <a:p/>
          </p:txBody>
        </p:sp>
        <p:sp>
          <p:nvSpPr>
            <p:cNvPr id="141" name="rc141"/>
            <p:cNvSpPr/>
            <p:nvPr/>
          </p:nvSpPr>
          <p:spPr>
            <a:xfrm>
              <a:off x="2055891" y="5195318"/>
              <a:ext cx="149583" cy="21443"/>
            </a:xfrm>
            <a:prstGeom prst="rect">
              <a:avLst/>
            </a:prstGeom>
            <a:solidFill>
              <a:srgbClr val="1CABE2">
                <a:alpha val="100000"/>
              </a:srgbClr>
            </a:solidFill>
          </p:spPr>
          <p:txBody>
            <a:bodyPr/>
            <a:lstStyle/>
            <a:p/>
          </p:txBody>
        </p:sp>
        <p:sp>
          <p:nvSpPr>
            <p:cNvPr id="142" name="rc142"/>
            <p:cNvSpPr/>
            <p:nvPr/>
          </p:nvSpPr>
          <p:spPr>
            <a:xfrm>
              <a:off x="2222094" y="5214650"/>
              <a:ext cx="149583" cy="2111"/>
            </a:xfrm>
            <a:prstGeom prst="rect">
              <a:avLst/>
            </a:prstGeom>
            <a:solidFill>
              <a:srgbClr val="1CABE2">
                <a:alpha val="100000"/>
              </a:srgbClr>
            </a:solidFill>
          </p:spPr>
          <p:txBody>
            <a:bodyPr/>
            <a:lstStyle/>
            <a:p/>
          </p:txBody>
        </p:sp>
        <p:sp>
          <p:nvSpPr>
            <p:cNvPr id="143" name="rc143"/>
            <p:cNvSpPr/>
            <p:nvPr/>
          </p:nvSpPr>
          <p:spPr>
            <a:xfrm>
              <a:off x="2388298" y="5216642"/>
              <a:ext cx="149583" cy="119"/>
            </a:xfrm>
            <a:prstGeom prst="rect">
              <a:avLst/>
            </a:prstGeom>
            <a:solidFill>
              <a:srgbClr val="1CABE2">
                <a:alpha val="100000"/>
              </a:srgbClr>
            </a:solidFill>
          </p:spPr>
          <p:txBody>
            <a:bodyPr/>
            <a:lstStyle/>
            <a:p/>
          </p:txBody>
        </p:sp>
        <p:sp>
          <p:nvSpPr>
            <p:cNvPr id="144" name="rc144"/>
            <p:cNvSpPr/>
            <p:nvPr/>
          </p:nvSpPr>
          <p:spPr>
            <a:xfrm>
              <a:off x="2554501" y="5216349"/>
              <a:ext cx="149583" cy="412"/>
            </a:xfrm>
            <a:prstGeom prst="rect">
              <a:avLst/>
            </a:prstGeom>
            <a:solidFill>
              <a:srgbClr val="1CABE2">
                <a:alpha val="100000"/>
              </a:srgbClr>
            </a:solidFill>
          </p:spPr>
          <p:txBody>
            <a:bodyPr/>
            <a:lstStyle/>
            <a:p/>
          </p:txBody>
        </p:sp>
        <p:sp>
          <p:nvSpPr>
            <p:cNvPr id="145" name="rc145"/>
            <p:cNvSpPr/>
            <p:nvPr/>
          </p:nvSpPr>
          <p:spPr>
            <a:xfrm>
              <a:off x="2720705" y="5202137"/>
              <a:ext cx="149583" cy="14624"/>
            </a:xfrm>
            <a:prstGeom prst="rect">
              <a:avLst/>
            </a:prstGeom>
            <a:solidFill>
              <a:srgbClr val="1CABE2">
                <a:alpha val="100000"/>
              </a:srgbClr>
            </a:solidFill>
          </p:spPr>
          <p:txBody>
            <a:bodyPr/>
            <a:lstStyle/>
            <a:p/>
          </p:txBody>
        </p:sp>
        <p:sp>
          <p:nvSpPr>
            <p:cNvPr id="146" name="rc146"/>
            <p:cNvSpPr/>
            <p:nvPr/>
          </p:nvSpPr>
          <p:spPr>
            <a:xfrm>
              <a:off x="2886909" y="5185221"/>
              <a:ext cx="149583" cy="31540"/>
            </a:xfrm>
            <a:prstGeom prst="rect">
              <a:avLst/>
            </a:prstGeom>
            <a:solidFill>
              <a:srgbClr val="1CABE2">
                <a:alpha val="100000"/>
              </a:srgbClr>
            </a:solidFill>
          </p:spPr>
          <p:txBody>
            <a:bodyPr/>
            <a:lstStyle/>
            <a:p/>
          </p:txBody>
        </p:sp>
        <p:sp>
          <p:nvSpPr>
            <p:cNvPr id="147" name="rc147"/>
            <p:cNvSpPr/>
            <p:nvPr/>
          </p:nvSpPr>
          <p:spPr>
            <a:xfrm>
              <a:off x="3053112" y="5196835"/>
              <a:ext cx="149583" cy="19926"/>
            </a:xfrm>
            <a:prstGeom prst="rect">
              <a:avLst/>
            </a:prstGeom>
            <a:solidFill>
              <a:srgbClr val="1CABE2">
                <a:alpha val="100000"/>
              </a:srgbClr>
            </a:solidFill>
          </p:spPr>
          <p:txBody>
            <a:bodyPr/>
            <a:lstStyle/>
            <a:p/>
          </p:txBody>
        </p:sp>
        <p:sp>
          <p:nvSpPr>
            <p:cNvPr id="148" name="pl148"/>
            <p:cNvSpPr/>
            <p:nvPr/>
          </p:nvSpPr>
          <p:spPr>
            <a:xfrm>
              <a:off x="967257" y="4153374"/>
              <a:ext cx="2160646" cy="11312"/>
            </a:xfrm>
            <a:custGeom>
              <a:avLst/>
              <a:pathLst>
                <a:path w="2160646" h="11312">
                  <a:moveTo>
                    <a:pt x="0" y="0"/>
                  </a:moveTo>
                  <a:lnTo>
                    <a:pt x="166203" y="0"/>
                  </a:lnTo>
                  <a:lnTo>
                    <a:pt x="332407" y="0"/>
                  </a:lnTo>
                  <a:lnTo>
                    <a:pt x="498610" y="0"/>
                  </a:lnTo>
                  <a:lnTo>
                    <a:pt x="664814" y="0"/>
                  </a:lnTo>
                  <a:lnTo>
                    <a:pt x="831017" y="0"/>
                  </a:lnTo>
                  <a:lnTo>
                    <a:pt x="997221" y="0"/>
                  </a:lnTo>
                  <a:lnTo>
                    <a:pt x="1163425" y="0"/>
                  </a:lnTo>
                  <a:lnTo>
                    <a:pt x="1329628" y="0"/>
                  </a:lnTo>
                  <a:lnTo>
                    <a:pt x="1495832" y="0"/>
                  </a:lnTo>
                  <a:lnTo>
                    <a:pt x="1662035" y="0"/>
                  </a:lnTo>
                  <a:lnTo>
                    <a:pt x="1828239" y="0"/>
                  </a:lnTo>
                  <a:lnTo>
                    <a:pt x="1994442" y="0"/>
                  </a:lnTo>
                  <a:lnTo>
                    <a:pt x="2160646" y="11312"/>
                  </a:lnTo>
                </a:path>
              </a:pathLst>
            </a:custGeom>
            <a:ln w="27101" cap="flat">
              <a:solidFill>
                <a:srgbClr val="00833D">
                  <a:alpha val="100000"/>
                </a:srgbClr>
              </a:solidFill>
              <a:prstDash val="solid"/>
              <a:round/>
            </a:ln>
          </p:spPr>
          <p:txBody>
            <a:bodyPr/>
            <a:lstStyle/>
            <a:p/>
          </p:txBody>
        </p:sp>
        <p:sp>
          <p:nvSpPr>
            <p:cNvPr id="149" name="pl149"/>
            <p:cNvSpPr/>
            <p:nvPr/>
          </p:nvSpPr>
          <p:spPr>
            <a:xfrm>
              <a:off x="967257" y="4164686"/>
              <a:ext cx="2160646" cy="79188"/>
            </a:xfrm>
            <a:custGeom>
              <a:avLst/>
              <a:pathLst>
                <a:path w="2160646" h="79188">
                  <a:moveTo>
                    <a:pt x="0" y="79188"/>
                  </a:moveTo>
                  <a:lnTo>
                    <a:pt x="166203" y="33937"/>
                  </a:lnTo>
                  <a:lnTo>
                    <a:pt x="332407" y="22625"/>
                  </a:lnTo>
                  <a:lnTo>
                    <a:pt x="498610" y="11312"/>
                  </a:lnTo>
                  <a:lnTo>
                    <a:pt x="664814" y="11312"/>
                  </a:lnTo>
                  <a:lnTo>
                    <a:pt x="831017" y="11312"/>
                  </a:lnTo>
                  <a:lnTo>
                    <a:pt x="997221" y="0"/>
                  </a:lnTo>
                  <a:lnTo>
                    <a:pt x="1163425" y="0"/>
                  </a:lnTo>
                  <a:lnTo>
                    <a:pt x="1329628" y="0"/>
                  </a:lnTo>
                  <a:lnTo>
                    <a:pt x="1495832" y="0"/>
                  </a:lnTo>
                  <a:lnTo>
                    <a:pt x="1662035" y="0"/>
                  </a:lnTo>
                  <a:lnTo>
                    <a:pt x="1828239" y="11312"/>
                  </a:lnTo>
                  <a:lnTo>
                    <a:pt x="1994442" y="11312"/>
                  </a:lnTo>
                  <a:lnTo>
                    <a:pt x="2160646" y="11312"/>
                  </a:lnTo>
                </a:path>
              </a:pathLst>
            </a:custGeom>
            <a:ln w="27101" cap="flat">
              <a:solidFill>
                <a:srgbClr val="002759">
                  <a:alpha val="100000"/>
                </a:srgbClr>
              </a:solidFill>
              <a:prstDash val="solid"/>
              <a:round/>
            </a:ln>
          </p:spPr>
          <p:txBody>
            <a:bodyPr/>
            <a:lstStyle/>
            <a:p/>
          </p:txBody>
        </p:sp>
        <p:sp>
          <p:nvSpPr>
            <p:cNvPr id="150" name="tx150"/>
            <p:cNvSpPr/>
            <p:nvPr/>
          </p:nvSpPr>
          <p:spPr>
            <a:xfrm>
              <a:off x="937128" y="50921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51" name="tx151"/>
            <p:cNvSpPr/>
            <p:nvPr/>
          </p:nvSpPr>
          <p:spPr>
            <a:xfrm>
              <a:off x="1073202" y="508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a:t>
              </a:r>
            </a:p>
          </p:txBody>
        </p:sp>
        <p:sp>
          <p:nvSpPr>
            <p:cNvPr id="152" name="tx152"/>
            <p:cNvSpPr/>
            <p:nvPr/>
          </p:nvSpPr>
          <p:spPr>
            <a:xfrm>
              <a:off x="1239405" y="509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3" name="tx153"/>
            <p:cNvSpPr/>
            <p:nvPr/>
          </p:nvSpPr>
          <p:spPr>
            <a:xfrm>
              <a:off x="1435738" y="509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154" name="tx154"/>
            <p:cNvSpPr/>
            <p:nvPr/>
          </p:nvSpPr>
          <p:spPr>
            <a:xfrm>
              <a:off x="1601942" y="509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155" name="tx155"/>
            <p:cNvSpPr/>
            <p:nvPr/>
          </p:nvSpPr>
          <p:spPr>
            <a:xfrm>
              <a:off x="1738016" y="5090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6" name="tx156"/>
            <p:cNvSpPr/>
            <p:nvPr/>
          </p:nvSpPr>
          <p:spPr>
            <a:xfrm>
              <a:off x="1904220" y="5084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157" name="tx157"/>
            <p:cNvSpPr/>
            <p:nvPr/>
          </p:nvSpPr>
          <p:spPr>
            <a:xfrm>
              <a:off x="2070423" y="507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158" name="tx158"/>
            <p:cNvSpPr/>
            <p:nvPr/>
          </p:nvSpPr>
          <p:spPr>
            <a:xfrm>
              <a:off x="2266756" y="5098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59" name="tx159"/>
            <p:cNvSpPr/>
            <p:nvPr/>
          </p:nvSpPr>
          <p:spPr>
            <a:xfrm>
              <a:off x="2401322" y="510019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60" name="tx160"/>
            <p:cNvSpPr/>
            <p:nvPr/>
          </p:nvSpPr>
          <p:spPr>
            <a:xfrm>
              <a:off x="2567525" y="509990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61" name="tx161"/>
            <p:cNvSpPr/>
            <p:nvPr/>
          </p:nvSpPr>
          <p:spPr>
            <a:xfrm>
              <a:off x="2735238" y="5085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162" name="tx162"/>
            <p:cNvSpPr/>
            <p:nvPr/>
          </p:nvSpPr>
          <p:spPr>
            <a:xfrm>
              <a:off x="2901441" y="50687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163" name="tx163"/>
            <p:cNvSpPr/>
            <p:nvPr/>
          </p:nvSpPr>
          <p:spPr>
            <a:xfrm>
              <a:off x="3067645" y="5080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19</a:t>
              </a:r>
            </a:p>
          </p:txBody>
        </p:sp>
        <p:sp>
          <p:nvSpPr>
            <p:cNvPr id="164" name="pl164"/>
            <p:cNvSpPr/>
            <p:nvPr/>
          </p:nvSpPr>
          <p:spPr>
            <a:xfrm>
              <a:off x="3146318" y="4147436"/>
              <a:ext cx="116794" cy="14900"/>
            </a:xfrm>
            <a:custGeom>
              <a:avLst/>
              <a:pathLst>
                <a:path w="116794" h="14900">
                  <a:moveTo>
                    <a:pt x="116794" y="0"/>
                  </a:moveTo>
                  <a:lnTo>
                    <a:pt x="0" y="14900"/>
                  </a:lnTo>
                </a:path>
              </a:pathLst>
            </a:custGeom>
          </p:spPr>
          <p:txBody>
            <a:bodyPr/>
            <a:lstStyle/>
            <a:p/>
          </p:txBody>
        </p:sp>
        <p:sp>
          <p:nvSpPr>
            <p:cNvPr id="165" name="pl165"/>
            <p:cNvSpPr/>
            <p:nvPr/>
          </p:nvSpPr>
          <p:spPr>
            <a:xfrm>
              <a:off x="3146323" y="4178337"/>
              <a:ext cx="116768" cy="14824"/>
            </a:xfrm>
            <a:custGeom>
              <a:avLst/>
              <a:pathLst>
                <a:path w="116768" h="14824">
                  <a:moveTo>
                    <a:pt x="116768" y="14824"/>
                  </a:moveTo>
                  <a:lnTo>
                    <a:pt x="0" y="0"/>
                  </a:lnTo>
                </a:path>
              </a:pathLst>
            </a:custGeom>
          </p:spPr>
          <p:txBody>
            <a:bodyPr/>
            <a:lstStyle/>
            <a:p/>
          </p:txBody>
        </p:sp>
        <p:sp>
          <p:nvSpPr>
            <p:cNvPr id="166" name="tx166"/>
            <p:cNvSpPr/>
            <p:nvPr/>
          </p:nvSpPr>
          <p:spPr>
            <a:xfrm>
              <a:off x="3240154" y="404447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93</a:t>
              </a:r>
            </a:p>
          </p:txBody>
        </p:sp>
        <p:sp>
          <p:nvSpPr>
            <p:cNvPr id="167" name="tx167"/>
            <p:cNvSpPr/>
            <p:nvPr/>
          </p:nvSpPr>
          <p:spPr>
            <a:xfrm>
              <a:off x="3240154" y="421602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92</a:t>
              </a:r>
            </a:p>
          </p:txBody>
        </p:sp>
        <p:sp>
          <p:nvSpPr>
            <p:cNvPr id="168" name="pl168"/>
            <p:cNvSpPr/>
            <p:nvPr/>
          </p:nvSpPr>
          <p:spPr>
            <a:xfrm>
              <a:off x="3480039"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9" name="pl169"/>
            <p:cNvSpPr/>
            <p:nvPr/>
          </p:nvSpPr>
          <p:spPr>
            <a:xfrm>
              <a:off x="3480039"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0" name="pl170"/>
            <p:cNvSpPr/>
            <p:nvPr/>
          </p:nvSpPr>
          <p:spPr>
            <a:xfrm>
              <a:off x="3480039"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1" name="pl171"/>
            <p:cNvSpPr/>
            <p:nvPr/>
          </p:nvSpPr>
          <p:spPr>
            <a:xfrm>
              <a:off x="3480039"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2" name="pl172"/>
            <p:cNvSpPr/>
            <p:nvPr/>
          </p:nvSpPr>
          <p:spPr>
            <a:xfrm>
              <a:off x="3480039"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3" name="pl173"/>
            <p:cNvSpPr/>
            <p:nvPr/>
          </p:nvSpPr>
          <p:spPr>
            <a:xfrm>
              <a:off x="3480039"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4" name="pl174"/>
            <p:cNvSpPr/>
            <p:nvPr/>
          </p:nvSpPr>
          <p:spPr>
            <a:xfrm>
              <a:off x="3480039"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5" name="pl175"/>
            <p:cNvSpPr/>
            <p:nvPr/>
          </p:nvSpPr>
          <p:spPr>
            <a:xfrm>
              <a:off x="3480039"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6" name="pl176"/>
            <p:cNvSpPr/>
            <p:nvPr/>
          </p:nvSpPr>
          <p:spPr>
            <a:xfrm>
              <a:off x="357976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74596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9121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0783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4457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4107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57698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7431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90939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0755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2417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0800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5742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74040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90" name="rc190"/>
            <p:cNvSpPr/>
            <p:nvPr/>
          </p:nvSpPr>
          <p:spPr>
            <a:xfrm>
              <a:off x="3504969" y="2063133"/>
              <a:ext cx="149583" cy="21301"/>
            </a:xfrm>
            <a:prstGeom prst="rect">
              <a:avLst/>
            </a:prstGeom>
            <a:solidFill>
              <a:srgbClr val="1CABE2">
                <a:alpha val="100000"/>
              </a:srgbClr>
            </a:solidFill>
          </p:spPr>
          <p:txBody>
            <a:bodyPr/>
            <a:lstStyle/>
            <a:p/>
          </p:txBody>
        </p:sp>
        <p:sp>
          <p:nvSpPr>
            <p:cNvPr id="191" name="rc191"/>
            <p:cNvSpPr/>
            <p:nvPr/>
          </p:nvSpPr>
          <p:spPr>
            <a:xfrm>
              <a:off x="3671173" y="2063468"/>
              <a:ext cx="149583" cy="20967"/>
            </a:xfrm>
            <a:prstGeom prst="rect">
              <a:avLst/>
            </a:prstGeom>
            <a:solidFill>
              <a:srgbClr val="1CABE2">
                <a:alpha val="100000"/>
              </a:srgbClr>
            </a:solidFill>
          </p:spPr>
          <p:txBody>
            <a:bodyPr/>
            <a:lstStyle/>
            <a:p/>
          </p:txBody>
        </p:sp>
        <p:sp>
          <p:nvSpPr>
            <p:cNvPr id="192" name="rc192"/>
            <p:cNvSpPr/>
            <p:nvPr/>
          </p:nvSpPr>
          <p:spPr>
            <a:xfrm>
              <a:off x="3837377" y="2074774"/>
              <a:ext cx="149583" cy="9660"/>
            </a:xfrm>
            <a:prstGeom prst="rect">
              <a:avLst/>
            </a:prstGeom>
            <a:solidFill>
              <a:srgbClr val="1CABE2">
                <a:alpha val="100000"/>
              </a:srgbClr>
            </a:solidFill>
          </p:spPr>
          <p:txBody>
            <a:bodyPr/>
            <a:lstStyle/>
            <a:p/>
          </p:txBody>
        </p:sp>
        <p:sp>
          <p:nvSpPr>
            <p:cNvPr id="193" name="rc193"/>
            <p:cNvSpPr/>
            <p:nvPr/>
          </p:nvSpPr>
          <p:spPr>
            <a:xfrm>
              <a:off x="4003580" y="2059447"/>
              <a:ext cx="149583" cy="24988"/>
            </a:xfrm>
            <a:prstGeom prst="rect">
              <a:avLst/>
            </a:prstGeom>
            <a:solidFill>
              <a:srgbClr val="1CABE2">
                <a:alpha val="100000"/>
              </a:srgbClr>
            </a:solidFill>
          </p:spPr>
          <p:txBody>
            <a:bodyPr/>
            <a:lstStyle/>
            <a:p/>
          </p:txBody>
        </p:sp>
        <p:sp>
          <p:nvSpPr>
            <p:cNvPr id="194" name="rc194"/>
            <p:cNvSpPr/>
            <p:nvPr/>
          </p:nvSpPr>
          <p:spPr>
            <a:xfrm>
              <a:off x="4169784" y="2081508"/>
              <a:ext cx="149583" cy="2927"/>
            </a:xfrm>
            <a:prstGeom prst="rect">
              <a:avLst/>
            </a:prstGeom>
            <a:solidFill>
              <a:srgbClr val="1CABE2">
                <a:alpha val="100000"/>
              </a:srgbClr>
            </a:solidFill>
          </p:spPr>
          <p:txBody>
            <a:bodyPr/>
            <a:lstStyle/>
            <a:p/>
          </p:txBody>
        </p:sp>
        <p:sp>
          <p:nvSpPr>
            <p:cNvPr id="195" name="rc195"/>
            <p:cNvSpPr/>
            <p:nvPr/>
          </p:nvSpPr>
          <p:spPr>
            <a:xfrm>
              <a:off x="4335987" y="2067003"/>
              <a:ext cx="149583" cy="17431"/>
            </a:xfrm>
            <a:prstGeom prst="rect">
              <a:avLst/>
            </a:prstGeom>
            <a:solidFill>
              <a:srgbClr val="1CABE2">
                <a:alpha val="100000"/>
              </a:srgbClr>
            </a:solidFill>
          </p:spPr>
          <p:txBody>
            <a:bodyPr/>
            <a:lstStyle/>
            <a:p/>
          </p:txBody>
        </p:sp>
        <p:sp>
          <p:nvSpPr>
            <p:cNvPr id="196" name="rc196"/>
            <p:cNvSpPr/>
            <p:nvPr/>
          </p:nvSpPr>
          <p:spPr>
            <a:xfrm>
              <a:off x="4502191" y="2007093"/>
              <a:ext cx="149583" cy="77342"/>
            </a:xfrm>
            <a:prstGeom prst="rect">
              <a:avLst/>
            </a:prstGeom>
            <a:solidFill>
              <a:srgbClr val="1CABE2">
                <a:alpha val="100000"/>
              </a:srgbClr>
            </a:solidFill>
          </p:spPr>
          <p:txBody>
            <a:bodyPr/>
            <a:lstStyle/>
            <a:p/>
          </p:txBody>
        </p:sp>
        <p:sp>
          <p:nvSpPr>
            <p:cNvPr id="197" name="rc197"/>
            <p:cNvSpPr/>
            <p:nvPr/>
          </p:nvSpPr>
          <p:spPr>
            <a:xfrm>
              <a:off x="4668394" y="1991510"/>
              <a:ext cx="149583" cy="92924"/>
            </a:xfrm>
            <a:prstGeom prst="rect">
              <a:avLst/>
            </a:prstGeom>
            <a:solidFill>
              <a:srgbClr val="1CABE2">
                <a:alpha val="100000"/>
              </a:srgbClr>
            </a:solidFill>
          </p:spPr>
          <p:txBody>
            <a:bodyPr/>
            <a:lstStyle/>
            <a:p/>
          </p:txBody>
        </p:sp>
        <p:sp>
          <p:nvSpPr>
            <p:cNvPr id="198" name="rc198"/>
            <p:cNvSpPr/>
            <p:nvPr/>
          </p:nvSpPr>
          <p:spPr>
            <a:xfrm>
              <a:off x="4834598" y="2073695"/>
              <a:ext cx="149583" cy="10740"/>
            </a:xfrm>
            <a:prstGeom prst="rect">
              <a:avLst/>
            </a:prstGeom>
            <a:solidFill>
              <a:srgbClr val="1CABE2">
                <a:alpha val="100000"/>
              </a:srgbClr>
            </a:solidFill>
          </p:spPr>
          <p:txBody>
            <a:bodyPr/>
            <a:lstStyle/>
            <a:p/>
          </p:txBody>
        </p:sp>
        <p:sp>
          <p:nvSpPr>
            <p:cNvPr id="199" name="rc199"/>
            <p:cNvSpPr/>
            <p:nvPr/>
          </p:nvSpPr>
          <p:spPr>
            <a:xfrm>
              <a:off x="5000802" y="2084337"/>
              <a:ext cx="149583" cy="98"/>
            </a:xfrm>
            <a:prstGeom prst="rect">
              <a:avLst/>
            </a:prstGeom>
            <a:solidFill>
              <a:srgbClr val="1CABE2">
                <a:alpha val="100000"/>
              </a:srgbClr>
            </a:solidFill>
          </p:spPr>
          <p:txBody>
            <a:bodyPr/>
            <a:lstStyle/>
            <a:p/>
          </p:txBody>
        </p:sp>
        <p:sp>
          <p:nvSpPr>
            <p:cNvPr id="200" name="rc200"/>
            <p:cNvSpPr/>
            <p:nvPr/>
          </p:nvSpPr>
          <p:spPr>
            <a:xfrm>
              <a:off x="5167005" y="2083757"/>
              <a:ext cx="149583" cy="678"/>
            </a:xfrm>
            <a:prstGeom prst="rect">
              <a:avLst/>
            </a:prstGeom>
            <a:solidFill>
              <a:srgbClr val="1CABE2">
                <a:alpha val="100000"/>
              </a:srgbClr>
            </a:solidFill>
          </p:spPr>
          <p:txBody>
            <a:bodyPr/>
            <a:lstStyle/>
            <a:p/>
          </p:txBody>
        </p:sp>
        <p:sp>
          <p:nvSpPr>
            <p:cNvPr id="201" name="rc201"/>
            <p:cNvSpPr/>
            <p:nvPr/>
          </p:nvSpPr>
          <p:spPr>
            <a:xfrm>
              <a:off x="5333209" y="2035237"/>
              <a:ext cx="149583" cy="49197"/>
            </a:xfrm>
            <a:prstGeom prst="rect">
              <a:avLst/>
            </a:prstGeom>
            <a:solidFill>
              <a:srgbClr val="1CABE2">
                <a:alpha val="100000"/>
              </a:srgbClr>
            </a:solidFill>
          </p:spPr>
          <p:txBody>
            <a:bodyPr/>
            <a:lstStyle/>
            <a:p/>
          </p:txBody>
        </p:sp>
        <p:sp>
          <p:nvSpPr>
            <p:cNvPr id="202" name="rc202"/>
            <p:cNvSpPr/>
            <p:nvPr/>
          </p:nvSpPr>
          <p:spPr>
            <a:xfrm>
              <a:off x="5499412" y="1982243"/>
              <a:ext cx="149583" cy="102191"/>
            </a:xfrm>
            <a:prstGeom prst="rect">
              <a:avLst/>
            </a:prstGeom>
            <a:solidFill>
              <a:srgbClr val="1CABE2">
                <a:alpha val="100000"/>
              </a:srgbClr>
            </a:solidFill>
          </p:spPr>
          <p:txBody>
            <a:bodyPr/>
            <a:lstStyle/>
            <a:p/>
          </p:txBody>
        </p:sp>
        <p:sp>
          <p:nvSpPr>
            <p:cNvPr id="203" name="rc203"/>
            <p:cNvSpPr/>
            <p:nvPr/>
          </p:nvSpPr>
          <p:spPr>
            <a:xfrm>
              <a:off x="5665616" y="2057745"/>
              <a:ext cx="149583" cy="26690"/>
            </a:xfrm>
            <a:prstGeom prst="rect">
              <a:avLst/>
            </a:prstGeom>
            <a:solidFill>
              <a:srgbClr val="1CABE2">
                <a:alpha val="100000"/>
              </a:srgbClr>
            </a:solidFill>
          </p:spPr>
          <p:txBody>
            <a:bodyPr/>
            <a:lstStyle/>
            <a:p/>
          </p:txBody>
        </p:sp>
        <p:sp>
          <p:nvSpPr>
            <p:cNvPr id="204" name="pl204"/>
            <p:cNvSpPr/>
            <p:nvPr/>
          </p:nvSpPr>
          <p:spPr>
            <a:xfrm>
              <a:off x="3579761" y="1021047"/>
              <a:ext cx="2160646" cy="67875"/>
            </a:xfrm>
            <a:custGeom>
              <a:avLst/>
              <a:pathLst>
                <a:path w="2160646" h="67875">
                  <a:moveTo>
                    <a:pt x="0" y="0"/>
                  </a:moveTo>
                  <a:lnTo>
                    <a:pt x="166203" y="0"/>
                  </a:lnTo>
                  <a:lnTo>
                    <a:pt x="332407" y="33937"/>
                  </a:lnTo>
                  <a:lnTo>
                    <a:pt x="498610" y="33937"/>
                  </a:lnTo>
                  <a:lnTo>
                    <a:pt x="664814" y="56563"/>
                  </a:lnTo>
                  <a:lnTo>
                    <a:pt x="831017" y="11312"/>
                  </a:lnTo>
                  <a:lnTo>
                    <a:pt x="997221" y="22625"/>
                  </a:lnTo>
                  <a:lnTo>
                    <a:pt x="1163425" y="11312"/>
                  </a:lnTo>
                  <a:lnTo>
                    <a:pt x="1329628" y="56563"/>
                  </a:lnTo>
                  <a:lnTo>
                    <a:pt x="1495832" y="45250"/>
                  </a:lnTo>
                  <a:lnTo>
                    <a:pt x="1662035" y="56563"/>
                  </a:lnTo>
                  <a:lnTo>
                    <a:pt x="1828239" y="45250"/>
                  </a:lnTo>
                  <a:lnTo>
                    <a:pt x="1994442" y="67875"/>
                  </a:lnTo>
                  <a:lnTo>
                    <a:pt x="2160646" y="67875"/>
                  </a:lnTo>
                </a:path>
              </a:pathLst>
            </a:custGeom>
            <a:ln w="27101" cap="flat">
              <a:solidFill>
                <a:srgbClr val="00833D">
                  <a:alpha val="100000"/>
                </a:srgbClr>
              </a:solidFill>
              <a:prstDash val="solid"/>
              <a:round/>
            </a:ln>
          </p:spPr>
          <p:txBody>
            <a:bodyPr/>
            <a:lstStyle/>
            <a:p/>
          </p:txBody>
        </p:sp>
        <p:sp>
          <p:nvSpPr>
            <p:cNvPr id="205" name="pl205"/>
            <p:cNvSpPr/>
            <p:nvPr/>
          </p:nvSpPr>
          <p:spPr>
            <a:xfrm>
              <a:off x="3579761" y="1054985"/>
              <a:ext cx="2160646" cy="90501"/>
            </a:xfrm>
            <a:custGeom>
              <a:avLst/>
              <a:pathLst>
                <a:path w="2160646" h="90501">
                  <a:moveTo>
                    <a:pt x="0" y="45250"/>
                  </a:moveTo>
                  <a:lnTo>
                    <a:pt x="166203" y="0"/>
                  </a:lnTo>
                  <a:lnTo>
                    <a:pt x="332407" y="33937"/>
                  </a:lnTo>
                  <a:lnTo>
                    <a:pt x="498610" y="56563"/>
                  </a:lnTo>
                  <a:lnTo>
                    <a:pt x="664814" y="90501"/>
                  </a:lnTo>
                  <a:lnTo>
                    <a:pt x="831017" y="22625"/>
                  </a:lnTo>
                  <a:lnTo>
                    <a:pt x="997221" y="11312"/>
                  </a:lnTo>
                  <a:lnTo>
                    <a:pt x="1163425" y="11312"/>
                  </a:lnTo>
                  <a:lnTo>
                    <a:pt x="1329628" y="45250"/>
                  </a:lnTo>
                  <a:lnTo>
                    <a:pt x="1495832" y="33937"/>
                  </a:lnTo>
                  <a:lnTo>
                    <a:pt x="1662035" y="45250"/>
                  </a:lnTo>
                  <a:lnTo>
                    <a:pt x="1828239" y="33937"/>
                  </a:lnTo>
                  <a:lnTo>
                    <a:pt x="1994442" y="45250"/>
                  </a:lnTo>
                  <a:lnTo>
                    <a:pt x="2160646" y="33937"/>
                  </a:lnTo>
                </a:path>
              </a:pathLst>
            </a:custGeom>
            <a:ln w="27101" cap="flat">
              <a:solidFill>
                <a:srgbClr val="002759">
                  <a:alpha val="100000"/>
                </a:srgbClr>
              </a:solidFill>
              <a:prstDash val="solid"/>
              <a:round/>
            </a:ln>
          </p:spPr>
          <p:txBody>
            <a:bodyPr/>
            <a:lstStyle/>
            <a:p/>
          </p:txBody>
        </p:sp>
        <p:sp>
          <p:nvSpPr>
            <p:cNvPr id="206" name="tx206"/>
            <p:cNvSpPr/>
            <p:nvPr/>
          </p:nvSpPr>
          <p:spPr>
            <a:xfrm>
              <a:off x="3519502" y="194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207" name="tx207"/>
            <p:cNvSpPr/>
            <p:nvPr/>
          </p:nvSpPr>
          <p:spPr>
            <a:xfrm>
              <a:off x="3685706" y="194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208" name="tx208"/>
            <p:cNvSpPr/>
            <p:nvPr/>
          </p:nvSpPr>
          <p:spPr>
            <a:xfrm>
              <a:off x="3882039" y="1958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209" name="tx209"/>
            <p:cNvSpPr/>
            <p:nvPr/>
          </p:nvSpPr>
          <p:spPr>
            <a:xfrm>
              <a:off x="4018113" y="1942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210" name="tx210"/>
            <p:cNvSpPr/>
            <p:nvPr/>
          </p:nvSpPr>
          <p:spPr>
            <a:xfrm>
              <a:off x="4214446" y="19650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211" name="tx211"/>
            <p:cNvSpPr/>
            <p:nvPr/>
          </p:nvSpPr>
          <p:spPr>
            <a:xfrm>
              <a:off x="4350520" y="1950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a:t>
              </a:r>
            </a:p>
          </p:txBody>
        </p:sp>
        <p:sp>
          <p:nvSpPr>
            <p:cNvPr id="212" name="tx212"/>
            <p:cNvSpPr/>
            <p:nvPr/>
          </p:nvSpPr>
          <p:spPr>
            <a:xfrm>
              <a:off x="4516724" y="18906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213" name="tx213"/>
            <p:cNvSpPr/>
            <p:nvPr/>
          </p:nvSpPr>
          <p:spPr>
            <a:xfrm>
              <a:off x="4682927" y="1875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89</a:t>
              </a:r>
            </a:p>
          </p:txBody>
        </p:sp>
        <p:sp>
          <p:nvSpPr>
            <p:cNvPr id="214" name="tx214"/>
            <p:cNvSpPr/>
            <p:nvPr/>
          </p:nvSpPr>
          <p:spPr>
            <a:xfrm>
              <a:off x="4849131" y="1957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215" name="tx215"/>
            <p:cNvSpPr/>
            <p:nvPr/>
          </p:nvSpPr>
          <p:spPr>
            <a:xfrm>
              <a:off x="5013825" y="196788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6" name="tx216"/>
            <p:cNvSpPr/>
            <p:nvPr/>
          </p:nvSpPr>
          <p:spPr>
            <a:xfrm>
              <a:off x="5180029" y="196730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7" name="tx217"/>
            <p:cNvSpPr/>
            <p:nvPr/>
          </p:nvSpPr>
          <p:spPr>
            <a:xfrm>
              <a:off x="5347741" y="19187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218" name="tx218"/>
            <p:cNvSpPr/>
            <p:nvPr/>
          </p:nvSpPr>
          <p:spPr>
            <a:xfrm>
              <a:off x="5513945" y="1865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219" name="tx219"/>
            <p:cNvSpPr/>
            <p:nvPr/>
          </p:nvSpPr>
          <p:spPr>
            <a:xfrm>
              <a:off x="5680149" y="1941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220" name="pl220"/>
            <p:cNvSpPr/>
            <p:nvPr/>
          </p:nvSpPr>
          <p:spPr>
            <a:xfrm>
              <a:off x="5758499" y="1066919"/>
              <a:ext cx="118375" cy="19086"/>
            </a:xfrm>
            <a:custGeom>
              <a:avLst/>
              <a:pathLst>
                <a:path w="118375" h="19086">
                  <a:moveTo>
                    <a:pt x="118375" y="0"/>
                  </a:moveTo>
                  <a:lnTo>
                    <a:pt x="0" y="19086"/>
                  </a:lnTo>
                </a:path>
              </a:pathLst>
            </a:custGeom>
          </p:spPr>
          <p:txBody>
            <a:bodyPr/>
            <a:lstStyle/>
            <a:p/>
          </p:txBody>
        </p:sp>
        <p:sp>
          <p:nvSpPr>
            <p:cNvPr id="221" name="pl221"/>
            <p:cNvSpPr/>
            <p:nvPr/>
          </p:nvSpPr>
          <p:spPr>
            <a:xfrm>
              <a:off x="5758390" y="1092007"/>
              <a:ext cx="118915" cy="20395"/>
            </a:xfrm>
            <a:custGeom>
              <a:avLst/>
              <a:pathLst>
                <a:path w="118915" h="20395">
                  <a:moveTo>
                    <a:pt x="118915" y="20395"/>
                  </a:moveTo>
                  <a:lnTo>
                    <a:pt x="0" y="0"/>
                  </a:lnTo>
                </a:path>
              </a:pathLst>
            </a:custGeom>
          </p:spPr>
          <p:txBody>
            <a:bodyPr/>
            <a:lstStyle/>
            <a:p/>
          </p:txBody>
        </p:sp>
        <p:sp>
          <p:nvSpPr>
            <p:cNvPr id="222" name="tx222"/>
            <p:cNvSpPr/>
            <p:nvPr/>
          </p:nvSpPr>
          <p:spPr>
            <a:xfrm>
              <a:off x="5852658" y="96395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88</a:t>
              </a:r>
            </a:p>
          </p:txBody>
        </p:sp>
        <p:sp>
          <p:nvSpPr>
            <p:cNvPr id="223" name="tx223"/>
            <p:cNvSpPr/>
            <p:nvPr/>
          </p:nvSpPr>
          <p:spPr>
            <a:xfrm>
              <a:off x="5852658" y="113526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88</a:t>
              </a:r>
            </a:p>
          </p:txBody>
        </p:sp>
        <p:sp>
          <p:nvSpPr>
            <p:cNvPr id="224" name="pl224"/>
            <p:cNvSpPr/>
            <p:nvPr/>
          </p:nvSpPr>
          <p:spPr>
            <a:xfrm>
              <a:off x="3480039"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5" name="pl225"/>
            <p:cNvSpPr/>
            <p:nvPr/>
          </p:nvSpPr>
          <p:spPr>
            <a:xfrm>
              <a:off x="3480039"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6" name="pl226"/>
            <p:cNvSpPr/>
            <p:nvPr/>
          </p:nvSpPr>
          <p:spPr>
            <a:xfrm>
              <a:off x="3480039"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7" name="pl227"/>
            <p:cNvSpPr/>
            <p:nvPr/>
          </p:nvSpPr>
          <p:spPr>
            <a:xfrm>
              <a:off x="3480039"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8" name="pl228"/>
            <p:cNvSpPr/>
            <p:nvPr/>
          </p:nvSpPr>
          <p:spPr>
            <a:xfrm>
              <a:off x="3480039"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9" name="pl229"/>
            <p:cNvSpPr/>
            <p:nvPr/>
          </p:nvSpPr>
          <p:spPr>
            <a:xfrm>
              <a:off x="3480039"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30" name="pl230"/>
            <p:cNvSpPr/>
            <p:nvPr/>
          </p:nvSpPr>
          <p:spPr>
            <a:xfrm>
              <a:off x="3480039"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31" name="pl231"/>
            <p:cNvSpPr/>
            <p:nvPr/>
          </p:nvSpPr>
          <p:spPr>
            <a:xfrm>
              <a:off x="3480039"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32" name="pl232"/>
            <p:cNvSpPr/>
            <p:nvPr/>
          </p:nvSpPr>
          <p:spPr>
            <a:xfrm>
              <a:off x="357976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374596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39121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0783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24457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4107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57698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7431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490939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0755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2417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40800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5742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74040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3837377" y="3649856"/>
              <a:ext cx="149583" cy="741"/>
            </a:xfrm>
            <a:prstGeom prst="rect">
              <a:avLst/>
            </a:prstGeom>
            <a:solidFill>
              <a:srgbClr val="1CABE2">
                <a:alpha val="100000"/>
              </a:srgbClr>
            </a:solidFill>
          </p:spPr>
          <p:txBody>
            <a:bodyPr/>
            <a:lstStyle/>
            <a:p/>
          </p:txBody>
        </p:sp>
        <p:sp>
          <p:nvSpPr>
            <p:cNvPr id="247" name="rc247"/>
            <p:cNvSpPr/>
            <p:nvPr/>
          </p:nvSpPr>
          <p:spPr>
            <a:xfrm>
              <a:off x="4003580" y="3650359"/>
              <a:ext cx="149583" cy="239"/>
            </a:xfrm>
            <a:prstGeom prst="rect">
              <a:avLst/>
            </a:prstGeom>
            <a:solidFill>
              <a:srgbClr val="1CABE2">
                <a:alpha val="100000"/>
              </a:srgbClr>
            </a:solidFill>
          </p:spPr>
          <p:txBody>
            <a:bodyPr/>
            <a:lstStyle/>
            <a:p/>
          </p:txBody>
        </p:sp>
        <p:sp>
          <p:nvSpPr>
            <p:cNvPr id="248" name="rc248"/>
            <p:cNvSpPr/>
            <p:nvPr/>
          </p:nvSpPr>
          <p:spPr>
            <a:xfrm>
              <a:off x="4169784" y="3650597"/>
              <a:ext cx="149583" cy="1"/>
            </a:xfrm>
            <a:prstGeom prst="rect">
              <a:avLst/>
            </a:prstGeom>
            <a:solidFill>
              <a:srgbClr val="1CABE2">
                <a:alpha val="100000"/>
              </a:srgbClr>
            </a:solidFill>
          </p:spPr>
          <p:txBody>
            <a:bodyPr/>
            <a:lstStyle/>
            <a:p/>
          </p:txBody>
        </p:sp>
        <p:sp>
          <p:nvSpPr>
            <p:cNvPr id="249" name="rc249"/>
            <p:cNvSpPr/>
            <p:nvPr/>
          </p:nvSpPr>
          <p:spPr>
            <a:xfrm>
              <a:off x="4335987" y="3649851"/>
              <a:ext cx="149583" cy="747"/>
            </a:xfrm>
            <a:prstGeom prst="rect">
              <a:avLst/>
            </a:prstGeom>
            <a:solidFill>
              <a:srgbClr val="1CABE2">
                <a:alpha val="100000"/>
              </a:srgbClr>
            </a:solidFill>
          </p:spPr>
          <p:txBody>
            <a:bodyPr/>
            <a:lstStyle/>
            <a:p/>
          </p:txBody>
        </p:sp>
        <p:sp>
          <p:nvSpPr>
            <p:cNvPr id="250" name="rc250"/>
            <p:cNvSpPr/>
            <p:nvPr/>
          </p:nvSpPr>
          <p:spPr>
            <a:xfrm>
              <a:off x="4502191" y="3633474"/>
              <a:ext cx="149583" cy="17124"/>
            </a:xfrm>
            <a:prstGeom prst="rect">
              <a:avLst/>
            </a:prstGeom>
            <a:solidFill>
              <a:srgbClr val="1CABE2">
                <a:alpha val="100000"/>
              </a:srgbClr>
            </a:solidFill>
          </p:spPr>
          <p:txBody>
            <a:bodyPr/>
            <a:lstStyle/>
            <a:p/>
          </p:txBody>
        </p:sp>
        <p:sp>
          <p:nvSpPr>
            <p:cNvPr id="251" name="rc251"/>
            <p:cNvSpPr/>
            <p:nvPr/>
          </p:nvSpPr>
          <p:spPr>
            <a:xfrm>
              <a:off x="4668394" y="3627735"/>
              <a:ext cx="149583" cy="22863"/>
            </a:xfrm>
            <a:prstGeom prst="rect">
              <a:avLst/>
            </a:prstGeom>
            <a:solidFill>
              <a:srgbClr val="1CABE2">
                <a:alpha val="100000"/>
              </a:srgbClr>
            </a:solidFill>
          </p:spPr>
          <p:txBody>
            <a:bodyPr/>
            <a:lstStyle/>
            <a:p/>
          </p:txBody>
        </p:sp>
        <p:sp>
          <p:nvSpPr>
            <p:cNvPr id="252" name="rc252"/>
            <p:cNvSpPr/>
            <p:nvPr/>
          </p:nvSpPr>
          <p:spPr>
            <a:xfrm>
              <a:off x="4834598" y="3641514"/>
              <a:ext cx="149583" cy="9084"/>
            </a:xfrm>
            <a:prstGeom prst="rect">
              <a:avLst/>
            </a:prstGeom>
            <a:solidFill>
              <a:srgbClr val="1CABE2">
                <a:alpha val="100000"/>
              </a:srgbClr>
            </a:solidFill>
          </p:spPr>
          <p:txBody>
            <a:bodyPr/>
            <a:lstStyle/>
            <a:p/>
          </p:txBody>
        </p:sp>
        <p:sp>
          <p:nvSpPr>
            <p:cNvPr id="253" name="rc253"/>
            <p:cNvSpPr/>
            <p:nvPr/>
          </p:nvSpPr>
          <p:spPr>
            <a:xfrm>
              <a:off x="5000802" y="3649908"/>
              <a:ext cx="149583" cy="690"/>
            </a:xfrm>
            <a:prstGeom prst="rect">
              <a:avLst/>
            </a:prstGeom>
            <a:solidFill>
              <a:srgbClr val="1CABE2">
                <a:alpha val="100000"/>
              </a:srgbClr>
            </a:solidFill>
          </p:spPr>
          <p:txBody>
            <a:bodyPr/>
            <a:lstStyle/>
            <a:p/>
          </p:txBody>
        </p:sp>
        <p:sp>
          <p:nvSpPr>
            <p:cNvPr id="254" name="rc254"/>
            <p:cNvSpPr/>
            <p:nvPr/>
          </p:nvSpPr>
          <p:spPr>
            <a:xfrm>
              <a:off x="5167005" y="3650551"/>
              <a:ext cx="149583" cy="47"/>
            </a:xfrm>
            <a:prstGeom prst="rect">
              <a:avLst/>
            </a:prstGeom>
            <a:solidFill>
              <a:srgbClr val="1CABE2">
                <a:alpha val="100000"/>
              </a:srgbClr>
            </a:solidFill>
          </p:spPr>
          <p:txBody>
            <a:bodyPr/>
            <a:lstStyle/>
            <a:p/>
          </p:txBody>
        </p:sp>
        <p:sp>
          <p:nvSpPr>
            <p:cNvPr id="255" name="rc255"/>
            <p:cNvSpPr/>
            <p:nvPr/>
          </p:nvSpPr>
          <p:spPr>
            <a:xfrm>
              <a:off x="5333209" y="3650596"/>
              <a:ext cx="149583" cy="2"/>
            </a:xfrm>
            <a:prstGeom prst="rect">
              <a:avLst/>
            </a:prstGeom>
            <a:solidFill>
              <a:srgbClr val="1CABE2">
                <a:alpha val="100000"/>
              </a:srgbClr>
            </a:solidFill>
          </p:spPr>
          <p:txBody>
            <a:bodyPr/>
            <a:lstStyle/>
            <a:p/>
          </p:txBody>
        </p:sp>
        <p:sp>
          <p:nvSpPr>
            <p:cNvPr id="256" name="rc256"/>
            <p:cNvSpPr/>
            <p:nvPr/>
          </p:nvSpPr>
          <p:spPr>
            <a:xfrm>
              <a:off x="5499412" y="3650566"/>
              <a:ext cx="149583" cy="32"/>
            </a:xfrm>
            <a:prstGeom prst="rect">
              <a:avLst/>
            </a:prstGeom>
            <a:solidFill>
              <a:srgbClr val="1CABE2">
                <a:alpha val="100000"/>
              </a:srgbClr>
            </a:solidFill>
          </p:spPr>
          <p:txBody>
            <a:bodyPr/>
            <a:lstStyle/>
            <a:p/>
          </p:txBody>
        </p:sp>
        <p:sp>
          <p:nvSpPr>
            <p:cNvPr id="257" name="rc257"/>
            <p:cNvSpPr/>
            <p:nvPr/>
          </p:nvSpPr>
          <p:spPr>
            <a:xfrm>
              <a:off x="5665616" y="3643002"/>
              <a:ext cx="149583" cy="7596"/>
            </a:xfrm>
            <a:prstGeom prst="rect">
              <a:avLst/>
            </a:prstGeom>
            <a:solidFill>
              <a:srgbClr val="1CABE2">
                <a:alpha val="100000"/>
              </a:srgbClr>
            </a:solidFill>
          </p:spPr>
          <p:txBody>
            <a:bodyPr/>
            <a:lstStyle/>
            <a:p/>
          </p:txBody>
        </p:sp>
        <p:sp>
          <p:nvSpPr>
            <p:cNvPr id="258" name="pl258"/>
            <p:cNvSpPr/>
            <p:nvPr/>
          </p:nvSpPr>
          <p:spPr>
            <a:xfrm>
              <a:off x="3579761" y="2575898"/>
              <a:ext cx="2160646" cy="158376"/>
            </a:xfrm>
            <a:custGeom>
              <a:avLst/>
              <a:pathLst>
                <a:path w="2160646" h="158376">
                  <a:moveTo>
                    <a:pt x="0" y="0"/>
                  </a:moveTo>
                  <a:lnTo>
                    <a:pt x="166203" y="33937"/>
                  </a:lnTo>
                  <a:lnTo>
                    <a:pt x="332407" y="22625"/>
                  </a:lnTo>
                  <a:lnTo>
                    <a:pt x="498610" y="22625"/>
                  </a:lnTo>
                  <a:lnTo>
                    <a:pt x="664814" y="22625"/>
                  </a:lnTo>
                  <a:lnTo>
                    <a:pt x="831017" y="101813"/>
                  </a:lnTo>
                  <a:lnTo>
                    <a:pt x="997221" y="45250"/>
                  </a:lnTo>
                  <a:lnTo>
                    <a:pt x="1163425" y="101813"/>
                  </a:lnTo>
                  <a:lnTo>
                    <a:pt x="1329628" y="124438"/>
                  </a:lnTo>
                  <a:lnTo>
                    <a:pt x="1495832" y="135751"/>
                  </a:lnTo>
                  <a:lnTo>
                    <a:pt x="1662035" y="158376"/>
                  </a:lnTo>
                  <a:lnTo>
                    <a:pt x="1828239" y="124438"/>
                  </a:lnTo>
                  <a:lnTo>
                    <a:pt x="1994442" y="90501"/>
                  </a:lnTo>
                  <a:lnTo>
                    <a:pt x="2160646" y="101813"/>
                  </a:lnTo>
                </a:path>
              </a:pathLst>
            </a:custGeom>
            <a:ln w="27101" cap="flat">
              <a:solidFill>
                <a:srgbClr val="00833D">
                  <a:alpha val="100000"/>
                </a:srgbClr>
              </a:solidFill>
              <a:prstDash val="solid"/>
              <a:round/>
            </a:ln>
          </p:spPr>
          <p:txBody>
            <a:bodyPr/>
            <a:lstStyle/>
            <a:p/>
          </p:txBody>
        </p:sp>
        <p:sp>
          <p:nvSpPr>
            <p:cNvPr id="259" name="pl259"/>
            <p:cNvSpPr/>
            <p:nvPr/>
          </p:nvSpPr>
          <p:spPr>
            <a:xfrm>
              <a:off x="3579761" y="2745587"/>
              <a:ext cx="2160646" cy="214940"/>
            </a:xfrm>
            <a:custGeom>
              <a:avLst/>
              <a:pathLst>
                <a:path w="2160646" h="214940">
                  <a:moveTo>
                    <a:pt x="0" y="158376"/>
                  </a:moveTo>
                  <a:lnTo>
                    <a:pt x="166203" y="214940"/>
                  </a:lnTo>
                  <a:lnTo>
                    <a:pt x="332407" y="79188"/>
                  </a:lnTo>
                  <a:lnTo>
                    <a:pt x="498610" y="101813"/>
                  </a:lnTo>
                  <a:lnTo>
                    <a:pt x="664814" y="67875"/>
                  </a:lnTo>
                  <a:lnTo>
                    <a:pt x="831017" y="147064"/>
                  </a:lnTo>
                  <a:lnTo>
                    <a:pt x="997221" y="0"/>
                  </a:lnTo>
                  <a:lnTo>
                    <a:pt x="1163425" y="192314"/>
                  </a:lnTo>
                  <a:lnTo>
                    <a:pt x="1329628" y="181002"/>
                  </a:lnTo>
                  <a:lnTo>
                    <a:pt x="1495832" y="124438"/>
                  </a:lnTo>
                  <a:lnTo>
                    <a:pt x="1662035" y="124438"/>
                  </a:lnTo>
                  <a:lnTo>
                    <a:pt x="1828239" y="124438"/>
                  </a:lnTo>
                  <a:lnTo>
                    <a:pt x="1994442" y="79188"/>
                  </a:lnTo>
                  <a:lnTo>
                    <a:pt x="2160646" y="101813"/>
                  </a:lnTo>
                </a:path>
              </a:pathLst>
            </a:custGeom>
            <a:ln w="27101" cap="flat">
              <a:solidFill>
                <a:srgbClr val="002759">
                  <a:alpha val="100000"/>
                </a:srgbClr>
              </a:solidFill>
              <a:prstDash val="solid"/>
              <a:round/>
            </a:ln>
          </p:spPr>
          <p:txBody>
            <a:bodyPr/>
            <a:lstStyle/>
            <a:p/>
          </p:txBody>
        </p:sp>
        <p:sp>
          <p:nvSpPr>
            <p:cNvPr id="260" name="tx260"/>
            <p:cNvSpPr/>
            <p:nvPr/>
          </p:nvSpPr>
          <p:spPr>
            <a:xfrm>
              <a:off x="3850400" y="353340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1" name="tx261"/>
            <p:cNvSpPr/>
            <p:nvPr/>
          </p:nvSpPr>
          <p:spPr>
            <a:xfrm>
              <a:off x="4016604" y="353391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2" name="tx262"/>
            <p:cNvSpPr/>
            <p:nvPr/>
          </p:nvSpPr>
          <p:spPr>
            <a:xfrm>
              <a:off x="4182808" y="353414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3" name="tx263"/>
            <p:cNvSpPr/>
            <p:nvPr/>
          </p:nvSpPr>
          <p:spPr>
            <a:xfrm>
              <a:off x="4349011" y="353340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4" name="tx264"/>
            <p:cNvSpPr/>
            <p:nvPr/>
          </p:nvSpPr>
          <p:spPr>
            <a:xfrm>
              <a:off x="4516724" y="3517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65" name="tx265"/>
            <p:cNvSpPr/>
            <p:nvPr/>
          </p:nvSpPr>
          <p:spPr>
            <a:xfrm>
              <a:off x="4682927" y="35112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a:t>
              </a:r>
            </a:p>
          </p:txBody>
        </p:sp>
        <p:sp>
          <p:nvSpPr>
            <p:cNvPr id="266" name="tx266"/>
            <p:cNvSpPr/>
            <p:nvPr/>
          </p:nvSpPr>
          <p:spPr>
            <a:xfrm>
              <a:off x="4879260" y="35250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267" name="tx267"/>
            <p:cNvSpPr/>
            <p:nvPr/>
          </p:nvSpPr>
          <p:spPr>
            <a:xfrm>
              <a:off x="5013825" y="353345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8" name="tx268"/>
            <p:cNvSpPr/>
            <p:nvPr/>
          </p:nvSpPr>
          <p:spPr>
            <a:xfrm>
              <a:off x="5180029" y="353410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69" name="tx269"/>
            <p:cNvSpPr/>
            <p:nvPr/>
          </p:nvSpPr>
          <p:spPr>
            <a:xfrm>
              <a:off x="5346233" y="353414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70" name="tx270"/>
            <p:cNvSpPr/>
            <p:nvPr/>
          </p:nvSpPr>
          <p:spPr>
            <a:xfrm>
              <a:off x="5512436" y="353411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71" name="tx271"/>
            <p:cNvSpPr/>
            <p:nvPr/>
          </p:nvSpPr>
          <p:spPr>
            <a:xfrm>
              <a:off x="5710278" y="3526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272" name="tx272"/>
            <p:cNvSpPr/>
            <p:nvPr/>
          </p:nvSpPr>
          <p:spPr>
            <a:xfrm>
              <a:off x="5852658" y="263651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86</a:t>
              </a:r>
            </a:p>
          </p:txBody>
        </p:sp>
        <p:sp>
          <p:nvSpPr>
            <p:cNvPr id="273" name="tx273"/>
            <p:cNvSpPr/>
            <p:nvPr/>
          </p:nvSpPr>
          <p:spPr>
            <a:xfrm>
              <a:off x="5852658" y="280816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71</a:t>
              </a:r>
            </a:p>
          </p:txBody>
        </p:sp>
        <p:sp>
          <p:nvSpPr>
            <p:cNvPr id="274" name="pl274"/>
            <p:cNvSpPr/>
            <p:nvPr/>
          </p:nvSpPr>
          <p:spPr>
            <a:xfrm>
              <a:off x="3480039" y="506004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5" name="pl275"/>
            <p:cNvSpPr/>
            <p:nvPr/>
          </p:nvSpPr>
          <p:spPr>
            <a:xfrm>
              <a:off x="3480039" y="474662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6" name="pl276"/>
            <p:cNvSpPr/>
            <p:nvPr/>
          </p:nvSpPr>
          <p:spPr>
            <a:xfrm>
              <a:off x="3480039" y="44331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7" name="pl277"/>
            <p:cNvSpPr/>
            <p:nvPr/>
          </p:nvSpPr>
          <p:spPr>
            <a:xfrm>
              <a:off x="3480039" y="41197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8" name="pl278"/>
            <p:cNvSpPr/>
            <p:nvPr/>
          </p:nvSpPr>
          <p:spPr>
            <a:xfrm>
              <a:off x="3480039" y="521676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9" name="pl279"/>
            <p:cNvSpPr/>
            <p:nvPr/>
          </p:nvSpPr>
          <p:spPr>
            <a:xfrm>
              <a:off x="3480039" y="49033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0" name="pl280"/>
            <p:cNvSpPr/>
            <p:nvPr/>
          </p:nvSpPr>
          <p:spPr>
            <a:xfrm>
              <a:off x="3480039" y="45899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1" name="pl281"/>
            <p:cNvSpPr/>
            <p:nvPr/>
          </p:nvSpPr>
          <p:spPr>
            <a:xfrm>
              <a:off x="3480039" y="427648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2" name="pl282"/>
            <p:cNvSpPr/>
            <p:nvPr/>
          </p:nvSpPr>
          <p:spPr>
            <a:xfrm>
              <a:off x="3579761"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3745965"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391216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407837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4244575"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441077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457698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4743186"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4909390"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5075593"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524179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5408000"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557420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574040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6" name="rc296"/>
            <p:cNvSpPr/>
            <p:nvPr/>
          </p:nvSpPr>
          <p:spPr>
            <a:xfrm>
              <a:off x="3504969" y="5202121"/>
              <a:ext cx="149583" cy="14640"/>
            </a:xfrm>
            <a:prstGeom prst="rect">
              <a:avLst/>
            </a:prstGeom>
            <a:solidFill>
              <a:srgbClr val="1CABE2">
                <a:alpha val="100000"/>
              </a:srgbClr>
            </a:solidFill>
          </p:spPr>
          <p:txBody>
            <a:bodyPr/>
            <a:lstStyle/>
            <a:p/>
          </p:txBody>
        </p:sp>
        <p:sp>
          <p:nvSpPr>
            <p:cNvPr id="297" name="rc297"/>
            <p:cNvSpPr/>
            <p:nvPr/>
          </p:nvSpPr>
          <p:spPr>
            <a:xfrm>
              <a:off x="3671173" y="5203949"/>
              <a:ext cx="149583" cy="12811"/>
            </a:xfrm>
            <a:prstGeom prst="rect">
              <a:avLst/>
            </a:prstGeom>
            <a:solidFill>
              <a:srgbClr val="1CABE2">
                <a:alpha val="100000"/>
              </a:srgbClr>
            </a:solidFill>
          </p:spPr>
          <p:txBody>
            <a:bodyPr/>
            <a:lstStyle/>
            <a:p/>
          </p:txBody>
        </p:sp>
        <p:sp>
          <p:nvSpPr>
            <p:cNvPr id="298" name="rc298"/>
            <p:cNvSpPr/>
            <p:nvPr/>
          </p:nvSpPr>
          <p:spPr>
            <a:xfrm>
              <a:off x="3837377" y="5127082"/>
              <a:ext cx="149583" cy="89679"/>
            </a:xfrm>
            <a:prstGeom prst="rect">
              <a:avLst/>
            </a:prstGeom>
            <a:solidFill>
              <a:srgbClr val="1CABE2">
                <a:alpha val="100000"/>
              </a:srgbClr>
            </a:solidFill>
          </p:spPr>
          <p:txBody>
            <a:bodyPr/>
            <a:lstStyle/>
            <a:p/>
          </p:txBody>
        </p:sp>
        <p:sp>
          <p:nvSpPr>
            <p:cNvPr id="299" name="rc299"/>
            <p:cNvSpPr/>
            <p:nvPr/>
          </p:nvSpPr>
          <p:spPr>
            <a:xfrm>
              <a:off x="4003580" y="5126392"/>
              <a:ext cx="149583" cy="90369"/>
            </a:xfrm>
            <a:prstGeom prst="rect">
              <a:avLst/>
            </a:prstGeom>
            <a:solidFill>
              <a:srgbClr val="1CABE2">
                <a:alpha val="100000"/>
              </a:srgbClr>
            </a:solidFill>
          </p:spPr>
          <p:txBody>
            <a:bodyPr/>
            <a:lstStyle/>
            <a:p/>
          </p:txBody>
        </p:sp>
        <p:sp>
          <p:nvSpPr>
            <p:cNvPr id="300" name="rc300"/>
            <p:cNvSpPr/>
            <p:nvPr/>
          </p:nvSpPr>
          <p:spPr>
            <a:xfrm>
              <a:off x="4169784" y="5138625"/>
              <a:ext cx="149583" cy="78136"/>
            </a:xfrm>
            <a:prstGeom prst="rect">
              <a:avLst/>
            </a:prstGeom>
            <a:solidFill>
              <a:srgbClr val="1CABE2">
                <a:alpha val="100000"/>
              </a:srgbClr>
            </a:solidFill>
          </p:spPr>
          <p:txBody>
            <a:bodyPr/>
            <a:lstStyle/>
            <a:p/>
          </p:txBody>
        </p:sp>
        <p:sp>
          <p:nvSpPr>
            <p:cNvPr id="301" name="rc301"/>
            <p:cNvSpPr/>
            <p:nvPr/>
          </p:nvSpPr>
          <p:spPr>
            <a:xfrm>
              <a:off x="4335987" y="5143076"/>
              <a:ext cx="149583" cy="73685"/>
            </a:xfrm>
            <a:prstGeom prst="rect">
              <a:avLst/>
            </a:prstGeom>
            <a:solidFill>
              <a:srgbClr val="1CABE2">
                <a:alpha val="100000"/>
              </a:srgbClr>
            </a:solidFill>
          </p:spPr>
          <p:txBody>
            <a:bodyPr/>
            <a:lstStyle/>
            <a:p/>
          </p:txBody>
        </p:sp>
        <p:sp>
          <p:nvSpPr>
            <p:cNvPr id="302" name="rc302"/>
            <p:cNvSpPr/>
            <p:nvPr/>
          </p:nvSpPr>
          <p:spPr>
            <a:xfrm>
              <a:off x="4502191" y="5157293"/>
              <a:ext cx="149583" cy="59468"/>
            </a:xfrm>
            <a:prstGeom prst="rect">
              <a:avLst/>
            </a:prstGeom>
            <a:solidFill>
              <a:srgbClr val="1CABE2">
                <a:alpha val="100000"/>
              </a:srgbClr>
            </a:solidFill>
          </p:spPr>
          <p:txBody>
            <a:bodyPr/>
            <a:lstStyle/>
            <a:p/>
          </p:txBody>
        </p:sp>
        <p:sp>
          <p:nvSpPr>
            <p:cNvPr id="303" name="rc303"/>
            <p:cNvSpPr/>
            <p:nvPr/>
          </p:nvSpPr>
          <p:spPr>
            <a:xfrm>
              <a:off x="4668394" y="5196968"/>
              <a:ext cx="149583" cy="19792"/>
            </a:xfrm>
            <a:prstGeom prst="rect">
              <a:avLst/>
            </a:prstGeom>
            <a:solidFill>
              <a:srgbClr val="1CABE2">
                <a:alpha val="100000"/>
              </a:srgbClr>
            </a:solidFill>
          </p:spPr>
          <p:txBody>
            <a:bodyPr/>
            <a:lstStyle/>
            <a:p/>
          </p:txBody>
        </p:sp>
        <p:sp>
          <p:nvSpPr>
            <p:cNvPr id="304" name="rc304"/>
            <p:cNvSpPr/>
            <p:nvPr/>
          </p:nvSpPr>
          <p:spPr>
            <a:xfrm>
              <a:off x="4834598" y="5204406"/>
              <a:ext cx="149583" cy="12355"/>
            </a:xfrm>
            <a:prstGeom prst="rect">
              <a:avLst/>
            </a:prstGeom>
            <a:solidFill>
              <a:srgbClr val="1CABE2">
                <a:alpha val="100000"/>
              </a:srgbClr>
            </a:solidFill>
          </p:spPr>
          <p:txBody>
            <a:bodyPr/>
            <a:lstStyle/>
            <a:p/>
          </p:txBody>
        </p:sp>
        <p:sp>
          <p:nvSpPr>
            <p:cNvPr id="305" name="rc305"/>
            <p:cNvSpPr/>
            <p:nvPr/>
          </p:nvSpPr>
          <p:spPr>
            <a:xfrm>
              <a:off x="5000802" y="5197212"/>
              <a:ext cx="149583" cy="19549"/>
            </a:xfrm>
            <a:prstGeom prst="rect">
              <a:avLst/>
            </a:prstGeom>
            <a:solidFill>
              <a:srgbClr val="1CABE2">
                <a:alpha val="100000"/>
              </a:srgbClr>
            </a:solidFill>
          </p:spPr>
          <p:txBody>
            <a:bodyPr/>
            <a:lstStyle/>
            <a:p/>
          </p:txBody>
        </p:sp>
        <p:sp>
          <p:nvSpPr>
            <p:cNvPr id="306" name="rc306"/>
            <p:cNvSpPr/>
            <p:nvPr/>
          </p:nvSpPr>
          <p:spPr>
            <a:xfrm>
              <a:off x="5167005" y="5157122"/>
              <a:ext cx="149583" cy="59638"/>
            </a:xfrm>
            <a:prstGeom prst="rect">
              <a:avLst/>
            </a:prstGeom>
            <a:solidFill>
              <a:srgbClr val="1CABE2">
                <a:alpha val="100000"/>
              </a:srgbClr>
            </a:solidFill>
          </p:spPr>
          <p:txBody>
            <a:bodyPr/>
            <a:lstStyle/>
            <a:p/>
          </p:txBody>
        </p:sp>
        <p:sp>
          <p:nvSpPr>
            <p:cNvPr id="307" name="rc307"/>
            <p:cNvSpPr/>
            <p:nvPr/>
          </p:nvSpPr>
          <p:spPr>
            <a:xfrm>
              <a:off x="5333209" y="5121756"/>
              <a:ext cx="149583" cy="95004"/>
            </a:xfrm>
            <a:prstGeom prst="rect">
              <a:avLst/>
            </a:prstGeom>
            <a:solidFill>
              <a:srgbClr val="1CABE2">
                <a:alpha val="100000"/>
              </a:srgbClr>
            </a:solidFill>
          </p:spPr>
          <p:txBody>
            <a:bodyPr/>
            <a:lstStyle/>
            <a:p/>
          </p:txBody>
        </p:sp>
        <p:sp>
          <p:nvSpPr>
            <p:cNvPr id="308" name="rc308"/>
            <p:cNvSpPr/>
            <p:nvPr/>
          </p:nvSpPr>
          <p:spPr>
            <a:xfrm>
              <a:off x="5499412" y="5158946"/>
              <a:ext cx="149583" cy="57815"/>
            </a:xfrm>
            <a:prstGeom prst="rect">
              <a:avLst/>
            </a:prstGeom>
            <a:solidFill>
              <a:srgbClr val="1CABE2">
                <a:alpha val="100000"/>
              </a:srgbClr>
            </a:solidFill>
          </p:spPr>
          <p:txBody>
            <a:bodyPr/>
            <a:lstStyle/>
            <a:p/>
          </p:txBody>
        </p:sp>
        <p:sp>
          <p:nvSpPr>
            <p:cNvPr id="309" name="rc309"/>
            <p:cNvSpPr/>
            <p:nvPr/>
          </p:nvSpPr>
          <p:spPr>
            <a:xfrm>
              <a:off x="5665616" y="5164998"/>
              <a:ext cx="149583" cy="51763"/>
            </a:xfrm>
            <a:prstGeom prst="rect">
              <a:avLst/>
            </a:prstGeom>
            <a:solidFill>
              <a:srgbClr val="1CABE2">
                <a:alpha val="100000"/>
              </a:srgbClr>
            </a:solidFill>
          </p:spPr>
          <p:txBody>
            <a:bodyPr/>
            <a:lstStyle/>
            <a:p/>
          </p:txBody>
        </p:sp>
        <p:sp>
          <p:nvSpPr>
            <p:cNvPr id="310" name="pl310"/>
            <p:cNvSpPr/>
            <p:nvPr/>
          </p:nvSpPr>
          <p:spPr>
            <a:xfrm>
              <a:off x="3579761" y="4164686"/>
              <a:ext cx="2160646" cy="158376"/>
            </a:xfrm>
            <a:custGeom>
              <a:avLst/>
              <a:pathLst>
                <a:path w="2160646" h="158376">
                  <a:moveTo>
                    <a:pt x="0" y="158376"/>
                  </a:moveTo>
                  <a:lnTo>
                    <a:pt x="166203" y="147064"/>
                  </a:lnTo>
                  <a:lnTo>
                    <a:pt x="332407" y="113126"/>
                  </a:lnTo>
                  <a:lnTo>
                    <a:pt x="498610" y="90501"/>
                  </a:lnTo>
                  <a:lnTo>
                    <a:pt x="664814" y="79188"/>
                  </a:lnTo>
                  <a:lnTo>
                    <a:pt x="831017" y="67875"/>
                  </a:lnTo>
                  <a:lnTo>
                    <a:pt x="997221" y="33937"/>
                  </a:lnTo>
                  <a:lnTo>
                    <a:pt x="1163425" y="22625"/>
                  </a:lnTo>
                  <a:lnTo>
                    <a:pt x="1329628" y="67875"/>
                  </a:lnTo>
                  <a:lnTo>
                    <a:pt x="1495832" y="67875"/>
                  </a:lnTo>
                  <a:lnTo>
                    <a:pt x="1662035" y="22625"/>
                  </a:lnTo>
                  <a:lnTo>
                    <a:pt x="1828239" y="33937"/>
                  </a:lnTo>
                  <a:lnTo>
                    <a:pt x="1994442" y="0"/>
                  </a:lnTo>
                  <a:lnTo>
                    <a:pt x="2160646" y="0"/>
                  </a:lnTo>
                </a:path>
              </a:pathLst>
            </a:custGeom>
            <a:ln w="27101" cap="flat">
              <a:solidFill>
                <a:srgbClr val="00833D">
                  <a:alpha val="100000"/>
                </a:srgbClr>
              </a:solidFill>
              <a:prstDash val="solid"/>
              <a:round/>
            </a:ln>
          </p:spPr>
          <p:txBody>
            <a:bodyPr/>
            <a:lstStyle/>
            <a:p/>
          </p:txBody>
        </p:sp>
        <p:sp>
          <p:nvSpPr>
            <p:cNvPr id="311" name="pl311"/>
            <p:cNvSpPr/>
            <p:nvPr/>
          </p:nvSpPr>
          <p:spPr>
            <a:xfrm>
              <a:off x="3579761" y="4198624"/>
              <a:ext cx="2160646" cy="599569"/>
            </a:xfrm>
            <a:custGeom>
              <a:avLst/>
              <a:pathLst>
                <a:path w="2160646" h="599569">
                  <a:moveTo>
                    <a:pt x="0" y="599569"/>
                  </a:moveTo>
                  <a:lnTo>
                    <a:pt x="166203" y="429880"/>
                  </a:lnTo>
                  <a:lnTo>
                    <a:pt x="332407" y="350691"/>
                  </a:lnTo>
                  <a:lnTo>
                    <a:pt x="498610" y="260190"/>
                  </a:lnTo>
                  <a:lnTo>
                    <a:pt x="664814" y="181002"/>
                  </a:lnTo>
                  <a:lnTo>
                    <a:pt x="831017" y="147064"/>
                  </a:lnTo>
                  <a:lnTo>
                    <a:pt x="997221" y="124438"/>
                  </a:lnTo>
                  <a:lnTo>
                    <a:pt x="1163425" y="101813"/>
                  </a:lnTo>
                  <a:lnTo>
                    <a:pt x="1329628" y="113126"/>
                  </a:lnTo>
                  <a:lnTo>
                    <a:pt x="1495832" y="101813"/>
                  </a:lnTo>
                  <a:lnTo>
                    <a:pt x="1662035" y="33937"/>
                  </a:lnTo>
                  <a:lnTo>
                    <a:pt x="1828239" y="33937"/>
                  </a:lnTo>
                  <a:lnTo>
                    <a:pt x="1994442" y="22625"/>
                  </a:lnTo>
                  <a:lnTo>
                    <a:pt x="2160646" y="0"/>
                  </a:lnTo>
                </a:path>
              </a:pathLst>
            </a:custGeom>
            <a:ln w="27101" cap="flat">
              <a:solidFill>
                <a:srgbClr val="002759">
                  <a:alpha val="100000"/>
                </a:srgbClr>
              </a:solidFill>
              <a:prstDash val="solid"/>
              <a:round/>
            </a:ln>
          </p:spPr>
          <p:txBody>
            <a:bodyPr/>
            <a:lstStyle/>
            <a:p/>
          </p:txBody>
        </p:sp>
        <p:sp>
          <p:nvSpPr>
            <p:cNvPr id="312" name="tx312"/>
            <p:cNvSpPr/>
            <p:nvPr/>
          </p:nvSpPr>
          <p:spPr>
            <a:xfrm>
              <a:off x="3519502" y="5085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313" name="tx313"/>
            <p:cNvSpPr/>
            <p:nvPr/>
          </p:nvSpPr>
          <p:spPr>
            <a:xfrm>
              <a:off x="3685706" y="5087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314" name="tx314"/>
            <p:cNvSpPr/>
            <p:nvPr/>
          </p:nvSpPr>
          <p:spPr>
            <a:xfrm>
              <a:off x="3851909" y="5010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315" name="tx315"/>
            <p:cNvSpPr/>
            <p:nvPr/>
          </p:nvSpPr>
          <p:spPr>
            <a:xfrm>
              <a:off x="4018113" y="500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316" name="tx316"/>
            <p:cNvSpPr/>
            <p:nvPr/>
          </p:nvSpPr>
          <p:spPr>
            <a:xfrm>
              <a:off x="4184316" y="5022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75</a:t>
              </a:r>
            </a:p>
          </p:txBody>
        </p:sp>
        <p:sp>
          <p:nvSpPr>
            <p:cNvPr id="317" name="tx317"/>
            <p:cNvSpPr/>
            <p:nvPr/>
          </p:nvSpPr>
          <p:spPr>
            <a:xfrm>
              <a:off x="4350520" y="5026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318" name="tx318"/>
            <p:cNvSpPr/>
            <p:nvPr/>
          </p:nvSpPr>
          <p:spPr>
            <a:xfrm>
              <a:off x="4516724" y="50408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57</a:t>
              </a:r>
            </a:p>
          </p:txBody>
        </p:sp>
        <p:sp>
          <p:nvSpPr>
            <p:cNvPr id="319" name="tx319"/>
            <p:cNvSpPr/>
            <p:nvPr/>
          </p:nvSpPr>
          <p:spPr>
            <a:xfrm>
              <a:off x="4682927" y="50805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19</a:t>
              </a:r>
            </a:p>
          </p:txBody>
        </p:sp>
        <p:sp>
          <p:nvSpPr>
            <p:cNvPr id="320" name="tx320"/>
            <p:cNvSpPr/>
            <p:nvPr/>
          </p:nvSpPr>
          <p:spPr>
            <a:xfrm>
              <a:off x="4849131" y="5087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321" name="tx321"/>
            <p:cNvSpPr/>
            <p:nvPr/>
          </p:nvSpPr>
          <p:spPr>
            <a:xfrm>
              <a:off x="5015334" y="5080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19</a:t>
              </a:r>
            </a:p>
          </p:txBody>
        </p:sp>
        <p:sp>
          <p:nvSpPr>
            <p:cNvPr id="322" name="tx322"/>
            <p:cNvSpPr/>
            <p:nvPr/>
          </p:nvSpPr>
          <p:spPr>
            <a:xfrm>
              <a:off x="5181538" y="5040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57</a:t>
              </a:r>
            </a:p>
          </p:txBody>
        </p:sp>
        <p:sp>
          <p:nvSpPr>
            <p:cNvPr id="323" name="tx323"/>
            <p:cNvSpPr/>
            <p:nvPr/>
          </p:nvSpPr>
          <p:spPr>
            <a:xfrm>
              <a:off x="5347741" y="5005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24" name="tx324"/>
            <p:cNvSpPr/>
            <p:nvPr/>
          </p:nvSpPr>
          <p:spPr>
            <a:xfrm>
              <a:off x="5513945" y="5042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55</a:t>
              </a:r>
            </a:p>
          </p:txBody>
        </p:sp>
        <p:sp>
          <p:nvSpPr>
            <p:cNvPr id="325" name="tx325"/>
            <p:cNvSpPr/>
            <p:nvPr/>
          </p:nvSpPr>
          <p:spPr>
            <a:xfrm>
              <a:off x="5680149" y="5048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50</a:t>
              </a:r>
            </a:p>
          </p:txBody>
        </p:sp>
        <p:sp>
          <p:nvSpPr>
            <p:cNvPr id="326" name="tx326"/>
            <p:cNvSpPr/>
            <p:nvPr/>
          </p:nvSpPr>
          <p:spPr>
            <a:xfrm>
              <a:off x="5852658" y="405585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93</a:t>
              </a:r>
            </a:p>
          </p:txBody>
        </p:sp>
        <p:sp>
          <p:nvSpPr>
            <p:cNvPr id="327" name="tx327"/>
            <p:cNvSpPr/>
            <p:nvPr/>
          </p:nvSpPr>
          <p:spPr>
            <a:xfrm>
              <a:off x="5852658" y="422719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90</a:t>
              </a:r>
            </a:p>
          </p:txBody>
        </p:sp>
        <p:sp>
          <p:nvSpPr>
            <p:cNvPr id="328" name="pl328"/>
            <p:cNvSpPr/>
            <p:nvPr/>
          </p:nvSpPr>
          <p:spPr>
            <a:xfrm>
              <a:off x="6092543"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29" name="pl329"/>
            <p:cNvSpPr/>
            <p:nvPr/>
          </p:nvSpPr>
          <p:spPr>
            <a:xfrm>
              <a:off x="6092543"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30" name="pl330"/>
            <p:cNvSpPr/>
            <p:nvPr/>
          </p:nvSpPr>
          <p:spPr>
            <a:xfrm>
              <a:off x="6092543"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31" name="pl331"/>
            <p:cNvSpPr/>
            <p:nvPr/>
          </p:nvSpPr>
          <p:spPr>
            <a:xfrm>
              <a:off x="6092543"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32" name="pl332"/>
            <p:cNvSpPr/>
            <p:nvPr/>
          </p:nvSpPr>
          <p:spPr>
            <a:xfrm>
              <a:off x="6092543"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3" name="pl333"/>
            <p:cNvSpPr/>
            <p:nvPr/>
          </p:nvSpPr>
          <p:spPr>
            <a:xfrm>
              <a:off x="6092543"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4" name="pl334"/>
            <p:cNvSpPr/>
            <p:nvPr/>
          </p:nvSpPr>
          <p:spPr>
            <a:xfrm>
              <a:off x="6092543"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5" name="pl335"/>
            <p:cNvSpPr/>
            <p:nvPr/>
          </p:nvSpPr>
          <p:spPr>
            <a:xfrm>
              <a:off x="6092543"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6" name="pl336"/>
            <p:cNvSpPr/>
            <p:nvPr/>
          </p:nvSpPr>
          <p:spPr>
            <a:xfrm>
              <a:off x="619226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63584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65246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669087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68570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02328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71894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35569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5218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6880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85430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0205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18670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35291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50" name="rc350"/>
            <p:cNvSpPr/>
            <p:nvPr/>
          </p:nvSpPr>
          <p:spPr>
            <a:xfrm>
              <a:off x="6117473" y="2067363"/>
              <a:ext cx="149583" cy="17072"/>
            </a:xfrm>
            <a:prstGeom prst="rect">
              <a:avLst/>
            </a:prstGeom>
            <a:solidFill>
              <a:srgbClr val="1CABE2">
                <a:alpha val="100000"/>
              </a:srgbClr>
            </a:solidFill>
          </p:spPr>
          <p:txBody>
            <a:bodyPr/>
            <a:lstStyle/>
            <a:p/>
          </p:txBody>
        </p:sp>
        <p:sp>
          <p:nvSpPr>
            <p:cNvPr id="351" name="rc351"/>
            <p:cNvSpPr/>
            <p:nvPr/>
          </p:nvSpPr>
          <p:spPr>
            <a:xfrm>
              <a:off x="6283677" y="2068676"/>
              <a:ext cx="149583" cy="15759"/>
            </a:xfrm>
            <a:prstGeom prst="rect">
              <a:avLst/>
            </a:prstGeom>
            <a:solidFill>
              <a:srgbClr val="1CABE2">
                <a:alpha val="100000"/>
              </a:srgbClr>
            </a:solidFill>
          </p:spPr>
          <p:txBody>
            <a:bodyPr/>
            <a:lstStyle/>
            <a:p/>
          </p:txBody>
        </p:sp>
        <p:sp>
          <p:nvSpPr>
            <p:cNvPr id="352" name="rc352"/>
            <p:cNvSpPr/>
            <p:nvPr/>
          </p:nvSpPr>
          <p:spPr>
            <a:xfrm>
              <a:off x="6449880" y="2052672"/>
              <a:ext cx="149583" cy="31762"/>
            </a:xfrm>
            <a:prstGeom prst="rect">
              <a:avLst/>
            </a:prstGeom>
            <a:solidFill>
              <a:srgbClr val="1CABE2">
                <a:alpha val="100000"/>
              </a:srgbClr>
            </a:solidFill>
          </p:spPr>
          <p:txBody>
            <a:bodyPr/>
            <a:lstStyle/>
            <a:p/>
          </p:txBody>
        </p:sp>
        <p:sp>
          <p:nvSpPr>
            <p:cNvPr id="353" name="rc353"/>
            <p:cNvSpPr/>
            <p:nvPr/>
          </p:nvSpPr>
          <p:spPr>
            <a:xfrm>
              <a:off x="6616084" y="2061720"/>
              <a:ext cx="149583" cy="22715"/>
            </a:xfrm>
            <a:prstGeom prst="rect">
              <a:avLst/>
            </a:prstGeom>
            <a:solidFill>
              <a:srgbClr val="1CABE2">
                <a:alpha val="100000"/>
              </a:srgbClr>
            </a:solidFill>
          </p:spPr>
          <p:txBody>
            <a:bodyPr/>
            <a:lstStyle/>
            <a:p/>
          </p:txBody>
        </p:sp>
        <p:sp>
          <p:nvSpPr>
            <p:cNvPr id="354" name="rc354"/>
            <p:cNvSpPr/>
            <p:nvPr/>
          </p:nvSpPr>
          <p:spPr>
            <a:xfrm>
              <a:off x="6782287" y="2077722"/>
              <a:ext cx="149583" cy="6712"/>
            </a:xfrm>
            <a:prstGeom prst="rect">
              <a:avLst/>
            </a:prstGeom>
            <a:solidFill>
              <a:srgbClr val="1CABE2">
                <a:alpha val="100000"/>
              </a:srgbClr>
            </a:solidFill>
          </p:spPr>
          <p:txBody>
            <a:bodyPr/>
            <a:lstStyle/>
            <a:p/>
          </p:txBody>
        </p:sp>
        <p:sp>
          <p:nvSpPr>
            <p:cNvPr id="355" name="rc355"/>
            <p:cNvSpPr/>
            <p:nvPr/>
          </p:nvSpPr>
          <p:spPr>
            <a:xfrm>
              <a:off x="6948491" y="2054880"/>
              <a:ext cx="149583" cy="29555"/>
            </a:xfrm>
            <a:prstGeom prst="rect">
              <a:avLst/>
            </a:prstGeom>
            <a:solidFill>
              <a:srgbClr val="1CABE2">
                <a:alpha val="100000"/>
              </a:srgbClr>
            </a:solidFill>
          </p:spPr>
          <p:txBody>
            <a:bodyPr/>
            <a:lstStyle/>
            <a:p/>
          </p:txBody>
        </p:sp>
        <p:sp>
          <p:nvSpPr>
            <p:cNvPr id="356" name="rc356"/>
            <p:cNvSpPr/>
            <p:nvPr/>
          </p:nvSpPr>
          <p:spPr>
            <a:xfrm>
              <a:off x="7114695" y="2056104"/>
              <a:ext cx="149583" cy="28330"/>
            </a:xfrm>
            <a:prstGeom prst="rect">
              <a:avLst/>
            </a:prstGeom>
            <a:solidFill>
              <a:srgbClr val="1CABE2">
                <a:alpha val="100000"/>
              </a:srgbClr>
            </a:solidFill>
          </p:spPr>
          <p:txBody>
            <a:bodyPr/>
            <a:lstStyle/>
            <a:p/>
          </p:txBody>
        </p:sp>
        <p:sp>
          <p:nvSpPr>
            <p:cNvPr id="357" name="rc357"/>
            <p:cNvSpPr/>
            <p:nvPr/>
          </p:nvSpPr>
          <p:spPr>
            <a:xfrm>
              <a:off x="7280898" y="1845265"/>
              <a:ext cx="149583" cy="239169"/>
            </a:xfrm>
            <a:prstGeom prst="rect">
              <a:avLst/>
            </a:prstGeom>
            <a:solidFill>
              <a:srgbClr val="1CABE2">
                <a:alpha val="100000"/>
              </a:srgbClr>
            </a:solidFill>
          </p:spPr>
          <p:txBody>
            <a:bodyPr/>
            <a:lstStyle/>
            <a:p/>
          </p:txBody>
        </p:sp>
        <p:sp>
          <p:nvSpPr>
            <p:cNvPr id="358" name="rc358"/>
            <p:cNvSpPr/>
            <p:nvPr/>
          </p:nvSpPr>
          <p:spPr>
            <a:xfrm>
              <a:off x="7447102" y="2072235"/>
              <a:ext cx="149583" cy="12199"/>
            </a:xfrm>
            <a:prstGeom prst="rect">
              <a:avLst/>
            </a:prstGeom>
            <a:solidFill>
              <a:srgbClr val="1CABE2">
                <a:alpha val="100000"/>
              </a:srgbClr>
            </a:solidFill>
          </p:spPr>
          <p:txBody>
            <a:bodyPr/>
            <a:lstStyle/>
            <a:p/>
          </p:txBody>
        </p:sp>
        <p:sp>
          <p:nvSpPr>
            <p:cNvPr id="359" name="rc359"/>
            <p:cNvSpPr/>
            <p:nvPr/>
          </p:nvSpPr>
          <p:spPr>
            <a:xfrm>
              <a:off x="7613305" y="2072842"/>
              <a:ext cx="149583" cy="11592"/>
            </a:xfrm>
            <a:prstGeom prst="rect">
              <a:avLst/>
            </a:prstGeom>
            <a:solidFill>
              <a:srgbClr val="1CABE2">
                <a:alpha val="100000"/>
              </a:srgbClr>
            </a:solidFill>
          </p:spPr>
          <p:txBody>
            <a:bodyPr/>
            <a:lstStyle/>
            <a:p/>
          </p:txBody>
        </p:sp>
        <p:sp>
          <p:nvSpPr>
            <p:cNvPr id="360" name="rc360"/>
            <p:cNvSpPr/>
            <p:nvPr/>
          </p:nvSpPr>
          <p:spPr>
            <a:xfrm>
              <a:off x="7779509" y="2042165"/>
              <a:ext cx="149583" cy="42269"/>
            </a:xfrm>
            <a:prstGeom prst="rect">
              <a:avLst/>
            </a:prstGeom>
            <a:solidFill>
              <a:srgbClr val="1CABE2">
                <a:alpha val="100000"/>
              </a:srgbClr>
            </a:solidFill>
          </p:spPr>
          <p:txBody>
            <a:bodyPr/>
            <a:lstStyle/>
            <a:p/>
          </p:txBody>
        </p:sp>
        <p:sp>
          <p:nvSpPr>
            <p:cNvPr id="361" name="rc361"/>
            <p:cNvSpPr/>
            <p:nvPr/>
          </p:nvSpPr>
          <p:spPr>
            <a:xfrm>
              <a:off x="7945713" y="2054993"/>
              <a:ext cx="149583" cy="29442"/>
            </a:xfrm>
            <a:prstGeom prst="rect">
              <a:avLst/>
            </a:prstGeom>
            <a:solidFill>
              <a:srgbClr val="1CABE2">
                <a:alpha val="100000"/>
              </a:srgbClr>
            </a:solidFill>
          </p:spPr>
          <p:txBody>
            <a:bodyPr/>
            <a:lstStyle/>
            <a:p/>
          </p:txBody>
        </p:sp>
        <p:sp>
          <p:nvSpPr>
            <p:cNvPr id="362" name="rc362"/>
            <p:cNvSpPr/>
            <p:nvPr/>
          </p:nvSpPr>
          <p:spPr>
            <a:xfrm>
              <a:off x="8111916" y="2039064"/>
              <a:ext cx="149583" cy="45370"/>
            </a:xfrm>
            <a:prstGeom prst="rect">
              <a:avLst/>
            </a:prstGeom>
            <a:solidFill>
              <a:srgbClr val="1CABE2">
                <a:alpha val="100000"/>
              </a:srgbClr>
            </a:solidFill>
          </p:spPr>
          <p:txBody>
            <a:bodyPr/>
            <a:lstStyle/>
            <a:p/>
          </p:txBody>
        </p:sp>
        <p:sp>
          <p:nvSpPr>
            <p:cNvPr id="363" name="rc363"/>
            <p:cNvSpPr/>
            <p:nvPr/>
          </p:nvSpPr>
          <p:spPr>
            <a:xfrm>
              <a:off x="8278120" y="2051987"/>
              <a:ext cx="149583" cy="32448"/>
            </a:xfrm>
            <a:prstGeom prst="rect">
              <a:avLst/>
            </a:prstGeom>
            <a:solidFill>
              <a:srgbClr val="1CABE2">
                <a:alpha val="100000"/>
              </a:srgbClr>
            </a:solidFill>
          </p:spPr>
          <p:txBody>
            <a:bodyPr/>
            <a:lstStyle/>
            <a:p/>
          </p:txBody>
        </p:sp>
        <p:sp>
          <p:nvSpPr>
            <p:cNvPr id="364" name="pl364"/>
            <p:cNvSpPr/>
            <p:nvPr/>
          </p:nvSpPr>
          <p:spPr>
            <a:xfrm>
              <a:off x="6192265" y="1202049"/>
              <a:ext cx="2160646" cy="45250"/>
            </a:xfrm>
            <a:custGeom>
              <a:avLst/>
              <a:pathLst>
                <a:path w="2160646" h="45250">
                  <a:moveTo>
                    <a:pt x="0" y="11312"/>
                  </a:moveTo>
                  <a:lnTo>
                    <a:pt x="166203" y="22625"/>
                  </a:lnTo>
                  <a:lnTo>
                    <a:pt x="332407" y="22625"/>
                  </a:lnTo>
                  <a:lnTo>
                    <a:pt x="498610" y="22625"/>
                  </a:lnTo>
                  <a:lnTo>
                    <a:pt x="664814" y="45250"/>
                  </a:lnTo>
                  <a:lnTo>
                    <a:pt x="831017" y="45250"/>
                  </a:lnTo>
                  <a:lnTo>
                    <a:pt x="997221" y="11312"/>
                  </a:lnTo>
                  <a:lnTo>
                    <a:pt x="1163425" y="0"/>
                  </a:lnTo>
                  <a:lnTo>
                    <a:pt x="1329628" y="11312"/>
                  </a:lnTo>
                  <a:lnTo>
                    <a:pt x="1495832" y="45250"/>
                  </a:lnTo>
                  <a:lnTo>
                    <a:pt x="1662035" y="33937"/>
                  </a:lnTo>
                  <a:lnTo>
                    <a:pt x="1828239" y="11312"/>
                  </a:lnTo>
                  <a:lnTo>
                    <a:pt x="1994442" y="22625"/>
                  </a:lnTo>
                  <a:lnTo>
                    <a:pt x="2160646" y="11312"/>
                  </a:lnTo>
                </a:path>
              </a:pathLst>
            </a:custGeom>
            <a:ln w="27101" cap="flat">
              <a:solidFill>
                <a:srgbClr val="00833D">
                  <a:alpha val="100000"/>
                </a:srgbClr>
              </a:solidFill>
              <a:prstDash val="solid"/>
              <a:round/>
            </a:ln>
          </p:spPr>
          <p:txBody>
            <a:bodyPr/>
            <a:lstStyle/>
            <a:p/>
          </p:txBody>
        </p:sp>
        <p:sp>
          <p:nvSpPr>
            <p:cNvPr id="365" name="pl365"/>
            <p:cNvSpPr/>
            <p:nvPr/>
          </p:nvSpPr>
          <p:spPr>
            <a:xfrm>
              <a:off x="6192265" y="1349114"/>
              <a:ext cx="2160646" cy="690070"/>
            </a:xfrm>
            <a:custGeom>
              <a:avLst/>
              <a:pathLst>
                <a:path w="2160646" h="690070">
                  <a:moveTo>
                    <a:pt x="0" y="690070"/>
                  </a:moveTo>
                  <a:lnTo>
                    <a:pt x="166203" y="667445"/>
                  </a:lnTo>
                  <a:lnTo>
                    <a:pt x="332407" y="610882"/>
                  </a:lnTo>
                  <a:lnTo>
                    <a:pt x="498610" y="497755"/>
                  </a:lnTo>
                  <a:lnTo>
                    <a:pt x="664814" y="384629"/>
                  </a:lnTo>
                  <a:lnTo>
                    <a:pt x="831017" y="350691"/>
                  </a:lnTo>
                  <a:lnTo>
                    <a:pt x="997221" y="328066"/>
                  </a:lnTo>
                  <a:lnTo>
                    <a:pt x="1163425" y="181002"/>
                  </a:lnTo>
                  <a:lnTo>
                    <a:pt x="1329628" y="181002"/>
                  </a:lnTo>
                  <a:lnTo>
                    <a:pt x="1495832" y="181002"/>
                  </a:lnTo>
                  <a:lnTo>
                    <a:pt x="1662035" y="79188"/>
                  </a:lnTo>
                  <a:lnTo>
                    <a:pt x="1828239" y="79188"/>
                  </a:lnTo>
                  <a:lnTo>
                    <a:pt x="1994442" y="45250"/>
                  </a:lnTo>
                  <a:lnTo>
                    <a:pt x="2160646" y="0"/>
                  </a:lnTo>
                </a:path>
              </a:pathLst>
            </a:custGeom>
            <a:ln w="27101" cap="flat">
              <a:solidFill>
                <a:srgbClr val="002759">
                  <a:alpha val="100000"/>
                </a:srgbClr>
              </a:solidFill>
              <a:prstDash val="solid"/>
              <a:round/>
            </a:ln>
          </p:spPr>
          <p:txBody>
            <a:bodyPr/>
            <a:lstStyle/>
            <a:p/>
          </p:txBody>
        </p:sp>
        <p:sp>
          <p:nvSpPr>
            <p:cNvPr id="366" name="tx366"/>
            <p:cNvSpPr/>
            <p:nvPr/>
          </p:nvSpPr>
          <p:spPr>
            <a:xfrm>
              <a:off x="6132006" y="1950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367" name="tx367"/>
            <p:cNvSpPr/>
            <p:nvPr/>
          </p:nvSpPr>
          <p:spPr>
            <a:xfrm>
              <a:off x="6298209" y="1952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368" name="tx368"/>
            <p:cNvSpPr/>
            <p:nvPr/>
          </p:nvSpPr>
          <p:spPr>
            <a:xfrm>
              <a:off x="6464413" y="1936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369" name="tx369"/>
            <p:cNvSpPr/>
            <p:nvPr/>
          </p:nvSpPr>
          <p:spPr>
            <a:xfrm>
              <a:off x="6630617" y="1945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a:t>
              </a:r>
            </a:p>
          </p:txBody>
        </p:sp>
        <p:sp>
          <p:nvSpPr>
            <p:cNvPr id="370" name="tx370"/>
            <p:cNvSpPr/>
            <p:nvPr/>
          </p:nvSpPr>
          <p:spPr>
            <a:xfrm>
              <a:off x="6826950" y="1961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371" name="tx371"/>
            <p:cNvSpPr/>
            <p:nvPr/>
          </p:nvSpPr>
          <p:spPr>
            <a:xfrm>
              <a:off x="6963024" y="1938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372" name="tx372"/>
            <p:cNvSpPr/>
            <p:nvPr/>
          </p:nvSpPr>
          <p:spPr>
            <a:xfrm>
              <a:off x="7129227" y="193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373" name="tx373"/>
            <p:cNvSpPr/>
            <p:nvPr/>
          </p:nvSpPr>
          <p:spPr>
            <a:xfrm>
              <a:off x="7265301" y="172881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229</a:t>
              </a:r>
            </a:p>
          </p:txBody>
        </p:sp>
        <p:sp>
          <p:nvSpPr>
            <p:cNvPr id="374" name="tx374"/>
            <p:cNvSpPr/>
            <p:nvPr/>
          </p:nvSpPr>
          <p:spPr>
            <a:xfrm>
              <a:off x="7461634" y="1955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375" name="tx375"/>
            <p:cNvSpPr/>
            <p:nvPr/>
          </p:nvSpPr>
          <p:spPr>
            <a:xfrm>
              <a:off x="7631861" y="19563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376" name="tx376"/>
            <p:cNvSpPr/>
            <p:nvPr/>
          </p:nvSpPr>
          <p:spPr>
            <a:xfrm>
              <a:off x="7794042" y="1925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377" name="tx377"/>
            <p:cNvSpPr/>
            <p:nvPr/>
          </p:nvSpPr>
          <p:spPr>
            <a:xfrm>
              <a:off x="7960245" y="1938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378" name="tx378"/>
            <p:cNvSpPr/>
            <p:nvPr/>
          </p:nvSpPr>
          <p:spPr>
            <a:xfrm>
              <a:off x="8126449" y="1922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379" name="tx379"/>
            <p:cNvSpPr/>
            <p:nvPr/>
          </p:nvSpPr>
          <p:spPr>
            <a:xfrm>
              <a:off x="8292652" y="1935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380" name="tx380"/>
            <p:cNvSpPr/>
            <p:nvPr/>
          </p:nvSpPr>
          <p:spPr>
            <a:xfrm>
              <a:off x="8465162" y="115744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77</a:t>
              </a:r>
            </a:p>
          </p:txBody>
        </p:sp>
        <p:sp>
          <p:nvSpPr>
            <p:cNvPr id="381" name="tx381"/>
            <p:cNvSpPr/>
            <p:nvPr/>
          </p:nvSpPr>
          <p:spPr>
            <a:xfrm>
              <a:off x="8465162" y="132884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65</a:t>
              </a:r>
            </a:p>
          </p:txBody>
        </p:sp>
        <p:sp>
          <p:nvSpPr>
            <p:cNvPr id="382" name="pl382"/>
            <p:cNvSpPr/>
            <p:nvPr/>
          </p:nvSpPr>
          <p:spPr>
            <a:xfrm>
              <a:off x="6092543"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83" name="pl383"/>
            <p:cNvSpPr/>
            <p:nvPr/>
          </p:nvSpPr>
          <p:spPr>
            <a:xfrm>
              <a:off x="6092543"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84" name="pl384"/>
            <p:cNvSpPr/>
            <p:nvPr/>
          </p:nvSpPr>
          <p:spPr>
            <a:xfrm>
              <a:off x="6092543"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85" name="pl385"/>
            <p:cNvSpPr/>
            <p:nvPr/>
          </p:nvSpPr>
          <p:spPr>
            <a:xfrm>
              <a:off x="6092543"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86" name="pl386"/>
            <p:cNvSpPr/>
            <p:nvPr/>
          </p:nvSpPr>
          <p:spPr>
            <a:xfrm>
              <a:off x="6092543"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87" name="pl387"/>
            <p:cNvSpPr/>
            <p:nvPr/>
          </p:nvSpPr>
          <p:spPr>
            <a:xfrm>
              <a:off x="6092543"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88" name="pl388"/>
            <p:cNvSpPr/>
            <p:nvPr/>
          </p:nvSpPr>
          <p:spPr>
            <a:xfrm>
              <a:off x="6092543"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89" name="pl389"/>
            <p:cNvSpPr/>
            <p:nvPr/>
          </p:nvSpPr>
          <p:spPr>
            <a:xfrm>
              <a:off x="6092543"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90" name="pl390"/>
            <p:cNvSpPr/>
            <p:nvPr/>
          </p:nvSpPr>
          <p:spPr>
            <a:xfrm>
              <a:off x="619226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1" name="pl391"/>
            <p:cNvSpPr/>
            <p:nvPr/>
          </p:nvSpPr>
          <p:spPr>
            <a:xfrm>
              <a:off x="63584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2" name="pl392"/>
            <p:cNvSpPr/>
            <p:nvPr/>
          </p:nvSpPr>
          <p:spPr>
            <a:xfrm>
              <a:off x="65246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3" name="pl393"/>
            <p:cNvSpPr/>
            <p:nvPr/>
          </p:nvSpPr>
          <p:spPr>
            <a:xfrm>
              <a:off x="669087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4" name="pl394"/>
            <p:cNvSpPr/>
            <p:nvPr/>
          </p:nvSpPr>
          <p:spPr>
            <a:xfrm>
              <a:off x="68570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5" name="pl395"/>
            <p:cNvSpPr/>
            <p:nvPr/>
          </p:nvSpPr>
          <p:spPr>
            <a:xfrm>
              <a:off x="702328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6" name="pl396"/>
            <p:cNvSpPr/>
            <p:nvPr/>
          </p:nvSpPr>
          <p:spPr>
            <a:xfrm>
              <a:off x="71894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7" name="pl397"/>
            <p:cNvSpPr/>
            <p:nvPr/>
          </p:nvSpPr>
          <p:spPr>
            <a:xfrm>
              <a:off x="735569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8" name="pl398"/>
            <p:cNvSpPr/>
            <p:nvPr/>
          </p:nvSpPr>
          <p:spPr>
            <a:xfrm>
              <a:off x="75218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99" name="pl399"/>
            <p:cNvSpPr/>
            <p:nvPr/>
          </p:nvSpPr>
          <p:spPr>
            <a:xfrm>
              <a:off x="76880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00" name="pl400"/>
            <p:cNvSpPr/>
            <p:nvPr/>
          </p:nvSpPr>
          <p:spPr>
            <a:xfrm>
              <a:off x="785430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01" name="pl401"/>
            <p:cNvSpPr/>
            <p:nvPr/>
          </p:nvSpPr>
          <p:spPr>
            <a:xfrm>
              <a:off x="80205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02" name="pl402"/>
            <p:cNvSpPr/>
            <p:nvPr/>
          </p:nvSpPr>
          <p:spPr>
            <a:xfrm>
              <a:off x="818670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835291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04" name="rc404"/>
            <p:cNvSpPr/>
            <p:nvPr/>
          </p:nvSpPr>
          <p:spPr>
            <a:xfrm>
              <a:off x="6117473" y="3637517"/>
              <a:ext cx="149583" cy="13081"/>
            </a:xfrm>
            <a:prstGeom prst="rect">
              <a:avLst/>
            </a:prstGeom>
            <a:solidFill>
              <a:srgbClr val="1CABE2">
                <a:alpha val="100000"/>
              </a:srgbClr>
            </a:solidFill>
          </p:spPr>
          <p:txBody>
            <a:bodyPr/>
            <a:lstStyle/>
            <a:p/>
          </p:txBody>
        </p:sp>
        <p:sp>
          <p:nvSpPr>
            <p:cNvPr id="405" name="rc405"/>
            <p:cNvSpPr/>
            <p:nvPr/>
          </p:nvSpPr>
          <p:spPr>
            <a:xfrm>
              <a:off x="6283677" y="3642400"/>
              <a:ext cx="149583" cy="8198"/>
            </a:xfrm>
            <a:prstGeom prst="rect">
              <a:avLst/>
            </a:prstGeom>
            <a:solidFill>
              <a:srgbClr val="1CABE2">
                <a:alpha val="100000"/>
              </a:srgbClr>
            </a:solidFill>
          </p:spPr>
          <p:txBody>
            <a:bodyPr/>
            <a:lstStyle/>
            <a:p/>
          </p:txBody>
        </p:sp>
        <p:sp>
          <p:nvSpPr>
            <p:cNvPr id="406" name="rc406"/>
            <p:cNvSpPr/>
            <p:nvPr/>
          </p:nvSpPr>
          <p:spPr>
            <a:xfrm>
              <a:off x="6449880" y="3643638"/>
              <a:ext cx="149583" cy="6960"/>
            </a:xfrm>
            <a:prstGeom prst="rect">
              <a:avLst/>
            </a:prstGeom>
            <a:solidFill>
              <a:srgbClr val="1CABE2">
                <a:alpha val="100000"/>
              </a:srgbClr>
            </a:solidFill>
          </p:spPr>
          <p:txBody>
            <a:bodyPr/>
            <a:lstStyle/>
            <a:p/>
          </p:txBody>
        </p:sp>
        <p:sp>
          <p:nvSpPr>
            <p:cNvPr id="407" name="rc407"/>
            <p:cNvSpPr/>
            <p:nvPr/>
          </p:nvSpPr>
          <p:spPr>
            <a:xfrm>
              <a:off x="6616084" y="3637478"/>
              <a:ext cx="149583" cy="13120"/>
            </a:xfrm>
            <a:prstGeom prst="rect">
              <a:avLst/>
            </a:prstGeom>
            <a:solidFill>
              <a:srgbClr val="1CABE2">
                <a:alpha val="100000"/>
              </a:srgbClr>
            </a:solidFill>
          </p:spPr>
          <p:txBody>
            <a:bodyPr/>
            <a:lstStyle/>
            <a:p/>
          </p:txBody>
        </p:sp>
        <p:sp>
          <p:nvSpPr>
            <p:cNvPr id="408" name="rc408"/>
            <p:cNvSpPr/>
            <p:nvPr/>
          </p:nvSpPr>
          <p:spPr>
            <a:xfrm>
              <a:off x="6782287" y="3647484"/>
              <a:ext cx="149583" cy="3114"/>
            </a:xfrm>
            <a:prstGeom prst="rect">
              <a:avLst/>
            </a:prstGeom>
            <a:solidFill>
              <a:srgbClr val="1CABE2">
                <a:alpha val="100000"/>
              </a:srgbClr>
            </a:solidFill>
          </p:spPr>
          <p:txBody>
            <a:bodyPr/>
            <a:lstStyle/>
            <a:p/>
          </p:txBody>
        </p:sp>
        <p:sp>
          <p:nvSpPr>
            <p:cNvPr id="409" name="rc409"/>
            <p:cNvSpPr/>
            <p:nvPr/>
          </p:nvSpPr>
          <p:spPr>
            <a:xfrm>
              <a:off x="6948491" y="3645680"/>
              <a:ext cx="149583" cy="4917"/>
            </a:xfrm>
            <a:prstGeom prst="rect">
              <a:avLst/>
            </a:prstGeom>
            <a:solidFill>
              <a:srgbClr val="1CABE2">
                <a:alpha val="100000"/>
              </a:srgbClr>
            </a:solidFill>
          </p:spPr>
          <p:txBody>
            <a:bodyPr/>
            <a:lstStyle/>
            <a:p/>
          </p:txBody>
        </p:sp>
        <p:sp>
          <p:nvSpPr>
            <p:cNvPr id="410" name="rc410"/>
            <p:cNvSpPr/>
            <p:nvPr/>
          </p:nvSpPr>
          <p:spPr>
            <a:xfrm>
              <a:off x="7114695" y="3625666"/>
              <a:ext cx="149583" cy="24932"/>
            </a:xfrm>
            <a:prstGeom prst="rect">
              <a:avLst/>
            </a:prstGeom>
            <a:solidFill>
              <a:srgbClr val="1CABE2">
                <a:alpha val="100000"/>
              </a:srgbClr>
            </a:solidFill>
          </p:spPr>
          <p:txBody>
            <a:bodyPr/>
            <a:lstStyle/>
            <a:p/>
          </p:txBody>
        </p:sp>
        <p:sp>
          <p:nvSpPr>
            <p:cNvPr id="411" name="rc411"/>
            <p:cNvSpPr/>
            <p:nvPr/>
          </p:nvSpPr>
          <p:spPr>
            <a:xfrm>
              <a:off x="7280898" y="3622906"/>
              <a:ext cx="149583" cy="27692"/>
            </a:xfrm>
            <a:prstGeom prst="rect">
              <a:avLst/>
            </a:prstGeom>
            <a:solidFill>
              <a:srgbClr val="1CABE2">
                <a:alpha val="100000"/>
              </a:srgbClr>
            </a:solidFill>
          </p:spPr>
          <p:txBody>
            <a:bodyPr/>
            <a:lstStyle/>
            <a:p/>
          </p:txBody>
        </p:sp>
        <p:sp>
          <p:nvSpPr>
            <p:cNvPr id="412" name="rc412"/>
            <p:cNvSpPr/>
            <p:nvPr/>
          </p:nvSpPr>
          <p:spPr>
            <a:xfrm>
              <a:off x="7447102" y="3646345"/>
              <a:ext cx="149583" cy="4253"/>
            </a:xfrm>
            <a:prstGeom prst="rect">
              <a:avLst/>
            </a:prstGeom>
            <a:solidFill>
              <a:srgbClr val="1CABE2">
                <a:alpha val="100000"/>
              </a:srgbClr>
            </a:solidFill>
          </p:spPr>
          <p:txBody>
            <a:bodyPr/>
            <a:lstStyle/>
            <a:p/>
          </p:txBody>
        </p:sp>
        <p:sp>
          <p:nvSpPr>
            <p:cNvPr id="413" name="rc413"/>
            <p:cNvSpPr/>
            <p:nvPr/>
          </p:nvSpPr>
          <p:spPr>
            <a:xfrm>
              <a:off x="7613305" y="3644334"/>
              <a:ext cx="149583" cy="6264"/>
            </a:xfrm>
            <a:prstGeom prst="rect">
              <a:avLst/>
            </a:prstGeom>
            <a:solidFill>
              <a:srgbClr val="1CABE2">
                <a:alpha val="100000"/>
              </a:srgbClr>
            </a:solidFill>
          </p:spPr>
          <p:txBody>
            <a:bodyPr/>
            <a:lstStyle/>
            <a:p/>
          </p:txBody>
        </p:sp>
        <p:sp>
          <p:nvSpPr>
            <p:cNvPr id="414" name="rc414"/>
            <p:cNvSpPr/>
            <p:nvPr/>
          </p:nvSpPr>
          <p:spPr>
            <a:xfrm>
              <a:off x="7779509" y="3622313"/>
              <a:ext cx="149583" cy="28284"/>
            </a:xfrm>
            <a:prstGeom prst="rect">
              <a:avLst/>
            </a:prstGeom>
            <a:solidFill>
              <a:srgbClr val="1CABE2">
                <a:alpha val="100000"/>
              </a:srgbClr>
            </a:solidFill>
          </p:spPr>
          <p:txBody>
            <a:bodyPr/>
            <a:lstStyle/>
            <a:p/>
          </p:txBody>
        </p:sp>
        <p:sp>
          <p:nvSpPr>
            <p:cNvPr id="415" name="rc415"/>
            <p:cNvSpPr/>
            <p:nvPr/>
          </p:nvSpPr>
          <p:spPr>
            <a:xfrm>
              <a:off x="7945713" y="3578450"/>
              <a:ext cx="149583" cy="72147"/>
            </a:xfrm>
            <a:prstGeom prst="rect">
              <a:avLst/>
            </a:prstGeom>
            <a:solidFill>
              <a:srgbClr val="1CABE2">
                <a:alpha val="100000"/>
              </a:srgbClr>
            </a:solidFill>
          </p:spPr>
          <p:txBody>
            <a:bodyPr/>
            <a:lstStyle/>
            <a:p/>
          </p:txBody>
        </p:sp>
        <p:sp>
          <p:nvSpPr>
            <p:cNvPr id="416" name="rc416"/>
            <p:cNvSpPr/>
            <p:nvPr/>
          </p:nvSpPr>
          <p:spPr>
            <a:xfrm>
              <a:off x="8111916" y="3586616"/>
              <a:ext cx="149583" cy="63981"/>
            </a:xfrm>
            <a:prstGeom prst="rect">
              <a:avLst/>
            </a:prstGeom>
            <a:solidFill>
              <a:srgbClr val="1CABE2">
                <a:alpha val="100000"/>
              </a:srgbClr>
            </a:solidFill>
          </p:spPr>
          <p:txBody>
            <a:bodyPr/>
            <a:lstStyle/>
            <a:p/>
          </p:txBody>
        </p:sp>
        <p:sp>
          <p:nvSpPr>
            <p:cNvPr id="417" name="rc417"/>
            <p:cNvSpPr/>
            <p:nvPr/>
          </p:nvSpPr>
          <p:spPr>
            <a:xfrm>
              <a:off x="8278120" y="3604632"/>
              <a:ext cx="149583" cy="45966"/>
            </a:xfrm>
            <a:prstGeom prst="rect">
              <a:avLst/>
            </a:prstGeom>
            <a:solidFill>
              <a:srgbClr val="1CABE2">
                <a:alpha val="100000"/>
              </a:srgbClr>
            </a:solidFill>
          </p:spPr>
          <p:txBody>
            <a:bodyPr/>
            <a:lstStyle/>
            <a:p/>
          </p:txBody>
        </p:sp>
        <p:sp>
          <p:nvSpPr>
            <p:cNvPr id="418" name="pl418"/>
            <p:cNvSpPr/>
            <p:nvPr/>
          </p:nvSpPr>
          <p:spPr>
            <a:xfrm>
              <a:off x="6192265" y="2632461"/>
              <a:ext cx="2160646" cy="90501"/>
            </a:xfrm>
            <a:custGeom>
              <a:avLst/>
              <a:pathLst>
                <a:path w="2160646" h="90501">
                  <a:moveTo>
                    <a:pt x="0" y="22625"/>
                  </a:moveTo>
                  <a:lnTo>
                    <a:pt x="166203" y="11312"/>
                  </a:lnTo>
                  <a:lnTo>
                    <a:pt x="332407" y="22625"/>
                  </a:lnTo>
                  <a:lnTo>
                    <a:pt x="498610" y="22625"/>
                  </a:lnTo>
                  <a:lnTo>
                    <a:pt x="664814" y="0"/>
                  </a:lnTo>
                  <a:lnTo>
                    <a:pt x="831017" y="11312"/>
                  </a:lnTo>
                  <a:lnTo>
                    <a:pt x="997221" y="33937"/>
                  </a:lnTo>
                  <a:lnTo>
                    <a:pt x="1163425" y="33937"/>
                  </a:lnTo>
                  <a:lnTo>
                    <a:pt x="1329628" y="45250"/>
                  </a:lnTo>
                  <a:lnTo>
                    <a:pt x="1495832" y="56563"/>
                  </a:lnTo>
                  <a:lnTo>
                    <a:pt x="1662035" y="56563"/>
                  </a:lnTo>
                  <a:lnTo>
                    <a:pt x="1828239" y="79188"/>
                  </a:lnTo>
                  <a:lnTo>
                    <a:pt x="1994442" y="90501"/>
                  </a:lnTo>
                  <a:lnTo>
                    <a:pt x="2160646" y="67875"/>
                  </a:lnTo>
                </a:path>
              </a:pathLst>
            </a:custGeom>
            <a:ln w="27101" cap="flat">
              <a:solidFill>
                <a:srgbClr val="00833D">
                  <a:alpha val="100000"/>
                </a:srgbClr>
              </a:solidFill>
              <a:prstDash val="solid"/>
              <a:round/>
            </a:ln>
          </p:spPr>
          <p:txBody>
            <a:bodyPr/>
            <a:lstStyle/>
            <a:p/>
          </p:txBody>
        </p:sp>
        <p:sp>
          <p:nvSpPr>
            <p:cNvPr id="419" name="pl419"/>
            <p:cNvSpPr/>
            <p:nvPr/>
          </p:nvSpPr>
          <p:spPr>
            <a:xfrm>
              <a:off x="6192265" y="2689024"/>
              <a:ext cx="2160646" cy="158376"/>
            </a:xfrm>
            <a:custGeom>
              <a:avLst/>
              <a:pathLst>
                <a:path w="2160646" h="158376">
                  <a:moveTo>
                    <a:pt x="0" y="158376"/>
                  </a:moveTo>
                  <a:lnTo>
                    <a:pt x="166203" y="113126"/>
                  </a:lnTo>
                  <a:lnTo>
                    <a:pt x="332407" y="67875"/>
                  </a:lnTo>
                  <a:lnTo>
                    <a:pt x="498610" y="22625"/>
                  </a:lnTo>
                  <a:lnTo>
                    <a:pt x="664814" y="0"/>
                  </a:lnTo>
                  <a:lnTo>
                    <a:pt x="831017" y="0"/>
                  </a:lnTo>
                  <a:lnTo>
                    <a:pt x="997221" y="22625"/>
                  </a:lnTo>
                  <a:lnTo>
                    <a:pt x="1163425" y="22625"/>
                  </a:lnTo>
                  <a:lnTo>
                    <a:pt x="1329628" y="33937"/>
                  </a:lnTo>
                  <a:lnTo>
                    <a:pt x="1495832" y="45250"/>
                  </a:lnTo>
                  <a:lnTo>
                    <a:pt x="1662035" y="45250"/>
                  </a:lnTo>
                  <a:lnTo>
                    <a:pt x="1828239" y="79188"/>
                  </a:lnTo>
                  <a:lnTo>
                    <a:pt x="1994442" y="79188"/>
                  </a:lnTo>
                  <a:lnTo>
                    <a:pt x="2160646" y="56563"/>
                  </a:lnTo>
                </a:path>
              </a:pathLst>
            </a:custGeom>
            <a:ln w="27101" cap="flat">
              <a:solidFill>
                <a:srgbClr val="002759">
                  <a:alpha val="100000"/>
                </a:srgbClr>
              </a:solidFill>
              <a:prstDash val="solid"/>
              <a:round/>
            </a:ln>
          </p:spPr>
          <p:txBody>
            <a:bodyPr/>
            <a:lstStyle/>
            <a:p/>
          </p:txBody>
        </p:sp>
        <p:sp>
          <p:nvSpPr>
            <p:cNvPr id="420" name="tx420"/>
            <p:cNvSpPr/>
            <p:nvPr/>
          </p:nvSpPr>
          <p:spPr>
            <a:xfrm>
              <a:off x="6132006" y="3521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421" name="tx421"/>
            <p:cNvSpPr/>
            <p:nvPr/>
          </p:nvSpPr>
          <p:spPr>
            <a:xfrm>
              <a:off x="6328339" y="3525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422" name="tx422"/>
            <p:cNvSpPr/>
            <p:nvPr/>
          </p:nvSpPr>
          <p:spPr>
            <a:xfrm>
              <a:off x="6494542" y="35271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423" name="tx423"/>
            <p:cNvSpPr/>
            <p:nvPr/>
          </p:nvSpPr>
          <p:spPr>
            <a:xfrm>
              <a:off x="6630617" y="3521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a:t>
              </a:r>
            </a:p>
          </p:txBody>
        </p:sp>
        <p:sp>
          <p:nvSpPr>
            <p:cNvPr id="424" name="tx424"/>
            <p:cNvSpPr/>
            <p:nvPr/>
          </p:nvSpPr>
          <p:spPr>
            <a:xfrm>
              <a:off x="6826950" y="35310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425" name="tx425"/>
            <p:cNvSpPr/>
            <p:nvPr/>
          </p:nvSpPr>
          <p:spPr>
            <a:xfrm>
              <a:off x="6993153" y="35292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426" name="tx426"/>
            <p:cNvSpPr/>
            <p:nvPr/>
          </p:nvSpPr>
          <p:spPr>
            <a:xfrm>
              <a:off x="7129227" y="3509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427" name="tx427"/>
            <p:cNvSpPr/>
            <p:nvPr/>
          </p:nvSpPr>
          <p:spPr>
            <a:xfrm>
              <a:off x="7295431" y="35064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428" name="tx428"/>
            <p:cNvSpPr/>
            <p:nvPr/>
          </p:nvSpPr>
          <p:spPr>
            <a:xfrm>
              <a:off x="7491764" y="3529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429" name="tx429"/>
            <p:cNvSpPr/>
            <p:nvPr/>
          </p:nvSpPr>
          <p:spPr>
            <a:xfrm>
              <a:off x="7657968" y="35278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430" name="tx430"/>
            <p:cNvSpPr/>
            <p:nvPr/>
          </p:nvSpPr>
          <p:spPr>
            <a:xfrm>
              <a:off x="7794042" y="3505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431" name="tx431"/>
            <p:cNvSpPr/>
            <p:nvPr/>
          </p:nvSpPr>
          <p:spPr>
            <a:xfrm>
              <a:off x="7960245" y="3462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69</a:t>
              </a:r>
            </a:p>
          </p:txBody>
        </p:sp>
        <p:sp>
          <p:nvSpPr>
            <p:cNvPr id="432" name="tx432"/>
            <p:cNvSpPr/>
            <p:nvPr/>
          </p:nvSpPr>
          <p:spPr>
            <a:xfrm>
              <a:off x="8126449" y="347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433" name="tx433"/>
            <p:cNvSpPr/>
            <p:nvPr/>
          </p:nvSpPr>
          <p:spPr>
            <a:xfrm>
              <a:off x="8292652" y="3488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434" name="tx434"/>
            <p:cNvSpPr/>
            <p:nvPr/>
          </p:nvSpPr>
          <p:spPr>
            <a:xfrm>
              <a:off x="8465162" y="258551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435" name="tx435"/>
            <p:cNvSpPr/>
            <p:nvPr/>
          </p:nvSpPr>
          <p:spPr>
            <a:xfrm>
              <a:off x="8465162" y="275688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80</a:t>
              </a:r>
            </a:p>
          </p:txBody>
        </p:sp>
        <p:sp>
          <p:nvSpPr>
            <p:cNvPr id="436" name="pl436"/>
            <p:cNvSpPr/>
            <p:nvPr/>
          </p:nvSpPr>
          <p:spPr>
            <a:xfrm>
              <a:off x="6092543" y="506004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437" name="pl437"/>
            <p:cNvSpPr/>
            <p:nvPr/>
          </p:nvSpPr>
          <p:spPr>
            <a:xfrm>
              <a:off x="6092543" y="474662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438" name="pl438"/>
            <p:cNvSpPr/>
            <p:nvPr/>
          </p:nvSpPr>
          <p:spPr>
            <a:xfrm>
              <a:off x="6092543" y="44331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439" name="pl439"/>
            <p:cNvSpPr/>
            <p:nvPr/>
          </p:nvSpPr>
          <p:spPr>
            <a:xfrm>
              <a:off x="6092543" y="41197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440" name="pl440"/>
            <p:cNvSpPr/>
            <p:nvPr/>
          </p:nvSpPr>
          <p:spPr>
            <a:xfrm>
              <a:off x="6092543" y="521676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441" name="pl441"/>
            <p:cNvSpPr/>
            <p:nvPr/>
          </p:nvSpPr>
          <p:spPr>
            <a:xfrm>
              <a:off x="6092543" y="49033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442" name="pl442"/>
            <p:cNvSpPr/>
            <p:nvPr/>
          </p:nvSpPr>
          <p:spPr>
            <a:xfrm>
              <a:off x="6092543" y="45899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443" name="pl443"/>
            <p:cNvSpPr/>
            <p:nvPr/>
          </p:nvSpPr>
          <p:spPr>
            <a:xfrm>
              <a:off x="6092543" y="427648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444" name="pl444"/>
            <p:cNvSpPr/>
            <p:nvPr/>
          </p:nvSpPr>
          <p:spPr>
            <a:xfrm>
              <a:off x="6192265"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635846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46" name="pl446"/>
            <p:cNvSpPr/>
            <p:nvPr/>
          </p:nvSpPr>
          <p:spPr>
            <a:xfrm>
              <a:off x="652467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47" name="pl447"/>
            <p:cNvSpPr/>
            <p:nvPr/>
          </p:nvSpPr>
          <p:spPr>
            <a:xfrm>
              <a:off x="6690876"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48" name="pl448"/>
            <p:cNvSpPr/>
            <p:nvPr/>
          </p:nvSpPr>
          <p:spPr>
            <a:xfrm>
              <a:off x="685707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49" name="pl449"/>
            <p:cNvSpPr/>
            <p:nvPr/>
          </p:nvSpPr>
          <p:spPr>
            <a:xfrm>
              <a:off x="7023283"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7189486"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7355690"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2" name="pl452"/>
            <p:cNvSpPr/>
            <p:nvPr/>
          </p:nvSpPr>
          <p:spPr>
            <a:xfrm>
              <a:off x="7521893"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3" name="pl453"/>
            <p:cNvSpPr/>
            <p:nvPr/>
          </p:nvSpPr>
          <p:spPr>
            <a:xfrm>
              <a:off x="768809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4" name="pl454"/>
            <p:cNvSpPr/>
            <p:nvPr/>
          </p:nvSpPr>
          <p:spPr>
            <a:xfrm>
              <a:off x="7854301"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5" name="pl455"/>
            <p:cNvSpPr/>
            <p:nvPr/>
          </p:nvSpPr>
          <p:spPr>
            <a:xfrm>
              <a:off x="802050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6" name="pl456"/>
            <p:cNvSpPr/>
            <p:nvPr/>
          </p:nvSpPr>
          <p:spPr>
            <a:xfrm>
              <a:off x="818670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7" name="pl457"/>
            <p:cNvSpPr/>
            <p:nvPr/>
          </p:nvSpPr>
          <p:spPr>
            <a:xfrm>
              <a:off x="8352911"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458" name="rc458"/>
            <p:cNvSpPr/>
            <p:nvPr/>
          </p:nvSpPr>
          <p:spPr>
            <a:xfrm>
              <a:off x="6117473" y="5205787"/>
              <a:ext cx="149583" cy="10974"/>
            </a:xfrm>
            <a:prstGeom prst="rect">
              <a:avLst/>
            </a:prstGeom>
            <a:solidFill>
              <a:srgbClr val="1CABE2">
                <a:alpha val="100000"/>
              </a:srgbClr>
            </a:solidFill>
          </p:spPr>
          <p:txBody>
            <a:bodyPr/>
            <a:lstStyle/>
            <a:p/>
          </p:txBody>
        </p:sp>
        <p:sp>
          <p:nvSpPr>
            <p:cNvPr id="459" name="rc459"/>
            <p:cNvSpPr/>
            <p:nvPr/>
          </p:nvSpPr>
          <p:spPr>
            <a:xfrm>
              <a:off x="6283677" y="5151216"/>
              <a:ext cx="149583" cy="65544"/>
            </a:xfrm>
            <a:prstGeom prst="rect">
              <a:avLst/>
            </a:prstGeom>
            <a:solidFill>
              <a:srgbClr val="1CABE2">
                <a:alpha val="100000"/>
              </a:srgbClr>
            </a:solidFill>
          </p:spPr>
          <p:txBody>
            <a:bodyPr/>
            <a:lstStyle/>
            <a:p/>
          </p:txBody>
        </p:sp>
        <p:sp>
          <p:nvSpPr>
            <p:cNvPr id="460" name="rc460"/>
            <p:cNvSpPr/>
            <p:nvPr/>
          </p:nvSpPr>
          <p:spPr>
            <a:xfrm>
              <a:off x="6449880" y="5202611"/>
              <a:ext cx="149583" cy="14150"/>
            </a:xfrm>
            <a:prstGeom prst="rect">
              <a:avLst/>
            </a:prstGeom>
            <a:solidFill>
              <a:srgbClr val="1CABE2">
                <a:alpha val="100000"/>
              </a:srgbClr>
            </a:solidFill>
          </p:spPr>
          <p:txBody>
            <a:bodyPr/>
            <a:lstStyle/>
            <a:p/>
          </p:txBody>
        </p:sp>
        <p:sp>
          <p:nvSpPr>
            <p:cNvPr id="461" name="rc461"/>
            <p:cNvSpPr/>
            <p:nvPr/>
          </p:nvSpPr>
          <p:spPr>
            <a:xfrm>
              <a:off x="6616084" y="5191258"/>
              <a:ext cx="149583" cy="25503"/>
            </a:xfrm>
            <a:prstGeom prst="rect">
              <a:avLst/>
            </a:prstGeom>
            <a:solidFill>
              <a:srgbClr val="1CABE2">
                <a:alpha val="100000"/>
              </a:srgbClr>
            </a:solidFill>
          </p:spPr>
          <p:txBody>
            <a:bodyPr/>
            <a:lstStyle/>
            <a:p/>
          </p:txBody>
        </p:sp>
        <p:sp>
          <p:nvSpPr>
            <p:cNvPr id="462" name="rc462"/>
            <p:cNvSpPr/>
            <p:nvPr/>
          </p:nvSpPr>
          <p:spPr>
            <a:xfrm>
              <a:off x="6782287" y="5185097"/>
              <a:ext cx="149583" cy="31664"/>
            </a:xfrm>
            <a:prstGeom prst="rect">
              <a:avLst/>
            </a:prstGeom>
            <a:solidFill>
              <a:srgbClr val="1CABE2">
                <a:alpha val="100000"/>
              </a:srgbClr>
            </a:solidFill>
          </p:spPr>
          <p:txBody>
            <a:bodyPr/>
            <a:lstStyle/>
            <a:p/>
          </p:txBody>
        </p:sp>
        <p:sp>
          <p:nvSpPr>
            <p:cNvPr id="463" name="rc463"/>
            <p:cNvSpPr/>
            <p:nvPr/>
          </p:nvSpPr>
          <p:spPr>
            <a:xfrm>
              <a:off x="6948491" y="5196203"/>
              <a:ext cx="149583" cy="20558"/>
            </a:xfrm>
            <a:prstGeom prst="rect">
              <a:avLst/>
            </a:prstGeom>
            <a:solidFill>
              <a:srgbClr val="1CABE2">
                <a:alpha val="100000"/>
              </a:srgbClr>
            </a:solidFill>
          </p:spPr>
          <p:txBody>
            <a:bodyPr/>
            <a:lstStyle/>
            <a:p/>
          </p:txBody>
        </p:sp>
        <p:sp>
          <p:nvSpPr>
            <p:cNvPr id="464" name="rc464"/>
            <p:cNvSpPr/>
            <p:nvPr/>
          </p:nvSpPr>
          <p:spPr>
            <a:xfrm>
              <a:off x="7114695" y="5191806"/>
              <a:ext cx="149583" cy="24955"/>
            </a:xfrm>
            <a:prstGeom prst="rect">
              <a:avLst/>
            </a:prstGeom>
            <a:solidFill>
              <a:srgbClr val="1CABE2">
                <a:alpha val="100000"/>
              </a:srgbClr>
            </a:solidFill>
          </p:spPr>
          <p:txBody>
            <a:bodyPr/>
            <a:lstStyle/>
            <a:p/>
          </p:txBody>
        </p:sp>
        <p:sp>
          <p:nvSpPr>
            <p:cNvPr id="465" name="rc465"/>
            <p:cNvSpPr/>
            <p:nvPr/>
          </p:nvSpPr>
          <p:spPr>
            <a:xfrm>
              <a:off x="7280898" y="5151191"/>
              <a:ext cx="149583" cy="65569"/>
            </a:xfrm>
            <a:prstGeom prst="rect">
              <a:avLst/>
            </a:prstGeom>
            <a:solidFill>
              <a:srgbClr val="1CABE2">
                <a:alpha val="100000"/>
              </a:srgbClr>
            </a:solidFill>
          </p:spPr>
          <p:txBody>
            <a:bodyPr/>
            <a:lstStyle/>
            <a:p/>
          </p:txBody>
        </p:sp>
        <p:sp>
          <p:nvSpPr>
            <p:cNvPr id="466" name="rc466"/>
            <p:cNvSpPr/>
            <p:nvPr/>
          </p:nvSpPr>
          <p:spPr>
            <a:xfrm>
              <a:off x="7447102" y="5177702"/>
              <a:ext cx="149583" cy="39059"/>
            </a:xfrm>
            <a:prstGeom prst="rect">
              <a:avLst/>
            </a:prstGeom>
            <a:solidFill>
              <a:srgbClr val="1CABE2">
                <a:alpha val="100000"/>
              </a:srgbClr>
            </a:solidFill>
          </p:spPr>
          <p:txBody>
            <a:bodyPr/>
            <a:lstStyle/>
            <a:p/>
          </p:txBody>
        </p:sp>
        <p:sp>
          <p:nvSpPr>
            <p:cNvPr id="467" name="rc467"/>
            <p:cNvSpPr/>
            <p:nvPr/>
          </p:nvSpPr>
          <p:spPr>
            <a:xfrm>
              <a:off x="7613305" y="5194416"/>
              <a:ext cx="149583" cy="22345"/>
            </a:xfrm>
            <a:prstGeom prst="rect">
              <a:avLst/>
            </a:prstGeom>
            <a:solidFill>
              <a:srgbClr val="1CABE2">
                <a:alpha val="100000"/>
              </a:srgbClr>
            </a:solidFill>
          </p:spPr>
          <p:txBody>
            <a:bodyPr/>
            <a:lstStyle/>
            <a:p/>
          </p:txBody>
        </p:sp>
        <p:sp>
          <p:nvSpPr>
            <p:cNvPr id="468" name="rc468"/>
            <p:cNvSpPr/>
            <p:nvPr/>
          </p:nvSpPr>
          <p:spPr>
            <a:xfrm>
              <a:off x="7779509" y="5170910"/>
              <a:ext cx="149583" cy="45851"/>
            </a:xfrm>
            <a:prstGeom prst="rect">
              <a:avLst/>
            </a:prstGeom>
            <a:solidFill>
              <a:srgbClr val="1CABE2">
                <a:alpha val="100000"/>
              </a:srgbClr>
            </a:solidFill>
          </p:spPr>
          <p:txBody>
            <a:bodyPr/>
            <a:lstStyle/>
            <a:p/>
          </p:txBody>
        </p:sp>
        <p:sp>
          <p:nvSpPr>
            <p:cNvPr id="469" name="rc469"/>
            <p:cNvSpPr/>
            <p:nvPr/>
          </p:nvSpPr>
          <p:spPr>
            <a:xfrm>
              <a:off x="7945713" y="5167641"/>
              <a:ext cx="149583" cy="49120"/>
            </a:xfrm>
            <a:prstGeom prst="rect">
              <a:avLst/>
            </a:prstGeom>
            <a:solidFill>
              <a:srgbClr val="1CABE2">
                <a:alpha val="100000"/>
              </a:srgbClr>
            </a:solidFill>
          </p:spPr>
          <p:txBody>
            <a:bodyPr/>
            <a:lstStyle/>
            <a:p/>
          </p:txBody>
        </p:sp>
        <p:sp>
          <p:nvSpPr>
            <p:cNvPr id="470" name="rc470"/>
            <p:cNvSpPr/>
            <p:nvPr/>
          </p:nvSpPr>
          <p:spPr>
            <a:xfrm>
              <a:off x="8111916" y="5170646"/>
              <a:ext cx="149583" cy="46115"/>
            </a:xfrm>
            <a:prstGeom prst="rect">
              <a:avLst/>
            </a:prstGeom>
            <a:solidFill>
              <a:srgbClr val="1CABE2">
                <a:alpha val="100000"/>
              </a:srgbClr>
            </a:solidFill>
          </p:spPr>
          <p:txBody>
            <a:bodyPr/>
            <a:lstStyle/>
            <a:p/>
          </p:txBody>
        </p:sp>
        <p:sp>
          <p:nvSpPr>
            <p:cNvPr id="471" name="rc471"/>
            <p:cNvSpPr/>
            <p:nvPr/>
          </p:nvSpPr>
          <p:spPr>
            <a:xfrm>
              <a:off x="8278120" y="5178633"/>
              <a:ext cx="149583" cy="38128"/>
            </a:xfrm>
            <a:prstGeom prst="rect">
              <a:avLst/>
            </a:prstGeom>
            <a:solidFill>
              <a:srgbClr val="1CABE2">
                <a:alpha val="100000"/>
              </a:srgbClr>
            </a:solidFill>
          </p:spPr>
          <p:txBody>
            <a:bodyPr/>
            <a:lstStyle/>
            <a:p/>
          </p:txBody>
        </p:sp>
        <p:sp>
          <p:nvSpPr>
            <p:cNvPr id="472" name="pl472"/>
            <p:cNvSpPr/>
            <p:nvPr/>
          </p:nvSpPr>
          <p:spPr>
            <a:xfrm>
              <a:off x="6192265" y="4481440"/>
              <a:ext cx="2160646" cy="56563"/>
            </a:xfrm>
            <a:custGeom>
              <a:avLst/>
              <a:pathLst>
                <a:path w="2160646" h="56563">
                  <a:moveTo>
                    <a:pt x="0" y="45250"/>
                  </a:moveTo>
                  <a:lnTo>
                    <a:pt x="166203" y="45250"/>
                  </a:lnTo>
                  <a:lnTo>
                    <a:pt x="332407" y="56563"/>
                  </a:lnTo>
                  <a:lnTo>
                    <a:pt x="498610" y="56563"/>
                  </a:lnTo>
                  <a:lnTo>
                    <a:pt x="664814" y="33937"/>
                  </a:lnTo>
                  <a:lnTo>
                    <a:pt x="831017" y="11312"/>
                  </a:lnTo>
                  <a:lnTo>
                    <a:pt x="997221" y="11312"/>
                  </a:lnTo>
                  <a:lnTo>
                    <a:pt x="1163425" y="0"/>
                  </a:lnTo>
                  <a:lnTo>
                    <a:pt x="1329628" y="11312"/>
                  </a:lnTo>
                  <a:lnTo>
                    <a:pt x="1495832" y="56563"/>
                  </a:lnTo>
                  <a:lnTo>
                    <a:pt x="1662035" y="56563"/>
                  </a:lnTo>
                  <a:lnTo>
                    <a:pt x="1828239" y="33937"/>
                  </a:lnTo>
                  <a:lnTo>
                    <a:pt x="1994442" y="0"/>
                  </a:lnTo>
                  <a:lnTo>
                    <a:pt x="2160646" y="11312"/>
                  </a:lnTo>
                </a:path>
              </a:pathLst>
            </a:custGeom>
            <a:ln w="27101" cap="flat">
              <a:solidFill>
                <a:srgbClr val="00833D">
                  <a:alpha val="100000"/>
                </a:srgbClr>
              </a:solidFill>
              <a:prstDash val="solid"/>
              <a:round/>
            </a:ln>
          </p:spPr>
          <p:txBody>
            <a:bodyPr/>
            <a:lstStyle/>
            <a:p/>
          </p:txBody>
        </p:sp>
        <p:sp>
          <p:nvSpPr>
            <p:cNvPr id="473" name="pl473"/>
            <p:cNvSpPr/>
            <p:nvPr/>
          </p:nvSpPr>
          <p:spPr>
            <a:xfrm>
              <a:off x="6192265" y="4651130"/>
              <a:ext cx="2160646" cy="531693"/>
            </a:xfrm>
            <a:custGeom>
              <a:avLst/>
              <a:pathLst>
                <a:path w="2160646" h="531693">
                  <a:moveTo>
                    <a:pt x="0" y="531693"/>
                  </a:moveTo>
                  <a:lnTo>
                    <a:pt x="166203" y="531693"/>
                  </a:lnTo>
                  <a:lnTo>
                    <a:pt x="332407" y="509068"/>
                  </a:lnTo>
                  <a:lnTo>
                    <a:pt x="498610" y="475130"/>
                  </a:lnTo>
                  <a:lnTo>
                    <a:pt x="664814" y="452505"/>
                  </a:lnTo>
                  <a:lnTo>
                    <a:pt x="831017" y="441192"/>
                  </a:lnTo>
                  <a:lnTo>
                    <a:pt x="997221" y="429880"/>
                  </a:lnTo>
                  <a:lnTo>
                    <a:pt x="1163425" y="384629"/>
                  </a:lnTo>
                  <a:lnTo>
                    <a:pt x="1329628" y="328066"/>
                  </a:lnTo>
                  <a:lnTo>
                    <a:pt x="1495832" y="294128"/>
                  </a:lnTo>
                  <a:lnTo>
                    <a:pt x="1662035" y="260190"/>
                  </a:lnTo>
                  <a:lnTo>
                    <a:pt x="1828239" y="147064"/>
                  </a:lnTo>
                  <a:lnTo>
                    <a:pt x="1994442" y="22625"/>
                  </a:lnTo>
                  <a:lnTo>
                    <a:pt x="2160646" y="0"/>
                  </a:lnTo>
                </a:path>
              </a:pathLst>
            </a:custGeom>
            <a:ln w="27101" cap="flat">
              <a:solidFill>
                <a:srgbClr val="002759">
                  <a:alpha val="100000"/>
                </a:srgbClr>
              </a:solidFill>
              <a:prstDash val="solid"/>
              <a:round/>
            </a:ln>
          </p:spPr>
          <p:txBody>
            <a:bodyPr/>
            <a:lstStyle/>
            <a:p/>
          </p:txBody>
        </p:sp>
        <p:sp>
          <p:nvSpPr>
            <p:cNvPr id="474" name="tx474"/>
            <p:cNvSpPr/>
            <p:nvPr/>
          </p:nvSpPr>
          <p:spPr>
            <a:xfrm>
              <a:off x="6132006" y="5089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475" name="tx475"/>
            <p:cNvSpPr/>
            <p:nvPr/>
          </p:nvSpPr>
          <p:spPr>
            <a:xfrm>
              <a:off x="6298209" y="5034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63</a:t>
              </a:r>
            </a:p>
          </p:txBody>
        </p:sp>
        <p:sp>
          <p:nvSpPr>
            <p:cNvPr id="476" name="tx476"/>
            <p:cNvSpPr/>
            <p:nvPr/>
          </p:nvSpPr>
          <p:spPr>
            <a:xfrm>
              <a:off x="6464413" y="5086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477" name="tx477"/>
            <p:cNvSpPr/>
            <p:nvPr/>
          </p:nvSpPr>
          <p:spPr>
            <a:xfrm>
              <a:off x="6630617" y="5074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478" name="tx478"/>
            <p:cNvSpPr/>
            <p:nvPr/>
          </p:nvSpPr>
          <p:spPr>
            <a:xfrm>
              <a:off x="6796820" y="5068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479" name="tx479"/>
            <p:cNvSpPr/>
            <p:nvPr/>
          </p:nvSpPr>
          <p:spPr>
            <a:xfrm>
              <a:off x="6963024" y="5079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480" name="tx480"/>
            <p:cNvSpPr/>
            <p:nvPr/>
          </p:nvSpPr>
          <p:spPr>
            <a:xfrm>
              <a:off x="7129227" y="5075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481" name="tx481"/>
            <p:cNvSpPr/>
            <p:nvPr/>
          </p:nvSpPr>
          <p:spPr>
            <a:xfrm>
              <a:off x="7295431" y="50347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63</a:t>
              </a:r>
            </a:p>
          </p:txBody>
        </p:sp>
        <p:sp>
          <p:nvSpPr>
            <p:cNvPr id="482" name="tx482"/>
            <p:cNvSpPr/>
            <p:nvPr/>
          </p:nvSpPr>
          <p:spPr>
            <a:xfrm>
              <a:off x="7461634" y="50612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483" name="tx483"/>
            <p:cNvSpPr/>
            <p:nvPr/>
          </p:nvSpPr>
          <p:spPr>
            <a:xfrm>
              <a:off x="7627838" y="5077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a:t>
              </a:r>
            </a:p>
          </p:txBody>
        </p:sp>
        <p:sp>
          <p:nvSpPr>
            <p:cNvPr id="484" name="tx484"/>
            <p:cNvSpPr/>
            <p:nvPr/>
          </p:nvSpPr>
          <p:spPr>
            <a:xfrm>
              <a:off x="7794042" y="5054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485" name="tx485"/>
            <p:cNvSpPr/>
            <p:nvPr/>
          </p:nvSpPr>
          <p:spPr>
            <a:xfrm>
              <a:off x="7960245" y="50511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486" name="tx486"/>
            <p:cNvSpPr/>
            <p:nvPr/>
          </p:nvSpPr>
          <p:spPr>
            <a:xfrm>
              <a:off x="8126449" y="505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487" name="tx487"/>
            <p:cNvSpPr/>
            <p:nvPr/>
          </p:nvSpPr>
          <p:spPr>
            <a:xfrm>
              <a:off x="8292652" y="506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36</a:t>
              </a:r>
            </a:p>
          </p:txBody>
        </p:sp>
        <p:sp>
          <p:nvSpPr>
            <p:cNvPr id="488" name="tx488"/>
            <p:cNvSpPr/>
            <p:nvPr/>
          </p:nvSpPr>
          <p:spPr>
            <a:xfrm>
              <a:off x="8465162" y="4446110"/>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64</a:t>
              </a:r>
            </a:p>
          </p:txBody>
        </p:sp>
        <p:sp>
          <p:nvSpPr>
            <p:cNvPr id="489" name="tx489"/>
            <p:cNvSpPr/>
            <p:nvPr/>
          </p:nvSpPr>
          <p:spPr>
            <a:xfrm>
              <a:off x="8465162" y="461762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50</a:t>
              </a:r>
            </a:p>
          </p:txBody>
        </p:sp>
        <p:sp>
          <p:nvSpPr>
            <p:cNvPr id="490" name="tx490"/>
            <p:cNvSpPr/>
            <p:nvPr/>
          </p:nvSpPr>
          <p:spPr>
            <a:xfrm>
              <a:off x="1732130" y="3845869"/>
              <a:ext cx="8137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a:t>
              </a:r>
            </a:p>
          </p:txBody>
        </p:sp>
        <p:sp>
          <p:nvSpPr>
            <p:cNvPr id="491" name="tx491"/>
            <p:cNvSpPr/>
            <p:nvPr/>
          </p:nvSpPr>
          <p:spPr>
            <a:xfrm>
              <a:off x="4593168" y="3845869"/>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a:t>
              </a:r>
            </a:p>
          </p:txBody>
        </p:sp>
        <p:sp>
          <p:nvSpPr>
            <p:cNvPr id="492" name="tx492"/>
            <p:cNvSpPr/>
            <p:nvPr/>
          </p:nvSpPr>
          <p:spPr>
            <a:xfrm>
              <a:off x="7193373" y="3845869"/>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a:t>
              </a:r>
            </a:p>
          </p:txBody>
        </p:sp>
        <p:sp>
          <p:nvSpPr>
            <p:cNvPr id="493" name="tx493"/>
            <p:cNvSpPr/>
            <p:nvPr/>
          </p:nvSpPr>
          <p:spPr>
            <a:xfrm>
              <a:off x="1977464" y="2279705"/>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494" name="tx494"/>
            <p:cNvSpPr/>
            <p:nvPr/>
          </p:nvSpPr>
          <p:spPr>
            <a:xfrm>
              <a:off x="4602495" y="227970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a:t>
              </a:r>
            </a:p>
          </p:txBody>
        </p:sp>
        <p:sp>
          <p:nvSpPr>
            <p:cNvPr id="495" name="tx495"/>
            <p:cNvSpPr/>
            <p:nvPr/>
          </p:nvSpPr>
          <p:spPr>
            <a:xfrm>
              <a:off x="7202608" y="2279705"/>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a:t>
              </a:r>
            </a:p>
          </p:txBody>
        </p:sp>
        <p:sp>
          <p:nvSpPr>
            <p:cNvPr id="496" name="tx496"/>
            <p:cNvSpPr/>
            <p:nvPr/>
          </p:nvSpPr>
          <p:spPr>
            <a:xfrm>
              <a:off x="1986882" y="71354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a:t>
              </a:r>
            </a:p>
          </p:txBody>
        </p:sp>
        <p:sp>
          <p:nvSpPr>
            <p:cNvPr id="497" name="tx497"/>
            <p:cNvSpPr/>
            <p:nvPr/>
          </p:nvSpPr>
          <p:spPr>
            <a:xfrm>
              <a:off x="4596323" y="71354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a:t>
              </a:r>
            </a:p>
          </p:txBody>
        </p:sp>
        <p:sp>
          <p:nvSpPr>
            <p:cNvPr id="498" name="tx498"/>
            <p:cNvSpPr/>
            <p:nvPr/>
          </p:nvSpPr>
          <p:spPr>
            <a:xfrm>
              <a:off x="7211890" y="71354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a:t>
              </a:r>
            </a:p>
          </p:txBody>
        </p:sp>
        <p:sp>
          <p:nvSpPr>
            <p:cNvPr id="499" name="tx499"/>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500" name="tx500"/>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501" name="tx501"/>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502" name="tx502"/>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3" name="tx503"/>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504" name="tx504"/>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505" name="tx505"/>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506" name="tx506"/>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7" name="tx507"/>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508" name="tx508"/>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509" name="tx509"/>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510" name="tx510"/>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511" name="tx511"/>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12" name="tx512"/>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3" name="tx513"/>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514" name="tx514"/>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515" name="tx515"/>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516" name="tx516"/>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17" name="tx517"/>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518" name="tx518"/>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519" name="tx519"/>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520" name="tx520"/>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21" name="tx521"/>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522" name="tx522"/>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523" name="tx523"/>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524" name="tx524"/>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525" name="tx525"/>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26" name="tx526"/>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7" name="tx527"/>
            <p:cNvSpPr/>
            <p:nvPr/>
          </p:nvSpPr>
          <p:spPr>
            <a:xfrm rot="-5400000">
              <a:off x="605089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528" name="tx528"/>
            <p:cNvSpPr/>
            <p:nvPr/>
          </p:nvSpPr>
          <p:spPr>
            <a:xfrm rot="-5400000">
              <a:off x="62171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529" name="tx529"/>
            <p:cNvSpPr/>
            <p:nvPr/>
          </p:nvSpPr>
          <p:spPr>
            <a:xfrm rot="-5400000">
              <a:off x="63833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530" name="tx530"/>
            <p:cNvSpPr/>
            <p:nvPr/>
          </p:nvSpPr>
          <p:spPr>
            <a:xfrm rot="-5400000">
              <a:off x="65495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31" name="tx531"/>
            <p:cNvSpPr/>
            <p:nvPr/>
          </p:nvSpPr>
          <p:spPr>
            <a:xfrm rot="-5400000">
              <a:off x="67157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532" name="tx532"/>
            <p:cNvSpPr/>
            <p:nvPr/>
          </p:nvSpPr>
          <p:spPr>
            <a:xfrm rot="-5400000">
              <a:off x="68819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533" name="tx533"/>
            <p:cNvSpPr/>
            <p:nvPr/>
          </p:nvSpPr>
          <p:spPr>
            <a:xfrm rot="-5400000">
              <a:off x="70481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534" name="tx534"/>
            <p:cNvSpPr/>
            <p:nvPr/>
          </p:nvSpPr>
          <p:spPr>
            <a:xfrm rot="-5400000">
              <a:off x="721432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35" name="tx535"/>
            <p:cNvSpPr/>
            <p:nvPr/>
          </p:nvSpPr>
          <p:spPr>
            <a:xfrm rot="-5400000">
              <a:off x="73805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536" name="tx536"/>
            <p:cNvSpPr/>
            <p:nvPr/>
          </p:nvSpPr>
          <p:spPr>
            <a:xfrm rot="-5400000">
              <a:off x="75467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537" name="tx537"/>
            <p:cNvSpPr/>
            <p:nvPr/>
          </p:nvSpPr>
          <p:spPr>
            <a:xfrm rot="-5400000">
              <a:off x="77129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538" name="tx538"/>
            <p:cNvSpPr/>
            <p:nvPr/>
          </p:nvSpPr>
          <p:spPr>
            <a:xfrm rot="-5400000">
              <a:off x="78791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539" name="tx539"/>
            <p:cNvSpPr/>
            <p:nvPr/>
          </p:nvSpPr>
          <p:spPr>
            <a:xfrm rot="-5400000">
              <a:off x="80453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40" name="tx540"/>
            <p:cNvSpPr/>
            <p:nvPr/>
          </p:nvSpPr>
          <p:spPr>
            <a:xfrm rot="-5400000">
              <a:off x="821154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41" name="tx541"/>
            <p:cNvSpPr/>
            <p:nvPr/>
          </p:nvSpPr>
          <p:spPr>
            <a:xfrm>
              <a:off x="649548" y="2038944"/>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542" name="tx542"/>
            <p:cNvSpPr/>
            <p:nvPr/>
          </p:nvSpPr>
          <p:spPr>
            <a:xfrm>
              <a:off x="508182" y="172551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543" name="tx543"/>
            <p:cNvSpPr/>
            <p:nvPr/>
          </p:nvSpPr>
          <p:spPr>
            <a:xfrm>
              <a:off x="508182" y="141209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544" name="tx544"/>
            <p:cNvSpPr/>
            <p:nvPr/>
          </p:nvSpPr>
          <p:spPr>
            <a:xfrm>
              <a:off x="508182" y="109866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545" name="tx545"/>
            <p:cNvSpPr/>
            <p:nvPr/>
          </p:nvSpPr>
          <p:spPr>
            <a:xfrm>
              <a:off x="649548" y="3605107"/>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546" name="tx546"/>
            <p:cNvSpPr/>
            <p:nvPr/>
          </p:nvSpPr>
          <p:spPr>
            <a:xfrm>
              <a:off x="508182" y="329168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547" name="tx547"/>
            <p:cNvSpPr/>
            <p:nvPr/>
          </p:nvSpPr>
          <p:spPr>
            <a:xfrm>
              <a:off x="508182" y="297825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548" name="tx548"/>
            <p:cNvSpPr/>
            <p:nvPr/>
          </p:nvSpPr>
          <p:spPr>
            <a:xfrm>
              <a:off x="508182" y="266482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549" name="tx549"/>
            <p:cNvSpPr/>
            <p:nvPr/>
          </p:nvSpPr>
          <p:spPr>
            <a:xfrm>
              <a:off x="649548" y="5171270"/>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550" name="tx550"/>
            <p:cNvSpPr/>
            <p:nvPr/>
          </p:nvSpPr>
          <p:spPr>
            <a:xfrm>
              <a:off x="508182" y="485784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551" name="tx551"/>
            <p:cNvSpPr/>
            <p:nvPr/>
          </p:nvSpPr>
          <p:spPr>
            <a:xfrm>
              <a:off x="508182" y="454441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552" name="tx552"/>
            <p:cNvSpPr/>
            <p:nvPr/>
          </p:nvSpPr>
          <p:spPr>
            <a:xfrm>
              <a:off x="508182" y="423099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553" name="tx553"/>
            <p:cNvSpPr/>
            <p:nvPr/>
          </p:nvSpPr>
          <p:spPr>
            <a:xfrm>
              <a:off x="8698088" y="203894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54" name="tx554"/>
            <p:cNvSpPr/>
            <p:nvPr/>
          </p:nvSpPr>
          <p:spPr>
            <a:xfrm>
              <a:off x="8698088" y="1812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55" name="tx555"/>
            <p:cNvSpPr/>
            <p:nvPr/>
          </p:nvSpPr>
          <p:spPr>
            <a:xfrm>
              <a:off x="8698088" y="15864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556" name="tx556"/>
            <p:cNvSpPr/>
            <p:nvPr/>
          </p:nvSpPr>
          <p:spPr>
            <a:xfrm>
              <a:off x="8698088" y="136018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57" name="tx557"/>
            <p:cNvSpPr/>
            <p:nvPr/>
          </p:nvSpPr>
          <p:spPr>
            <a:xfrm>
              <a:off x="8698088" y="113393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58" name="tx558"/>
            <p:cNvSpPr/>
            <p:nvPr/>
          </p:nvSpPr>
          <p:spPr>
            <a:xfrm>
              <a:off x="8698088" y="90768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59" name="tx559"/>
            <p:cNvSpPr/>
            <p:nvPr/>
          </p:nvSpPr>
          <p:spPr>
            <a:xfrm>
              <a:off x="8698088" y="360510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60" name="tx560"/>
            <p:cNvSpPr/>
            <p:nvPr/>
          </p:nvSpPr>
          <p:spPr>
            <a:xfrm>
              <a:off x="8698088" y="33788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61" name="tx561"/>
            <p:cNvSpPr/>
            <p:nvPr/>
          </p:nvSpPr>
          <p:spPr>
            <a:xfrm>
              <a:off x="8698088" y="315260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562" name="tx562"/>
            <p:cNvSpPr/>
            <p:nvPr/>
          </p:nvSpPr>
          <p:spPr>
            <a:xfrm>
              <a:off x="8698088" y="292634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63" name="tx563"/>
            <p:cNvSpPr/>
            <p:nvPr/>
          </p:nvSpPr>
          <p:spPr>
            <a:xfrm>
              <a:off x="8698088" y="27000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64" name="tx564"/>
            <p:cNvSpPr/>
            <p:nvPr/>
          </p:nvSpPr>
          <p:spPr>
            <a:xfrm>
              <a:off x="8698088" y="2473843"/>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65" name="tx565"/>
            <p:cNvSpPr/>
            <p:nvPr/>
          </p:nvSpPr>
          <p:spPr>
            <a:xfrm>
              <a:off x="8698088" y="517127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66" name="tx566"/>
            <p:cNvSpPr/>
            <p:nvPr/>
          </p:nvSpPr>
          <p:spPr>
            <a:xfrm>
              <a:off x="8698088" y="494501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67" name="tx567"/>
            <p:cNvSpPr/>
            <p:nvPr/>
          </p:nvSpPr>
          <p:spPr>
            <a:xfrm>
              <a:off x="8698088" y="47187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568" name="tx568"/>
            <p:cNvSpPr/>
            <p:nvPr/>
          </p:nvSpPr>
          <p:spPr>
            <a:xfrm>
              <a:off x="8698088" y="449251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69" name="tx569"/>
            <p:cNvSpPr/>
            <p:nvPr/>
          </p:nvSpPr>
          <p:spPr>
            <a:xfrm>
              <a:off x="8698088" y="426625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70" name="tx570"/>
            <p:cNvSpPr/>
            <p:nvPr/>
          </p:nvSpPr>
          <p:spPr>
            <a:xfrm>
              <a:off x="8698088" y="404000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71" name="tx57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572" name="tx57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573" name="pl57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74" name="pl57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575" name="tx575"/>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576" name="tx576"/>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77" name="rc577"/>
            <p:cNvSpPr/>
            <p:nvPr/>
          </p:nvSpPr>
          <p:spPr>
            <a:xfrm>
              <a:off x="5005062" y="6002425"/>
              <a:ext cx="201456" cy="201456"/>
            </a:xfrm>
            <a:prstGeom prst="rect">
              <a:avLst/>
            </a:prstGeom>
            <a:solidFill>
              <a:srgbClr val="1CABE2">
                <a:alpha val="100000"/>
              </a:srgbClr>
            </a:solidFill>
          </p:spPr>
          <p:txBody>
            <a:bodyPr/>
            <a:lstStyle/>
            <a:p/>
          </p:txBody>
        </p:sp>
        <p:sp>
          <p:nvSpPr>
            <p:cNvPr id="578" name="tx578"/>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579" name="tx579"/>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580" name="tx580"/>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1" name="tx581"/>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582" name="tx582"/>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5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ROSA had the highest number of cases (n=49,546), accounting for 19%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337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3845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50564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62677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74790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86904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99017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11131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23244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35358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20334"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649405"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806880" y="511292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843221" y="498093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 name="pt18"/>
            <p:cNvSpPr/>
            <p:nvPr/>
          </p:nvSpPr>
          <p:spPr>
            <a:xfrm>
              <a:off x="964355" y="484894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964355" y="471696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 name="pt20"/>
            <p:cNvSpPr/>
            <p:nvPr/>
          </p:nvSpPr>
          <p:spPr>
            <a:xfrm>
              <a:off x="976469" y="458497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 name="pt21"/>
            <p:cNvSpPr/>
            <p:nvPr/>
          </p:nvSpPr>
          <p:spPr>
            <a:xfrm>
              <a:off x="1000696" y="445299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 name="pt22"/>
            <p:cNvSpPr/>
            <p:nvPr/>
          </p:nvSpPr>
          <p:spPr>
            <a:xfrm>
              <a:off x="1024923" y="432100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 name="pt23"/>
            <p:cNvSpPr/>
            <p:nvPr/>
          </p:nvSpPr>
          <p:spPr>
            <a:xfrm>
              <a:off x="1049150" y="418902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 name="pt24"/>
            <p:cNvSpPr/>
            <p:nvPr/>
          </p:nvSpPr>
          <p:spPr>
            <a:xfrm>
              <a:off x="1085490" y="405703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121830" y="392505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133944" y="379306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158171" y="366107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170284" y="352909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206625" y="339710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230851" y="326512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242965" y="313313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 name="pt32"/>
            <p:cNvSpPr/>
            <p:nvPr/>
          </p:nvSpPr>
          <p:spPr>
            <a:xfrm>
              <a:off x="1255078" y="300115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255078" y="28691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255078" y="273717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267192" y="26051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279305" y="247320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279305" y="23412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291419" y="22092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303532" y="20772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303532" y="1945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303532"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tx42"/>
            <p:cNvSpPr/>
            <p:nvPr/>
          </p:nvSpPr>
          <p:spPr>
            <a:xfrm>
              <a:off x="747909" y="52544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3" name="tx43"/>
            <p:cNvSpPr/>
            <p:nvPr/>
          </p:nvSpPr>
          <p:spPr>
            <a:xfrm>
              <a:off x="905384" y="512241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4" name="tx44"/>
            <p:cNvSpPr/>
            <p:nvPr/>
          </p:nvSpPr>
          <p:spPr>
            <a:xfrm>
              <a:off x="941725" y="4990433"/>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5" name="tx45"/>
            <p:cNvSpPr/>
            <p:nvPr/>
          </p:nvSpPr>
          <p:spPr>
            <a:xfrm>
              <a:off x="1062859" y="485844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6" name="tx46"/>
            <p:cNvSpPr/>
            <p:nvPr/>
          </p:nvSpPr>
          <p:spPr>
            <a:xfrm>
              <a:off x="1062859" y="472646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7" name="tx47"/>
            <p:cNvSpPr/>
            <p:nvPr/>
          </p:nvSpPr>
          <p:spPr>
            <a:xfrm>
              <a:off x="1074973" y="459447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8" name="tx48"/>
            <p:cNvSpPr/>
            <p:nvPr/>
          </p:nvSpPr>
          <p:spPr>
            <a:xfrm>
              <a:off x="1099200" y="446249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9" name="tx49"/>
            <p:cNvSpPr/>
            <p:nvPr/>
          </p:nvSpPr>
          <p:spPr>
            <a:xfrm>
              <a:off x="1123427" y="4330505"/>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50" name="tx50"/>
            <p:cNvSpPr/>
            <p:nvPr/>
          </p:nvSpPr>
          <p:spPr>
            <a:xfrm>
              <a:off x="1147654" y="419852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51" name="tx51"/>
            <p:cNvSpPr/>
            <p:nvPr/>
          </p:nvSpPr>
          <p:spPr>
            <a:xfrm>
              <a:off x="895341" y="4066534"/>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52" name="tx52"/>
            <p:cNvSpPr/>
            <p:nvPr/>
          </p:nvSpPr>
          <p:spPr>
            <a:xfrm>
              <a:off x="966886" y="39345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53" name="tx53"/>
            <p:cNvSpPr/>
            <p:nvPr/>
          </p:nvSpPr>
          <p:spPr>
            <a:xfrm>
              <a:off x="974610" y="380256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54" name="tx54"/>
            <p:cNvSpPr/>
            <p:nvPr/>
          </p:nvSpPr>
          <p:spPr>
            <a:xfrm>
              <a:off x="959152" y="36705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55" name="tx55"/>
            <p:cNvSpPr/>
            <p:nvPr/>
          </p:nvSpPr>
          <p:spPr>
            <a:xfrm>
              <a:off x="980044" y="353859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6" name="tx56"/>
            <p:cNvSpPr/>
            <p:nvPr/>
          </p:nvSpPr>
          <p:spPr>
            <a:xfrm>
              <a:off x="1073809" y="3406606"/>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57" name="tx57"/>
            <p:cNvSpPr/>
            <p:nvPr/>
          </p:nvSpPr>
          <p:spPr>
            <a:xfrm>
              <a:off x="1049481" y="32746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58" name="tx58"/>
            <p:cNvSpPr/>
            <p:nvPr/>
          </p:nvSpPr>
          <p:spPr>
            <a:xfrm>
              <a:off x="1054188" y="314263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59" name="tx59"/>
            <p:cNvSpPr/>
            <p:nvPr/>
          </p:nvSpPr>
          <p:spPr>
            <a:xfrm>
              <a:off x="1060449" y="30106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60" name="tx60"/>
            <p:cNvSpPr/>
            <p:nvPr/>
          </p:nvSpPr>
          <p:spPr>
            <a:xfrm>
              <a:off x="1060449" y="28786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61" name="tx61"/>
            <p:cNvSpPr/>
            <p:nvPr/>
          </p:nvSpPr>
          <p:spPr>
            <a:xfrm>
              <a:off x="1066393" y="2746678"/>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62" name="tx62"/>
            <p:cNvSpPr/>
            <p:nvPr/>
          </p:nvSpPr>
          <p:spPr>
            <a:xfrm>
              <a:off x="1072563" y="26146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63" name="tx63"/>
            <p:cNvSpPr/>
            <p:nvPr/>
          </p:nvSpPr>
          <p:spPr>
            <a:xfrm>
              <a:off x="1071509" y="248270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64" name="tx64"/>
            <p:cNvSpPr/>
            <p:nvPr/>
          </p:nvSpPr>
          <p:spPr>
            <a:xfrm>
              <a:off x="1097935" y="235072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5" name="tx65"/>
            <p:cNvSpPr/>
            <p:nvPr/>
          </p:nvSpPr>
          <p:spPr>
            <a:xfrm>
              <a:off x="1092400" y="22187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6" name="tx66"/>
            <p:cNvSpPr/>
            <p:nvPr/>
          </p:nvSpPr>
          <p:spPr>
            <a:xfrm>
              <a:off x="1113292" y="208675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67" name="tx67"/>
            <p:cNvSpPr/>
            <p:nvPr/>
          </p:nvSpPr>
          <p:spPr>
            <a:xfrm>
              <a:off x="1117681" y="19547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8" name="tx68"/>
            <p:cNvSpPr/>
            <p:nvPr/>
          </p:nvSpPr>
          <p:spPr>
            <a:xfrm>
              <a:off x="1144199" y="18227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69" name="rc69"/>
            <p:cNvSpPr/>
            <p:nvPr/>
          </p:nvSpPr>
          <p:spPr>
            <a:xfrm>
              <a:off x="252469" y="1679636"/>
              <a:ext cx="1144722" cy="3774787"/>
            </a:xfrm>
            <a:prstGeom prst="rect">
              <a:avLst/>
            </a:prstGeom>
            <a:noFill/>
            <a:ln w="13550" cap="rnd">
              <a:solidFill>
                <a:srgbClr val="999999">
                  <a:alpha val="100000"/>
                </a:srgbClr>
              </a:solidFill>
              <a:prstDash val="solid"/>
              <a:round/>
            </a:ln>
          </p:spPr>
          <p:txBody>
            <a:bodyPr/>
            <a:lstStyle/>
            <a:p/>
          </p:txBody>
        </p:sp>
        <p:sp>
          <p:nvSpPr>
            <p:cNvPr id="70" name="pl70"/>
            <p:cNvSpPr/>
            <p:nvPr/>
          </p:nvSpPr>
          <p:spPr>
            <a:xfrm>
              <a:off x="147768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9881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1995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84108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96222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08335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20449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32562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44675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56789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422532"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81" name="pt81"/>
            <p:cNvSpPr/>
            <p:nvPr/>
          </p:nvSpPr>
          <p:spPr>
            <a:xfrm>
              <a:off x="1476086"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2" name="pt82"/>
            <p:cNvSpPr/>
            <p:nvPr/>
          </p:nvSpPr>
          <p:spPr>
            <a:xfrm>
              <a:off x="1875830" y="507332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3" name="pt83"/>
            <p:cNvSpPr/>
            <p:nvPr/>
          </p:nvSpPr>
          <p:spPr>
            <a:xfrm>
              <a:off x="2081759" y="49017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4" name="pt84"/>
            <p:cNvSpPr/>
            <p:nvPr/>
          </p:nvSpPr>
          <p:spPr>
            <a:xfrm>
              <a:off x="2105986" y="473016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5" name="pt85"/>
            <p:cNvSpPr/>
            <p:nvPr/>
          </p:nvSpPr>
          <p:spPr>
            <a:xfrm>
              <a:off x="2118099" y="455858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6" name="pt86"/>
            <p:cNvSpPr/>
            <p:nvPr/>
          </p:nvSpPr>
          <p:spPr>
            <a:xfrm>
              <a:off x="2178667" y="43869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7" name="pt87"/>
            <p:cNvSpPr/>
            <p:nvPr/>
          </p:nvSpPr>
          <p:spPr>
            <a:xfrm>
              <a:off x="2202894" y="421541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8" name="pt88"/>
            <p:cNvSpPr/>
            <p:nvPr/>
          </p:nvSpPr>
          <p:spPr>
            <a:xfrm>
              <a:off x="2275574" y="404383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2287688" y="38722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0" name="pt90"/>
            <p:cNvSpPr/>
            <p:nvPr/>
          </p:nvSpPr>
          <p:spPr>
            <a:xfrm>
              <a:off x="2299801" y="370067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1" name="pt91"/>
            <p:cNvSpPr/>
            <p:nvPr/>
          </p:nvSpPr>
          <p:spPr>
            <a:xfrm>
              <a:off x="2360369" y="352909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2372482" y="33575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2384596" y="31859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2433049" y="301434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5" name="pt95"/>
            <p:cNvSpPr/>
            <p:nvPr/>
          </p:nvSpPr>
          <p:spPr>
            <a:xfrm>
              <a:off x="2433049" y="284276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6" name="pt96"/>
            <p:cNvSpPr/>
            <p:nvPr/>
          </p:nvSpPr>
          <p:spPr>
            <a:xfrm>
              <a:off x="2457276" y="267118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7" name="pt97"/>
            <p:cNvSpPr/>
            <p:nvPr/>
          </p:nvSpPr>
          <p:spPr>
            <a:xfrm>
              <a:off x="2481503" y="24996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2481503" y="232802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2505730" y="215644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2505730" y="19848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2517844"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1574590" y="52544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03" name="tx103"/>
            <p:cNvSpPr/>
            <p:nvPr/>
          </p:nvSpPr>
          <p:spPr>
            <a:xfrm>
              <a:off x="1974334" y="50828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104" name="tx104"/>
            <p:cNvSpPr/>
            <p:nvPr/>
          </p:nvSpPr>
          <p:spPr>
            <a:xfrm>
              <a:off x="2180263" y="49112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05" name="tx105"/>
            <p:cNvSpPr/>
            <p:nvPr/>
          </p:nvSpPr>
          <p:spPr>
            <a:xfrm>
              <a:off x="2204490" y="473966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106" name="tx106"/>
            <p:cNvSpPr/>
            <p:nvPr/>
          </p:nvSpPr>
          <p:spPr>
            <a:xfrm>
              <a:off x="2216603" y="45680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07" name="tx107"/>
            <p:cNvSpPr/>
            <p:nvPr/>
          </p:nvSpPr>
          <p:spPr>
            <a:xfrm>
              <a:off x="2277171" y="439649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08" name="tx108"/>
            <p:cNvSpPr/>
            <p:nvPr/>
          </p:nvSpPr>
          <p:spPr>
            <a:xfrm>
              <a:off x="2301398" y="42249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09" name="tx109"/>
            <p:cNvSpPr/>
            <p:nvPr/>
          </p:nvSpPr>
          <p:spPr>
            <a:xfrm>
              <a:off x="2374078" y="40533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10" name="tx110"/>
            <p:cNvSpPr/>
            <p:nvPr/>
          </p:nvSpPr>
          <p:spPr>
            <a:xfrm>
              <a:off x="2123965" y="388175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11" name="tx111"/>
            <p:cNvSpPr/>
            <p:nvPr/>
          </p:nvSpPr>
          <p:spPr>
            <a:xfrm>
              <a:off x="2127118" y="371017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12" name="tx112"/>
            <p:cNvSpPr/>
            <p:nvPr/>
          </p:nvSpPr>
          <p:spPr>
            <a:xfrm>
              <a:off x="2161350" y="35385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13" name="tx113"/>
            <p:cNvSpPr/>
            <p:nvPr/>
          </p:nvSpPr>
          <p:spPr>
            <a:xfrm>
              <a:off x="2183705" y="336701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14" name="tx114"/>
            <p:cNvSpPr/>
            <p:nvPr/>
          </p:nvSpPr>
          <p:spPr>
            <a:xfrm>
              <a:off x="2189966" y="31954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15" name="tx115"/>
            <p:cNvSpPr/>
            <p:nvPr/>
          </p:nvSpPr>
          <p:spPr>
            <a:xfrm>
              <a:off x="2247290" y="302384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16" name="tx116"/>
            <p:cNvSpPr/>
            <p:nvPr/>
          </p:nvSpPr>
          <p:spPr>
            <a:xfrm>
              <a:off x="2247290" y="285226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17" name="tx117"/>
            <p:cNvSpPr/>
            <p:nvPr/>
          </p:nvSpPr>
          <p:spPr>
            <a:xfrm>
              <a:off x="2258258" y="26806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18" name="tx118"/>
            <p:cNvSpPr/>
            <p:nvPr/>
          </p:nvSpPr>
          <p:spPr>
            <a:xfrm>
              <a:off x="2282485" y="25091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19" name="tx119"/>
            <p:cNvSpPr/>
            <p:nvPr/>
          </p:nvSpPr>
          <p:spPr>
            <a:xfrm>
              <a:off x="2291263" y="23375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20" name="tx120"/>
            <p:cNvSpPr/>
            <p:nvPr/>
          </p:nvSpPr>
          <p:spPr>
            <a:xfrm>
              <a:off x="2328657" y="216594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21" name="tx121"/>
            <p:cNvSpPr/>
            <p:nvPr/>
          </p:nvSpPr>
          <p:spPr>
            <a:xfrm>
              <a:off x="2315581" y="199436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22" name="tx122"/>
            <p:cNvSpPr/>
            <p:nvPr/>
          </p:nvSpPr>
          <p:spPr>
            <a:xfrm>
              <a:off x="2336473" y="18227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3" name="rc123"/>
            <p:cNvSpPr/>
            <p:nvPr/>
          </p:nvSpPr>
          <p:spPr>
            <a:xfrm>
              <a:off x="1466780" y="1679636"/>
              <a:ext cx="1144722" cy="3774787"/>
            </a:xfrm>
            <a:prstGeom prst="rect">
              <a:avLst/>
            </a:prstGeom>
            <a:noFill/>
            <a:ln w="13550" cap="rnd">
              <a:solidFill>
                <a:srgbClr val="999999">
                  <a:alpha val="100000"/>
                </a:srgbClr>
              </a:solidFill>
              <a:prstDash val="solid"/>
              <a:round/>
            </a:ln>
          </p:spPr>
          <p:txBody>
            <a:bodyPr/>
            <a:lstStyle/>
            <a:p/>
          </p:txBody>
        </p:sp>
        <p:sp>
          <p:nvSpPr>
            <p:cNvPr id="124" name="pl124"/>
            <p:cNvSpPr/>
            <p:nvPr/>
          </p:nvSpPr>
          <p:spPr>
            <a:xfrm>
              <a:off x="269199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281312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3426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5539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7653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9766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880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3993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6107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822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503595"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35" name="pt135"/>
            <p:cNvSpPr/>
            <p:nvPr/>
          </p:nvSpPr>
          <p:spPr>
            <a:xfrm>
              <a:off x="3126482"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3271843" y="507332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7" name="pt137"/>
            <p:cNvSpPr/>
            <p:nvPr/>
          </p:nvSpPr>
          <p:spPr>
            <a:xfrm>
              <a:off x="3320297" y="49017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8" name="pt138"/>
            <p:cNvSpPr/>
            <p:nvPr/>
          </p:nvSpPr>
          <p:spPr>
            <a:xfrm>
              <a:off x="3332411" y="473016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9" name="pt139"/>
            <p:cNvSpPr/>
            <p:nvPr/>
          </p:nvSpPr>
          <p:spPr>
            <a:xfrm>
              <a:off x="3380865" y="455858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3392978" y="438699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3405091" y="421541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3465659" y="404383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3501999" y="387225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501999" y="370067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3538340" y="352909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3550453" y="33575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3550453" y="318593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3574680" y="301434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3598907" y="284276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3598907" y="267118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1" name="pt151"/>
            <p:cNvSpPr/>
            <p:nvPr/>
          </p:nvSpPr>
          <p:spPr>
            <a:xfrm>
              <a:off x="3623134" y="249960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3647361" y="232802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3647361" y="215644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3659474" y="198486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5" name="pt155"/>
            <p:cNvSpPr/>
            <p:nvPr/>
          </p:nvSpPr>
          <p:spPr>
            <a:xfrm>
              <a:off x="3659474" y="181328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6" name="tx156"/>
            <p:cNvSpPr/>
            <p:nvPr/>
          </p:nvSpPr>
          <p:spPr>
            <a:xfrm>
              <a:off x="3224986" y="52544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57" name="tx157"/>
            <p:cNvSpPr/>
            <p:nvPr/>
          </p:nvSpPr>
          <p:spPr>
            <a:xfrm>
              <a:off x="3370347" y="508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58" name="tx158"/>
            <p:cNvSpPr/>
            <p:nvPr/>
          </p:nvSpPr>
          <p:spPr>
            <a:xfrm>
              <a:off x="3418801" y="491124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9" name="tx159"/>
            <p:cNvSpPr/>
            <p:nvPr/>
          </p:nvSpPr>
          <p:spPr>
            <a:xfrm>
              <a:off x="3430915" y="473966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60" name="tx160"/>
            <p:cNvSpPr/>
            <p:nvPr/>
          </p:nvSpPr>
          <p:spPr>
            <a:xfrm>
              <a:off x="3479369" y="456807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61" name="tx161"/>
            <p:cNvSpPr/>
            <p:nvPr/>
          </p:nvSpPr>
          <p:spPr>
            <a:xfrm>
              <a:off x="3491482" y="43964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62" name="tx162"/>
            <p:cNvSpPr/>
            <p:nvPr/>
          </p:nvSpPr>
          <p:spPr>
            <a:xfrm>
              <a:off x="3503595" y="42249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63" name="tx163"/>
            <p:cNvSpPr/>
            <p:nvPr/>
          </p:nvSpPr>
          <p:spPr>
            <a:xfrm>
              <a:off x="3564163" y="405333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64" name="tx164"/>
            <p:cNvSpPr/>
            <p:nvPr/>
          </p:nvSpPr>
          <p:spPr>
            <a:xfrm>
              <a:off x="3316148" y="38817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65" name="tx165"/>
            <p:cNvSpPr/>
            <p:nvPr/>
          </p:nvSpPr>
          <p:spPr>
            <a:xfrm>
              <a:off x="3320537" y="371017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66" name="tx166"/>
            <p:cNvSpPr/>
            <p:nvPr/>
          </p:nvSpPr>
          <p:spPr>
            <a:xfrm>
              <a:off x="3337858" y="3538592"/>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67" name="tx167"/>
            <p:cNvSpPr/>
            <p:nvPr/>
          </p:nvSpPr>
          <p:spPr>
            <a:xfrm>
              <a:off x="3351435" y="33670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68" name="tx168"/>
            <p:cNvSpPr/>
            <p:nvPr/>
          </p:nvSpPr>
          <p:spPr>
            <a:xfrm>
              <a:off x="3377952" y="319542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69" name="tx169"/>
            <p:cNvSpPr/>
            <p:nvPr/>
          </p:nvSpPr>
          <p:spPr>
            <a:xfrm>
              <a:off x="3419736" y="302384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70" name="tx170"/>
            <p:cNvSpPr/>
            <p:nvPr/>
          </p:nvSpPr>
          <p:spPr>
            <a:xfrm>
              <a:off x="3399980" y="285226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71" name="tx171"/>
            <p:cNvSpPr/>
            <p:nvPr/>
          </p:nvSpPr>
          <p:spPr>
            <a:xfrm>
              <a:off x="3413239" y="268068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72" name="tx172"/>
            <p:cNvSpPr/>
            <p:nvPr/>
          </p:nvSpPr>
          <p:spPr>
            <a:xfrm>
              <a:off x="3424207" y="250910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73" name="tx173"/>
            <p:cNvSpPr/>
            <p:nvPr/>
          </p:nvSpPr>
          <p:spPr>
            <a:xfrm>
              <a:off x="3452731" y="23375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74" name="tx174"/>
            <p:cNvSpPr/>
            <p:nvPr/>
          </p:nvSpPr>
          <p:spPr>
            <a:xfrm>
              <a:off x="3457212" y="216594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75" name="tx175"/>
            <p:cNvSpPr/>
            <p:nvPr/>
          </p:nvSpPr>
          <p:spPr>
            <a:xfrm>
              <a:off x="3504530" y="199436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76" name="tx176"/>
            <p:cNvSpPr/>
            <p:nvPr/>
          </p:nvSpPr>
          <p:spPr>
            <a:xfrm>
              <a:off x="3456067" y="18227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77" name="rc177"/>
            <p:cNvSpPr/>
            <p:nvPr/>
          </p:nvSpPr>
          <p:spPr>
            <a:xfrm>
              <a:off x="2681091" y="1679636"/>
              <a:ext cx="1144722" cy="3774787"/>
            </a:xfrm>
            <a:prstGeom prst="rect">
              <a:avLst/>
            </a:prstGeom>
            <a:noFill/>
            <a:ln w="13550" cap="rnd">
              <a:solidFill>
                <a:srgbClr val="999999">
                  <a:alpha val="100000"/>
                </a:srgbClr>
              </a:solidFill>
              <a:prstDash val="solid"/>
              <a:round/>
            </a:ln>
          </p:spPr>
          <p:txBody>
            <a:bodyPr/>
            <a:lstStyle/>
            <a:p/>
          </p:txBody>
        </p:sp>
        <p:sp>
          <p:nvSpPr>
            <p:cNvPr id="178" name="pl178"/>
            <p:cNvSpPr/>
            <p:nvPr/>
          </p:nvSpPr>
          <p:spPr>
            <a:xfrm>
              <a:off x="39063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02743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14857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6970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39084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51197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63311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5424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87538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99651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826928"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89" name="pt189"/>
            <p:cNvSpPr/>
            <p:nvPr/>
          </p:nvSpPr>
          <p:spPr>
            <a:xfrm>
              <a:off x="4389247"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0" name="pt190"/>
            <p:cNvSpPr/>
            <p:nvPr/>
          </p:nvSpPr>
          <p:spPr>
            <a:xfrm>
              <a:off x="4498268" y="513766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4558836" y="50304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4558836" y="492319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4692084" y="481595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716311" y="47087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740537" y="460147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752651" y="449423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4764764" y="438699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4788991" y="427976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4801105" y="417252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4801105" y="406528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4813218" y="395804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4813218" y="385080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3" name="pt203"/>
            <p:cNvSpPr/>
            <p:nvPr/>
          </p:nvSpPr>
          <p:spPr>
            <a:xfrm>
              <a:off x="4825332" y="374357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4" name="pt204"/>
            <p:cNvSpPr/>
            <p:nvPr/>
          </p:nvSpPr>
          <p:spPr>
            <a:xfrm>
              <a:off x="4837445" y="363633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4837445" y="352909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4837445" y="342185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4849559" y="331461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4849559" y="320737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9" name="pt209"/>
            <p:cNvSpPr/>
            <p:nvPr/>
          </p:nvSpPr>
          <p:spPr>
            <a:xfrm>
              <a:off x="4873786" y="310014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0" name="pt210"/>
            <p:cNvSpPr/>
            <p:nvPr/>
          </p:nvSpPr>
          <p:spPr>
            <a:xfrm>
              <a:off x="4873786" y="299290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1" name="pt211"/>
            <p:cNvSpPr/>
            <p:nvPr/>
          </p:nvSpPr>
          <p:spPr>
            <a:xfrm>
              <a:off x="4873786" y="288566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4885899" y="277842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4898013" y="267118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898013" y="256394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922239" y="245671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934353" y="234947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934353" y="224223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934353" y="213499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946466" y="202775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946466" y="192051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946466"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tx222"/>
            <p:cNvSpPr/>
            <p:nvPr/>
          </p:nvSpPr>
          <p:spPr>
            <a:xfrm>
              <a:off x="4487751" y="52544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23" name="tx223"/>
            <p:cNvSpPr/>
            <p:nvPr/>
          </p:nvSpPr>
          <p:spPr>
            <a:xfrm>
              <a:off x="4596772" y="5147166"/>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24" name="tx224"/>
            <p:cNvSpPr/>
            <p:nvPr/>
          </p:nvSpPr>
          <p:spPr>
            <a:xfrm>
              <a:off x="4657340" y="503992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25" name="tx225"/>
            <p:cNvSpPr/>
            <p:nvPr/>
          </p:nvSpPr>
          <p:spPr>
            <a:xfrm>
              <a:off x="4657340" y="49326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226" name="tx226"/>
            <p:cNvSpPr/>
            <p:nvPr/>
          </p:nvSpPr>
          <p:spPr>
            <a:xfrm>
              <a:off x="4790588" y="48254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227" name="tx227"/>
            <p:cNvSpPr/>
            <p:nvPr/>
          </p:nvSpPr>
          <p:spPr>
            <a:xfrm>
              <a:off x="4517292" y="47182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28" name="tx228"/>
            <p:cNvSpPr/>
            <p:nvPr/>
          </p:nvSpPr>
          <p:spPr>
            <a:xfrm>
              <a:off x="4545908" y="46109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229" name="tx229"/>
            <p:cNvSpPr/>
            <p:nvPr/>
          </p:nvSpPr>
          <p:spPr>
            <a:xfrm>
              <a:off x="4553633" y="45037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30" name="tx230"/>
            <p:cNvSpPr/>
            <p:nvPr/>
          </p:nvSpPr>
          <p:spPr>
            <a:xfrm>
              <a:off x="4578913" y="43964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31" name="tx231"/>
            <p:cNvSpPr/>
            <p:nvPr/>
          </p:nvSpPr>
          <p:spPr>
            <a:xfrm>
              <a:off x="4611919" y="428926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32" name="tx232"/>
            <p:cNvSpPr/>
            <p:nvPr/>
          </p:nvSpPr>
          <p:spPr>
            <a:xfrm>
              <a:off x="4606476" y="41820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33" name="tx233"/>
            <p:cNvSpPr/>
            <p:nvPr/>
          </p:nvSpPr>
          <p:spPr>
            <a:xfrm>
              <a:off x="4621106" y="4074783"/>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34" name="tx234"/>
            <p:cNvSpPr/>
            <p:nvPr/>
          </p:nvSpPr>
          <p:spPr>
            <a:xfrm>
              <a:off x="4645015" y="396754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35" name="tx235"/>
            <p:cNvSpPr/>
            <p:nvPr/>
          </p:nvSpPr>
          <p:spPr>
            <a:xfrm>
              <a:off x="4618589" y="386030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36" name="tx236"/>
            <p:cNvSpPr/>
            <p:nvPr/>
          </p:nvSpPr>
          <p:spPr>
            <a:xfrm>
              <a:off x="4639481" y="375306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37" name="tx237"/>
            <p:cNvSpPr/>
            <p:nvPr/>
          </p:nvSpPr>
          <p:spPr>
            <a:xfrm>
              <a:off x="4651594" y="36458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38" name="tx238"/>
            <p:cNvSpPr/>
            <p:nvPr/>
          </p:nvSpPr>
          <p:spPr>
            <a:xfrm>
              <a:off x="4638518" y="353859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39" name="tx239"/>
            <p:cNvSpPr/>
            <p:nvPr/>
          </p:nvSpPr>
          <p:spPr>
            <a:xfrm>
              <a:off x="4653057" y="3431354"/>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240" name="tx240"/>
            <p:cNvSpPr/>
            <p:nvPr/>
          </p:nvSpPr>
          <p:spPr>
            <a:xfrm>
              <a:off x="4663708" y="33241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41" name="tx241"/>
            <p:cNvSpPr/>
            <p:nvPr/>
          </p:nvSpPr>
          <p:spPr>
            <a:xfrm>
              <a:off x="4663708" y="32168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42" name="tx242"/>
            <p:cNvSpPr/>
            <p:nvPr/>
          </p:nvSpPr>
          <p:spPr>
            <a:xfrm>
              <a:off x="4692415" y="3109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43" name="tx243"/>
            <p:cNvSpPr/>
            <p:nvPr/>
          </p:nvSpPr>
          <p:spPr>
            <a:xfrm>
              <a:off x="4687935" y="30024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44" name="tx244"/>
            <p:cNvSpPr/>
            <p:nvPr/>
          </p:nvSpPr>
          <p:spPr>
            <a:xfrm>
              <a:off x="4693970" y="2895162"/>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45" name="tx245"/>
            <p:cNvSpPr/>
            <p:nvPr/>
          </p:nvSpPr>
          <p:spPr>
            <a:xfrm>
              <a:off x="4726566" y="278792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46" name="tx246"/>
            <p:cNvSpPr/>
            <p:nvPr/>
          </p:nvSpPr>
          <p:spPr>
            <a:xfrm>
              <a:off x="4716551" y="268068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47" name="tx247"/>
            <p:cNvSpPr/>
            <p:nvPr/>
          </p:nvSpPr>
          <p:spPr>
            <a:xfrm>
              <a:off x="4690216" y="257344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48" name="tx248"/>
            <p:cNvSpPr/>
            <p:nvPr/>
          </p:nvSpPr>
          <p:spPr>
            <a:xfrm>
              <a:off x="4742332" y="246620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49" name="tx249"/>
            <p:cNvSpPr/>
            <p:nvPr/>
          </p:nvSpPr>
          <p:spPr>
            <a:xfrm>
              <a:off x="4775019" y="235897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50" name="tx250"/>
            <p:cNvSpPr/>
            <p:nvPr/>
          </p:nvSpPr>
          <p:spPr>
            <a:xfrm>
              <a:off x="4767521" y="2251732"/>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51" name="tx251"/>
            <p:cNvSpPr/>
            <p:nvPr/>
          </p:nvSpPr>
          <p:spPr>
            <a:xfrm>
              <a:off x="4745576" y="214449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52" name="tx252"/>
            <p:cNvSpPr/>
            <p:nvPr/>
          </p:nvSpPr>
          <p:spPr>
            <a:xfrm>
              <a:off x="4756226" y="20372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53" name="tx253"/>
            <p:cNvSpPr/>
            <p:nvPr/>
          </p:nvSpPr>
          <p:spPr>
            <a:xfrm>
              <a:off x="4751837" y="19300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54" name="tx254"/>
            <p:cNvSpPr/>
            <p:nvPr/>
          </p:nvSpPr>
          <p:spPr>
            <a:xfrm>
              <a:off x="4765096" y="18227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55" name="rc255"/>
            <p:cNvSpPr/>
            <p:nvPr/>
          </p:nvSpPr>
          <p:spPr>
            <a:xfrm>
              <a:off x="3895403" y="1679636"/>
              <a:ext cx="1144722" cy="3774787"/>
            </a:xfrm>
            <a:prstGeom prst="rect">
              <a:avLst/>
            </a:prstGeom>
            <a:noFill/>
            <a:ln w="13550" cap="rnd">
              <a:solidFill>
                <a:srgbClr val="999999">
                  <a:alpha val="100000"/>
                </a:srgbClr>
              </a:solidFill>
              <a:prstDash val="solid"/>
              <a:round/>
            </a:ln>
          </p:spPr>
          <p:txBody>
            <a:bodyPr/>
            <a:lstStyle/>
            <a:p/>
          </p:txBody>
        </p:sp>
        <p:sp>
          <p:nvSpPr>
            <p:cNvPr id="256" name="pl256"/>
            <p:cNvSpPr/>
            <p:nvPr/>
          </p:nvSpPr>
          <p:spPr>
            <a:xfrm>
              <a:off x="512061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524175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536288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548402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560515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572628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584742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596855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608969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621082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6017012"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267" name="pt267"/>
            <p:cNvSpPr/>
            <p:nvPr/>
          </p:nvSpPr>
          <p:spPr>
            <a:xfrm>
              <a:off x="5458197"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5773147" y="506429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5785260" y="488368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0" name="pt270"/>
            <p:cNvSpPr/>
            <p:nvPr/>
          </p:nvSpPr>
          <p:spPr>
            <a:xfrm>
              <a:off x="5797374" y="470307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5870055" y="452245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2" name="pt272"/>
            <p:cNvSpPr/>
            <p:nvPr/>
          </p:nvSpPr>
          <p:spPr>
            <a:xfrm>
              <a:off x="6088097" y="434184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3" name="pt273"/>
            <p:cNvSpPr/>
            <p:nvPr/>
          </p:nvSpPr>
          <p:spPr>
            <a:xfrm>
              <a:off x="6100210" y="416123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4" name="pt274"/>
            <p:cNvSpPr/>
            <p:nvPr/>
          </p:nvSpPr>
          <p:spPr>
            <a:xfrm>
              <a:off x="6112324" y="398062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5" name="pt275"/>
            <p:cNvSpPr/>
            <p:nvPr/>
          </p:nvSpPr>
          <p:spPr>
            <a:xfrm>
              <a:off x="6124437" y="38000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6" name="pt276"/>
            <p:cNvSpPr/>
            <p:nvPr/>
          </p:nvSpPr>
          <p:spPr>
            <a:xfrm>
              <a:off x="6124437" y="361939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7" name="pt277"/>
            <p:cNvSpPr/>
            <p:nvPr/>
          </p:nvSpPr>
          <p:spPr>
            <a:xfrm>
              <a:off x="6136551" y="343878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8" name="pt278"/>
            <p:cNvSpPr/>
            <p:nvPr/>
          </p:nvSpPr>
          <p:spPr>
            <a:xfrm>
              <a:off x="6148664" y="325817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6148664" y="307756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6148664" y="28969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6160778" y="27163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6160778" y="253572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6160778" y="235511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6160778" y="217450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6160778" y="199389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6160778"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tx287"/>
            <p:cNvSpPr/>
            <p:nvPr/>
          </p:nvSpPr>
          <p:spPr>
            <a:xfrm>
              <a:off x="5556701" y="52544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88" name="tx288"/>
            <p:cNvSpPr/>
            <p:nvPr/>
          </p:nvSpPr>
          <p:spPr>
            <a:xfrm>
              <a:off x="5871651" y="507379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89" name="tx289"/>
            <p:cNvSpPr/>
            <p:nvPr/>
          </p:nvSpPr>
          <p:spPr>
            <a:xfrm>
              <a:off x="5883764" y="48931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90" name="tx290"/>
            <p:cNvSpPr/>
            <p:nvPr/>
          </p:nvSpPr>
          <p:spPr>
            <a:xfrm>
              <a:off x="5895878" y="47125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91" name="tx291"/>
            <p:cNvSpPr/>
            <p:nvPr/>
          </p:nvSpPr>
          <p:spPr>
            <a:xfrm>
              <a:off x="5968559" y="453195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92" name="tx292"/>
            <p:cNvSpPr/>
            <p:nvPr/>
          </p:nvSpPr>
          <p:spPr>
            <a:xfrm>
              <a:off x="5915413" y="435134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93" name="tx293"/>
            <p:cNvSpPr/>
            <p:nvPr/>
          </p:nvSpPr>
          <p:spPr>
            <a:xfrm>
              <a:off x="5918840" y="417073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94" name="tx294"/>
            <p:cNvSpPr/>
            <p:nvPr/>
          </p:nvSpPr>
          <p:spPr>
            <a:xfrm>
              <a:off x="5948601" y="399012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95" name="tx295"/>
            <p:cNvSpPr/>
            <p:nvPr/>
          </p:nvSpPr>
          <p:spPr>
            <a:xfrm>
              <a:off x="5943067" y="380951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96" name="tx296"/>
            <p:cNvSpPr/>
            <p:nvPr/>
          </p:nvSpPr>
          <p:spPr>
            <a:xfrm>
              <a:off x="5938678" y="362889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97" name="tx297"/>
            <p:cNvSpPr/>
            <p:nvPr/>
          </p:nvSpPr>
          <p:spPr>
            <a:xfrm>
              <a:off x="5946311" y="344828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98" name="tx298"/>
            <p:cNvSpPr/>
            <p:nvPr/>
          </p:nvSpPr>
          <p:spPr>
            <a:xfrm>
              <a:off x="5949646" y="326767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99" name="tx299"/>
            <p:cNvSpPr/>
            <p:nvPr/>
          </p:nvSpPr>
          <p:spPr>
            <a:xfrm>
              <a:off x="5967202" y="30870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00" name="tx300"/>
            <p:cNvSpPr/>
            <p:nvPr/>
          </p:nvSpPr>
          <p:spPr>
            <a:xfrm>
              <a:off x="5962813" y="29064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01" name="tx301"/>
            <p:cNvSpPr/>
            <p:nvPr/>
          </p:nvSpPr>
          <p:spPr>
            <a:xfrm>
              <a:off x="5970538" y="27258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02" name="tx302"/>
            <p:cNvSpPr/>
            <p:nvPr/>
          </p:nvSpPr>
          <p:spPr>
            <a:xfrm>
              <a:off x="6001444" y="254522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03" name="tx303"/>
            <p:cNvSpPr/>
            <p:nvPr/>
          </p:nvSpPr>
          <p:spPr>
            <a:xfrm>
              <a:off x="5961851" y="236461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04" name="tx304"/>
            <p:cNvSpPr/>
            <p:nvPr/>
          </p:nvSpPr>
          <p:spPr>
            <a:xfrm>
              <a:off x="5952981" y="218400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05" name="tx305"/>
            <p:cNvSpPr/>
            <p:nvPr/>
          </p:nvSpPr>
          <p:spPr>
            <a:xfrm>
              <a:off x="5980870" y="200339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06" name="tx306"/>
            <p:cNvSpPr/>
            <p:nvPr/>
          </p:nvSpPr>
          <p:spPr>
            <a:xfrm>
              <a:off x="5974927" y="182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07" name="rc307"/>
            <p:cNvSpPr/>
            <p:nvPr/>
          </p:nvSpPr>
          <p:spPr>
            <a:xfrm>
              <a:off x="5109714" y="1679636"/>
              <a:ext cx="1144722" cy="3774787"/>
            </a:xfrm>
            <a:prstGeom prst="rect">
              <a:avLst/>
            </a:prstGeom>
            <a:noFill/>
            <a:ln w="13550" cap="rnd">
              <a:solidFill>
                <a:srgbClr val="999999">
                  <a:alpha val="100000"/>
                </a:srgbClr>
              </a:solidFill>
              <a:prstDash val="solid"/>
              <a:round/>
            </a:ln>
          </p:spPr>
          <p:txBody>
            <a:bodyPr/>
            <a:lstStyle/>
            <a:p/>
          </p:txBody>
        </p:sp>
        <p:sp>
          <p:nvSpPr>
            <p:cNvPr id="308" name="pl308"/>
            <p:cNvSpPr/>
            <p:nvPr/>
          </p:nvSpPr>
          <p:spPr>
            <a:xfrm>
              <a:off x="633492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45606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57719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9833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681946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694060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706173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718287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73040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42513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340345"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319" name="pt319"/>
            <p:cNvSpPr/>
            <p:nvPr/>
          </p:nvSpPr>
          <p:spPr>
            <a:xfrm>
              <a:off x="7181274" y="524490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7193387" y="515911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205501" y="507332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217614" y="498753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29728" y="490174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41841" y="481595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41841" y="473016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3954" y="464437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53954" y="455858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78181" y="447279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7278181" y="438699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7278181" y="430120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95" y="421541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95" y="412962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290295" y="40438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290295" y="395804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02408" y="387225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14522" y="378646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14522" y="370067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14522" y="36148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14522" y="352909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7326635" y="34433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26635" y="335751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26635" y="32717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26635" y="31859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38749" y="310014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338749" y="301434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338749" y="292855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338749" y="28427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7338749" y="275697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7350862" y="267118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pt350"/>
            <p:cNvSpPr/>
            <p:nvPr/>
          </p:nvSpPr>
          <p:spPr>
            <a:xfrm>
              <a:off x="7350862" y="258539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7350862" y="24996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7350862" y="241381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7362976" y="232802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7362976" y="224223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7362976" y="215644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7375089" y="207065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7375089" y="198486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7375089" y="189907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7375089"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tx360"/>
            <p:cNvSpPr/>
            <p:nvPr/>
          </p:nvSpPr>
          <p:spPr>
            <a:xfrm>
              <a:off x="7004292" y="525440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61" name="tx361"/>
            <p:cNvSpPr/>
            <p:nvPr/>
          </p:nvSpPr>
          <p:spPr>
            <a:xfrm>
              <a:off x="7012017" y="51686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62" name="tx362"/>
            <p:cNvSpPr/>
            <p:nvPr/>
          </p:nvSpPr>
          <p:spPr>
            <a:xfrm>
              <a:off x="7006482" y="50828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63" name="tx363"/>
            <p:cNvSpPr/>
            <p:nvPr/>
          </p:nvSpPr>
          <p:spPr>
            <a:xfrm>
              <a:off x="7050874" y="499703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64" name="tx364"/>
            <p:cNvSpPr/>
            <p:nvPr/>
          </p:nvSpPr>
          <p:spPr>
            <a:xfrm>
              <a:off x="7083561" y="4911242"/>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65" name="tx365"/>
            <p:cNvSpPr/>
            <p:nvPr/>
          </p:nvSpPr>
          <p:spPr>
            <a:xfrm>
              <a:off x="7034044" y="482545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66" name="tx366"/>
            <p:cNvSpPr/>
            <p:nvPr/>
          </p:nvSpPr>
          <p:spPr>
            <a:xfrm>
              <a:off x="7060379" y="473966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67" name="tx367"/>
            <p:cNvSpPr/>
            <p:nvPr/>
          </p:nvSpPr>
          <p:spPr>
            <a:xfrm>
              <a:off x="7081362" y="465387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368" name="tx368"/>
            <p:cNvSpPr/>
            <p:nvPr/>
          </p:nvSpPr>
          <p:spPr>
            <a:xfrm>
              <a:off x="7059325" y="45680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69" name="tx369"/>
            <p:cNvSpPr/>
            <p:nvPr/>
          </p:nvSpPr>
          <p:spPr>
            <a:xfrm>
              <a:off x="7092330" y="44822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370" name="tx370"/>
            <p:cNvSpPr/>
            <p:nvPr/>
          </p:nvSpPr>
          <p:spPr>
            <a:xfrm>
              <a:off x="7092330" y="43964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71" name="tx371"/>
            <p:cNvSpPr/>
            <p:nvPr/>
          </p:nvSpPr>
          <p:spPr>
            <a:xfrm>
              <a:off x="7096719" y="431070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72" name="tx372"/>
            <p:cNvSpPr/>
            <p:nvPr/>
          </p:nvSpPr>
          <p:spPr>
            <a:xfrm>
              <a:off x="7100055" y="42249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373" name="tx373"/>
            <p:cNvSpPr/>
            <p:nvPr/>
          </p:nvSpPr>
          <p:spPr>
            <a:xfrm>
              <a:off x="7117703" y="413912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374" name="tx374"/>
            <p:cNvSpPr/>
            <p:nvPr/>
          </p:nvSpPr>
          <p:spPr>
            <a:xfrm>
              <a:off x="7114777" y="4053336"/>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75" name="tx375"/>
            <p:cNvSpPr/>
            <p:nvPr/>
          </p:nvSpPr>
          <p:spPr>
            <a:xfrm>
              <a:off x="7104444" y="39675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376" name="tx376"/>
            <p:cNvSpPr/>
            <p:nvPr/>
          </p:nvSpPr>
          <p:spPr>
            <a:xfrm>
              <a:off x="7099001" y="388175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77" name="tx377"/>
            <p:cNvSpPr/>
            <p:nvPr/>
          </p:nvSpPr>
          <p:spPr>
            <a:xfrm>
              <a:off x="7124282" y="37959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78" name="tx378"/>
            <p:cNvSpPr/>
            <p:nvPr/>
          </p:nvSpPr>
          <p:spPr>
            <a:xfrm>
              <a:off x="7172745" y="3710173"/>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79" name="tx379"/>
            <p:cNvSpPr/>
            <p:nvPr/>
          </p:nvSpPr>
          <p:spPr>
            <a:xfrm>
              <a:off x="7133060" y="362438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80" name="tx380"/>
            <p:cNvSpPr/>
            <p:nvPr/>
          </p:nvSpPr>
          <p:spPr>
            <a:xfrm>
              <a:off x="7128671" y="353859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81" name="tx381"/>
            <p:cNvSpPr/>
            <p:nvPr/>
          </p:nvSpPr>
          <p:spPr>
            <a:xfrm>
              <a:off x="7145265" y="34528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82" name="tx382"/>
            <p:cNvSpPr/>
            <p:nvPr/>
          </p:nvSpPr>
          <p:spPr>
            <a:xfrm>
              <a:off x="7176171" y="336701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83" name="tx383"/>
            <p:cNvSpPr/>
            <p:nvPr/>
          </p:nvSpPr>
          <p:spPr>
            <a:xfrm>
              <a:off x="7186413" y="3281220"/>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84" name="tx384"/>
            <p:cNvSpPr/>
            <p:nvPr/>
          </p:nvSpPr>
          <p:spPr>
            <a:xfrm>
              <a:off x="7136395" y="31954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85" name="tx385"/>
            <p:cNvSpPr/>
            <p:nvPr/>
          </p:nvSpPr>
          <p:spPr>
            <a:xfrm>
              <a:off x="7166065" y="310963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86" name="tx386"/>
            <p:cNvSpPr/>
            <p:nvPr/>
          </p:nvSpPr>
          <p:spPr>
            <a:xfrm>
              <a:off x="7157378" y="302384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87" name="tx387"/>
            <p:cNvSpPr/>
            <p:nvPr/>
          </p:nvSpPr>
          <p:spPr>
            <a:xfrm>
              <a:off x="7148509" y="293805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88" name="tx388"/>
            <p:cNvSpPr/>
            <p:nvPr/>
          </p:nvSpPr>
          <p:spPr>
            <a:xfrm>
              <a:off x="7139730" y="285226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89" name="tx389"/>
            <p:cNvSpPr/>
            <p:nvPr/>
          </p:nvSpPr>
          <p:spPr>
            <a:xfrm>
              <a:off x="7157287" y="276647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90" name="tx390"/>
            <p:cNvSpPr/>
            <p:nvPr/>
          </p:nvSpPr>
          <p:spPr>
            <a:xfrm>
              <a:off x="7151844" y="26806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91" name="tx391"/>
            <p:cNvSpPr/>
            <p:nvPr/>
          </p:nvSpPr>
          <p:spPr>
            <a:xfrm>
              <a:off x="7156233" y="25948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392" name="tx392"/>
            <p:cNvSpPr/>
            <p:nvPr/>
          </p:nvSpPr>
          <p:spPr>
            <a:xfrm>
              <a:off x="7160622" y="250910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93" name="tx393"/>
            <p:cNvSpPr/>
            <p:nvPr/>
          </p:nvSpPr>
          <p:spPr>
            <a:xfrm>
              <a:off x="7160622" y="242331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394" name="tx394"/>
            <p:cNvSpPr/>
            <p:nvPr/>
          </p:nvSpPr>
          <p:spPr>
            <a:xfrm>
              <a:off x="7208031" y="23375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95" name="tx395"/>
            <p:cNvSpPr/>
            <p:nvPr/>
          </p:nvSpPr>
          <p:spPr>
            <a:xfrm>
              <a:off x="7183068" y="2251732"/>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96" name="tx396"/>
            <p:cNvSpPr/>
            <p:nvPr/>
          </p:nvSpPr>
          <p:spPr>
            <a:xfrm>
              <a:off x="7177125" y="21659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97" name="tx397"/>
            <p:cNvSpPr/>
            <p:nvPr/>
          </p:nvSpPr>
          <p:spPr>
            <a:xfrm>
              <a:off x="7184849" y="20801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98" name="tx398"/>
            <p:cNvSpPr/>
            <p:nvPr/>
          </p:nvSpPr>
          <p:spPr>
            <a:xfrm>
              <a:off x="7180460" y="19943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99" name="tx399"/>
            <p:cNvSpPr/>
            <p:nvPr/>
          </p:nvSpPr>
          <p:spPr>
            <a:xfrm>
              <a:off x="7214110" y="1908570"/>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400" name="tx400"/>
            <p:cNvSpPr/>
            <p:nvPr/>
          </p:nvSpPr>
          <p:spPr>
            <a:xfrm>
              <a:off x="7198016" y="182277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401" name="rc401"/>
            <p:cNvSpPr/>
            <p:nvPr/>
          </p:nvSpPr>
          <p:spPr>
            <a:xfrm>
              <a:off x="6324025" y="1679636"/>
              <a:ext cx="1144722" cy="3774787"/>
            </a:xfrm>
            <a:prstGeom prst="rect">
              <a:avLst/>
            </a:prstGeom>
            <a:noFill/>
            <a:ln w="13550" cap="rnd">
              <a:solidFill>
                <a:srgbClr val="999999">
                  <a:alpha val="100000"/>
                </a:srgbClr>
              </a:solidFill>
              <a:prstDash val="solid"/>
              <a:round/>
            </a:ln>
          </p:spPr>
          <p:txBody>
            <a:bodyPr/>
            <a:lstStyle/>
            <a:p/>
          </p:txBody>
        </p:sp>
        <p:sp>
          <p:nvSpPr>
            <p:cNvPr id="402" name="pl402"/>
            <p:cNvSpPr/>
            <p:nvPr/>
          </p:nvSpPr>
          <p:spPr>
            <a:xfrm>
              <a:off x="754923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767037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779150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5" name="pl405"/>
            <p:cNvSpPr/>
            <p:nvPr/>
          </p:nvSpPr>
          <p:spPr>
            <a:xfrm>
              <a:off x="791264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6" name="pl406"/>
            <p:cNvSpPr/>
            <p:nvPr/>
          </p:nvSpPr>
          <p:spPr>
            <a:xfrm>
              <a:off x="803377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7" name="pl407"/>
            <p:cNvSpPr/>
            <p:nvPr/>
          </p:nvSpPr>
          <p:spPr>
            <a:xfrm>
              <a:off x="815491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8" name="pl408"/>
            <p:cNvSpPr/>
            <p:nvPr/>
          </p:nvSpPr>
          <p:spPr>
            <a:xfrm>
              <a:off x="827604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9" name="pl409"/>
            <p:cNvSpPr/>
            <p:nvPr/>
          </p:nvSpPr>
          <p:spPr>
            <a:xfrm>
              <a:off x="839718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851831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863945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8554656"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413" name="pt413"/>
            <p:cNvSpPr/>
            <p:nvPr/>
          </p:nvSpPr>
          <p:spPr>
            <a:xfrm>
              <a:off x="8068522"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4" name="pt414"/>
            <p:cNvSpPr/>
            <p:nvPr/>
          </p:nvSpPr>
          <p:spPr>
            <a:xfrm>
              <a:off x="8407699" y="475467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8480379" y="426444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553060" y="377420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8565174" y="328397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pt418"/>
            <p:cNvSpPr/>
            <p:nvPr/>
          </p:nvSpPr>
          <p:spPr>
            <a:xfrm>
              <a:off x="8577287" y="2793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577287" y="230351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589400"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tx421"/>
            <p:cNvSpPr/>
            <p:nvPr/>
          </p:nvSpPr>
          <p:spPr>
            <a:xfrm>
              <a:off x="8167026" y="525440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22" name="tx422"/>
            <p:cNvSpPr/>
            <p:nvPr/>
          </p:nvSpPr>
          <p:spPr>
            <a:xfrm>
              <a:off x="8232089" y="476417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23" name="tx423"/>
            <p:cNvSpPr/>
            <p:nvPr/>
          </p:nvSpPr>
          <p:spPr>
            <a:xfrm>
              <a:off x="8285750" y="42739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24" name="tx424"/>
            <p:cNvSpPr/>
            <p:nvPr/>
          </p:nvSpPr>
          <p:spPr>
            <a:xfrm>
              <a:off x="8375987" y="378370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425" name="tx425"/>
            <p:cNvSpPr/>
            <p:nvPr/>
          </p:nvSpPr>
          <p:spPr>
            <a:xfrm>
              <a:off x="8392490" y="329347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26" name="tx426"/>
            <p:cNvSpPr/>
            <p:nvPr/>
          </p:nvSpPr>
          <p:spPr>
            <a:xfrm>
              <a:off x="8395917" y="280324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427" name="tx427"/>
            <p:cNvSpPr/>
            <p:nvPr/>
          </p:nvSpPr>
          <p:spPr>
            <a:xfrm>
              <a:off x="8417954" y="231301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428" name="tx428"/>
            <p:cNvSpPr/>
            <p:nvPr/>
          </p:nvSpPr>
          <p:spPr>
            <a:xfrm>
              <a:off x="8390382" y="18227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29" name="rc429"/>
            <p:cNvSpPr/>
            <p:nvPr/>
          </p:nvSpPr>
          <p:spPr>
            <a:xfrm>
              <a:off x="7538337" y="1679636"/>
              <a:ext cx="1144722" cy="3774787"/>
            </a:xfrm>
            <a:prstGeom prst="rect">
              <a:avLst/>
            </a:prstGeom>
            <a:noFill/>
            <a:ln w="13550" cap="rnd">
              <a:solidFill>
                <a:srgbClr val="999999">
                  <a:alpha val="100000"/>
                </a:srgbClr>
              </a:solidFill>
              <a:prstDash val="solid"/>
              <a:round/>
            </a:ln>
          </p:spPr>
          <p:txBody>
            <a:bodyPr/>
            <a:lstStyle/>
            <a:p/>
          </p:txBody>
        </p:sp>
        <p:sp>
          <p:nvSpPr>
            <p:cNvPr id="430" name="pl430"/>
            <p:cNvSpPr/>
            <p:nvPr/>
          </p:nvSpPr>
          <p:spPr>
            <a:xfrm>
              <a:off x="876355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888468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900582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3" name="pl433"/>
            <p:cNvSpPr/>
            <p:nvPr/>
          </p:nvSpPr>
          <p:spPr>
            <a:xfrm>
              <a:off x="912695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4" name="pl434"/>
            <p:cNvSpPr/>
            <p:nvPr/>
          </p:nvSpPr>
          <p:spPr>
            <a:xfrm>
              <a:off x="924808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5" name="pl435"/>
            <p:cNvSpPr/>
            <p:nvPr/>
          </p:nvSpPr>
          <p:spPr>
            <a:xfrm>
              <a:off x="936922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6" name="pl436"/>
            <p:cNvSpPr/>
            <p:nvPr/>
          </p:nvSpPr>
          <p:spPr>
            <a:xfrm>
              <a:off x="949035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7" name="pl437"/>
            <p:cNvSpPr/>
            <p:nvPr/>
          </p:nvSpPr>
          <p:spPr>
            <a:xfrm>
              <a:off x="961149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8" name="pl438"/>
            <p:cNvSpPr/>
            <p:nvPr/>
          </p:nvSpPr>
          <p:spPr>
            <a:xfrm>
              <a:off x="973262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39" name="pl439"/>
            <p:cNvSpPr/>
            <p:nvPr/>
          </p:nvSpPr>
          <p:spPr>
            <a:xfrm>
              <a:off x="985376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40" name="pl440"/>
            <p:cNvSpPr/>
            <p:nvPr/>
          </p:nvSpPr>
          <p:spPr>
            <a:xfrm>
              <a:off x="9417677"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441" name="pt441"/>
            <p:cNvSpPr/>
            <p:nvPr/>
          </p:nvSpPr>
          <p:spPr>
            <a:xfrm>
              <a:off x="9137471" y="524490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2" name="pt442"/>
            <p:cNvSpPr/>
            <p:nvPr/>
          </p:nvSpPr>
          <p:spPr>
            <a:xfrm>
              <a:off x="9198039" y="509570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3" name="pt443"/>
            <p:cNvSpPr/>
            <p:nvPr/>
          </p:nvSpPr>
          <p:spPr>
            <a:xfrm>
              <a:off x="9270719" y="494650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4" name="pt444"/>
            <p:cNvSpPr/>
            <p:nvPr/>
          </p:nvSpPr>
          <p:spPr>
            <a:xfrm>
              <a:off x="9282833" y="4797302"/>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5" name="pt445"/>
            <p:cNvSpPr/>
            <p:nvPr/>
          </p:nvSpPr>
          <p:spPr>
            <a:xfrm>
              <a:off x="9282833" y="464810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6" name="pt446"/>
            <p:cNvSpPr/>
            <p:nvPr/>
          </p:nvSpPr>
          <p:spPr>
            <a:xfrm>
              <a:off x="9307060" y="449890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7" name="pt447"/>
            <p:cNvSpPr/>
            <p:nvPr/>
          </p:nvSpPr>
          <p:spPr>
            <a:xfrm>
              <a:off x="9355514" y="434969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8" name="pt448"/>
            <p:cNvSpPr/>
            <p:nvPr/>
          </p:nvSpPr>
          <p:spPr>
            <a:xfrm>
              <a:off x="9355514" y="420049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9" name="pt449"/>
            <p:cNvSpPr/>
            <p:nvPr/>
          </p:nvSpPr>
          <p:spPr>
            <a:xfrm>
              <a:off x="9428194" y="4051297"/>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9428194" y="390209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1" name="pt451"/>
            <p:cNvSpPr/>
            <p:nvPr/>
          </p:nvSpPr>
          <p:spPr>
            <a:xfrm>
              <a:off x="9440308" y="375289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2" name="pt452"/>
            <p:cNvSpPr/>
            <p:nvPr/>
          </p:nvSpPr>
          <p:spPr>
            <a:xfrm>
              <a:off x="9512989" y="360369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3" name="pt453"/>
            <p:cNvSpPr/>
            <p:nvPr/>
          </p:nvSpPr>
          <p:spPr>
            <a:xfrm>
              <a:off x="9549329" y="345449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4" name="pt454"/>
            <p:cNvSpPr/>
            <p:nvPr/>
          </p:nvSpPr>
          <p:spPr>
            <a:xfrm>
              <a:off x="9585669" y="330529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5" name="pt455"/>
            <p:cNvSpPr/>
            <p:nvPr/>
          </p:nvSpPr>
          <p:spPr>
            <a:xfrm>
              <a:off x="9597783" y="315609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6" name="pt456"/>
            <p:cNvSpPr/>
            <p:nvPr/>
          </p:nvSpPr>
          <p:spPr>
            <a:xfrm>
              <a:off x="9597783" y="300688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7" name="pt457"/>
            <p:cNvSpPr/>
            <p:nvPr/>
          </p:nvSpPr>
          <p:spPr>
            <a:xfrm>
              <a:off x="9634123" y="285768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8" name="pt458"/>
            <p:cNvSpPr/>
            <p:nvPr/>
          </p:nvSpPr>
          <p:spPr>
            <a:xfrm>
              <a:off x="9658350" y="270848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670464" y="255928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694691" y="241008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1" name="pt461"/>
            <p:cNvSpPr/>
            <p:nvPr/>
          </p:nvSpPr>
          <p:spPr>
            <a:xfrm>
              <a:off x="9718918" y="22608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2" name="pt462"/>
            <p:cNvSpPr/>
            <p:nvPr/>
          </p:nvSpPr>
          <p:spPr>
            <a:xfrm>
              <a:off x="9731031" y="21116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3" name="pt463"/>
            <p:cNvSpPr/>
            <p:nvPr/>
          </p:nvSpPr>
          <p:spPr>
            <a:xfrm>
              <a:off x="9731031" y="196248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4" name="pt464"/>
            <p:cNvSpPr/>
            <p:nvPr/>
          </p:nvSpPr>
          <p:spPr>
            <a:xfrm>
              <a:off x="9755258" y="181328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5" name="tx465"/>
            <p:cNvSpPr/>
            <p:nvPr/>
          </p:nvSpPr>
          <p:spPr>
            <a:xfrm>
              <a:off x="9235975" y="52544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66" name="tx466"/>
            <p:cNvSpPr/>
            <p:nvPr/>
          </p:nvSpPr>
          <p:spPr>
            <a:xfrm>
              <a:off x="9296543" y="51052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67" name="tx467"/>
            <p:cNvSpPr/>
            <p:nvPr/>
          </p:nvSpPr>
          <p:spPr>
            <a:xfrm>
              <a:off x="9369223" y="495600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68" name="tx468"/>
            <p:cNvSpPr/>
            <p:nvPr/>
          </p:nvSpPr>
          <p:spPr>
            <a:xfrm>
              <a:off x="9381337" y="48068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69" name="tx469"/>
            <p:cNvSpPr/>
            <p:nvPr/>
          </p:nvSpPr>
          <p:spPr>
            <a:xfrm>
              <a:off x="9381337" y="465760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70" name="tx470"/>
            <p:cNvSpPr/>
            <p:nvPr/>
          </p:nvSpPr>
          <p:spPr>
            <a:xfrm>
              <a:off x="9405564" y="450839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71" name="tx471"/>
            <p:cNvSpPr/>
            <p:nvPr/>
          </p:nvSpPr>
          <p:spPr>
            <a:xfrm>
              <a:off x="9454018" y="435919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72" name="tx472"/>
            <p:cNvSpPr/>
            <p:nvPr/>
          </p:nvSpPr>
          <p:spPr>
            <a:xfrm>
              <a:off x="9454018" y="420999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73" name="tx473"/>
            <p:cNvSpPr/>
            <p:nvPr/>
          </p:nvSpPr>
          <p:spPr>
            <a:xfrm>
              <a:off x="9526698" y="406079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74" name="tx474"/>
            <p:cNvSpPr/>
            <p:nvPr/>
          </p:nvSpPr>
          <p:spPr>
            <a:xfrm>
              <a:off x="9526698" y="391159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75" name="tx475"/>
            <p:cNvSpPr/>
            <p:nvPr/>
          </p:nvSpPr>
          <p:spPr>
            <a:xfrm>
              <a:off x="9538812" y="37623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76" name="tx476"/>
            <p:cNvSpPr/>
            <p:nvPr/>
          </p:nvSpPr>
          <p:spPr>
            <a:xfrm>
              <a:off x="9611493" y="36131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77" name="tx477"/>
            <p:cNvSpPr/>
            <p:nvPr/>
          </p:nvSpPr>
          <p:spPr>
            <a:xfrm>
              <a:off x="9647833" y="346399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78" name="tx478"/>
            <p:cNvSpPr/>
            <p:nvPr/>
          </p:nvSpPr>
          <p:spPr>
            <a:xfrm>
              <a:off x="9391132" y="331479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79" name="tx479"/>
            <p:cNvSpPr/>
            <p:nvPr/>
          </p:nvSpPr>
          <p:spPr>
            <a:xfrm>
              <a:off x="9420710" y="316558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80" name="tx480"/>
            <p:cNvSpPr/>
            <p:nvPr/>
          </p:nvSpPr>
          <p:spPr>
            <a:xfrm>
              <a:off x="9407543" y="30163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81" name="tx481"/>
            <p:cNvSpPr/>
            <p:nvPr/>
          </p:nvSpPr>
          <p:spPr>
            <a:xfrm>
              <a:off x="9430716" y="286718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82" name="tx482"/>
            <p:cNvSpPr/>
            <p:nvPr/>
          </p:nvSpPr>
          <p:spPr>
            <a:xfrm>
              <a:off x="9481369" y="271798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83" name="tx483"/>
            <p:cNvSpPr/>
            <p:nvPr/>
          </p:nvSpPr>
          <p:spPr>
            <a:xfrm>
              <a:off x="9497872" y="256878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84" name="tx484"/>
            <p:cNvSpPr/>
            <p:nvPr/>
          </p:nvSpPr>
          <p:spPr>
            <a:xfrm>
              <a:off x="9522007" y="241958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85" name="tx485"/>
            <p:cNvSpPr/>
            <p:nvPr/>
          </p:nvSpPr>
          <p:spPr>
            <a:xfrm>
              <a:off x="9533067" y="22703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86" name="tx486"/>
            <p:cNvSpPr/>
            <p:nvPr/>
          </p:nvSpPr>
          <p:spPr>
            <a:xfrm>
              <a:off x="9536402" y="21211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87" name="tx487"/>
            <p:cNvSpPr/>
            <p:nvPr/>
          </p:nvSpPr>
          <p:spPr>
            <a:xfrm>
              <a:off x="9537956" y="197198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88" name="tx488"/>
            <p:cNvSpPr/>
            <p:nvPr/>
          </p:nvSpPr>
          <p:spPr>
            <a:xfrm>
              <a:off x="9569407" y="182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89" name="rc489"/>
            <p:cNvSpPr/>
            <p:nvPr/>
          </p:nvSpPr>
          <p:spPr>
            <a:xfrm>
              <a:off x="8752648" y="1679636"/>
              <a:ext cx="1144722" cy="3774787"/>
            </a:xfrm>
            <a:prstGeom prst="rect">
              <a:avLst/>
            </a:prstGeom>
            <a:noFill/>
            <a:ln w="13550" cap="rnd">
              <a:solidFill>
                <a:srgbClr val="999999">
                  <a:alpha val="100000"/>
                </a:srgbClr>
              </a:solidFill>
              <a:prstDash val="solid"/>
              <a:round/>
            </a:ln>
          </p:spPr>
          <p:txBody>
            <a:bodyPr/>
            <a:lstStyle/>
            <a:p/>
          </p:txBody>
        </p:sp>
        <p:sp>
          <p:nvSpPr>
            <p:cNvPr id="490" name="rc490"/>
            <p:cNvSpPr/>
            <p:nvPr/>
          </p:nvSpPr>
          <p:spPr>
            <a:xfrm>
              <a:off x="252469"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1" name="tx491"/>
            <p:cNvSpPr/>
            <p:nvPr/>
          </p:nvSpPr>
          <p:spPr>
            <a:xfrm>
              <a:off x="508082"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(89%)</a:t>
              </a:r>
            </a:p>
          </p:txBody>
        </p:sp>
        <p:sp>
          <p:nvSpPr>
            <p:cNvPr id="492" name="rc492"/>
            <p:cNvSpPr/>
            <p:nvPr/>
          </p:nvSpPr>
          <p:spPr>
            <a:xfrm>
              <a:off x="1466780"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3" name="tx493"/>
            <p:cNvSpPr/>
            <p:nvPr/>
          </p:nvSpPr>
          <p:spPr>
            <a:xfrm>
              <a:off x="1719330" y="1532205"/>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(88%)</a:t>
              </a:r>
            </a:p>
          </p:txBody>
        </p:sp>
        <p:sp>
          <p:nvSpPr>
            <p:cNvPr id="494" name="rc494"/>
            <p:cNvSpPr/>
            <p:nvPr/>
          </p:nvSpPr>
          <p:spPr>
            <a:xfrm>
              <a:off x="2681091"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5" name="tx495"/>
            <p:cNvSpPr/>
            <p:nvPr/>
          </p:nvSpPr>
          <p:spPr>
            <a:xfrm>
              <a:off x="2936704"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(77%)</a:t>
              </a:r>
            </a:p>
          </p:txBody>
        </p:sp>
        <p:sp>
          <p:nvSpPr>
            <p:cNvPr id="496" name="rc496"/>
            <p:cNvSpPr/>
            <p:nvPr/>
          </p:nvSpPr>
          <p:spPr>
            <a:xfrm>
              <a:off x="3895403"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7" name="tx497"/>
            <p:cNvSpPr/>
            <p:nvPr/>
          </p:nvSpPr>
          <p:spPr>
            <a:xfrm>
              <a:off x="4154125" y="1532205"/>
              <a:ext cx="6272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(86%)</a:t>
              </a:r>
            </a:p>
          </p:txBody>
        </p:sp>
        <p:sp>
          <p:nvSpPr>
            <p:cNvPr id="498" name="rc498"/>
            <p:cNvSpPr/>
            <p:nvPr/>
          </p:nvSpPr>
          <p:spPr>
            <a:xfrm>
              <a:off x="5109714"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9" name="tx499"/>
            <p:cNvSpPr/>
            <p:nvPr/>
          </p:nvSpPr>
          <p:spPr>
            <a:xfrm>
              <a:off x="5359109" y="1532205"/>
              <a:ext cx="64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(84%)</a:t>
              </a:r>
            </a:p>
          </p:txBody>
        </p:sp>
        <p:sp>
          <p:nvSpPr>
            <p:cNvPr id="500" name="rc500"/>
            <p:cNvSpPr/>
            <p:nvPr/>
          </p:nvSpPr>
          <p:spPr>
            <a:xfrm>
              <a:off x="6324025"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1" name="tx501"/>
            <p:cNvSpPr/>
            <p:nvPr/>
          </p:nvSpPr>
          <p:spPr>
            <a:xfrm>
              <a:off x="6324887" y="1532205"/>
              <a:ext cx="11430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(93%)</a:t>
              </a:r>
            </a:p>
          </p:txBody>
        </p:sp>
        <p:sp>
          <p:nvSpPr>
            <p:cNvPr id="502" name="rc502"/>
            <p:cNvSpPr/>
            <p:nvPr/>
          </p:nvSpPr>
          <p:spPr>
            <a:xfrm>
              <a:off x="7538337"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3" name="tx503"/>
            <p:cNvSpPr/>
            <p:nvPr/>
          </p:nvSpPr>
          <p:spPr>
            <a:xfrm>
              <a:off x="7790795" y="1532205"/>
              <a:ext cx="6398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(93%)</a:t>
              </a:r>
            </a:p>
          </p:txBody>
        </p:sp>
        <p:sp>
          <p:nvSpPr>
            <p:cNvPr id="504" name="rc504"/>
            <p:cNvSpPr/>
            <p:nvPr/>
          </p:nvSpPr>
          <p:spPr>
            <a:xfrm>
              <a:off x="8752648"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5" name="tx505"/>
            <p:cNvSpPr/>
            <p:nvPr/>
          </p:nvSpPr>
          <p:spPr>
            <a:xfrm>
              <a:off x="8989745" y="1532205"/>
              <a:ext cx="670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(64%)</a:t>
              </a:r>
            </a:p>
          </p:txBody>
        </p:sp>
        <p:sp>
          <p:nvSpPr>
            <p:cNvPr id="506" name="pl506"/>
            <p:cNvSpPr/>
            <p:nvPr/>
          </p:nvSpPr>
          <p:spPr>
            <a:xfrm>
              <a:off x="252469"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07" name="pl507"/>
            <p:cNvSpPr/>
            <p:nvPr/>
          </p:nvSpPr>
          <p:spPr>
            <a:xfrm>
              <a:off x="26337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3845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50564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62677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74790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6904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99017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111131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123244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135358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tx517"/>
            <p:cNvSpPr/>
            <p:nvPr/>
          </p:nvSpPr>
          <p:spPr>
            <a:xfrm rot="-5400000">
              <a:off x="20119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18" name="tx518"/>
            <p:cNvSpPr/>
            <p:nvPr/>
          </p:nvSpPr>
          <p:spPr>
            <a:xfrm rot="-5400000">
              <a:off x="32232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9" name="tx519"/>
            <p:cNvSpPr/>
            <p:nvPr/>
          </p:nvSpPr>
          <p:spPr>
            <a:xfrm rot="-5400000">
              <a:off x="44346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20" name="tx520"/>
            <p:cNvSpPr/>
            <p:nvPr/>
          </p:nvSpPr>
          <p:spPr>
            <a:xfrm rot="-5400000">
              <a:off x="56459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1" name="tx521"/>
            <p:cNvSpPr/>
            <p:nvPr/>
          </p:nvSpPr>
          <p:spPr>
            <a:xfrm rot="-5400000">
              <a:off x="68573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22" name="tx522"/>
            <p:cNvSpPr/>
            <p:nvPr/>
          </p:nvSpPr>
          <p:spPr>
            <a:xfrm rot="-5400000">
              <a:off x="80686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3" name="tx523"/>
            <p:cNvSpPr/>
            <p:nvPr/>
          </p:nvSpPr>
          <p:spPr>
            <a:xfrm rot="-5400000">
              <a:off x="92799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24" name="tx524"/>
            <p:cNvSpPr/>
            <p:nvPr/>
          </p:nvSpPr>
          <p:spPr>
            <a:xfrm rot="-5400000">
              <a:off x="104913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5" name="tx525"/>
            <p:cNvSpPr/>
            <p:nvPr/>
          </p:nvSpPr>
          <p:spPr>
            <a:xfrm rot="-5400000">
              <a:off x="117026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26" name="tx526"/>
            <p:cNvSpPr/>
            <p:nvPr/>
          </p:nvSpPr>
          <p:spPr>
            <a:xfrm rot="-5400000">
              <a:off x="1260314"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7" name="pl527"/>
            <p:cNvSpPr/>
            <p:nvPr/>
          </p:nvSpPr>
          <p:spPr>
            <a:xfrm>
              <a:off x="1466780"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28" name="pl528"/>
            <p:cNvSpPr/>
            <p:nvPr/>
          </p:nvSpPr>
          <p:spPr>
            <a:xfrm>
              <a:off x="147768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159881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171995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184108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196222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208335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220449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232562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244675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256789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tx538"/>
            <p:cNvSpPr/>
            <p:nvPr/>
          </p:nvSpPr>
          <p:spPr>
            <a:xfrm rot="-5400000">
              <a:off x="141550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39" name="tx539"/>
            <p:cNvSpPr/>
            <p:nvPr/>
          </p:nvSpPr>
          <p:spPr>
            <a:xfrm rot="-5400000">
              <a:off x="153663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40" name="tx540"/>
            <p:cNvSpPr/>
            <p:nvPr/>
          </p:nvSpPr>
          <p:spPr>
            <a:xfrm rot="-5400000">
              <a:off x="165777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41" name="tx541"/>
            <p:cNvSpPr/>
            <p:nvPr/>
          </p:nvSpPr>
          <p:spPr>
            <a:xfrm rot="-5400000">
              <a:off x="177890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2" name="tx542"/>
            <p:cNvSpPr/>
            <p:nvPr/>
          </p:nvSpPr>
          <p:spPr>
            <a:xfrm rot="-5400000">
              <a:off x="190004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3" name="tx543"/>
            <p:cNvSpPr/>
            <p:nvPr/>
          </p:nvSpPr>
          <p:spPr>
            <a:xfrm rot="-5400000">
              <a:off x="202117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4" name="tx544"/>
            <p:cNvSpPr/>
            <p:nvPr/>
          </p:nvSpPr>
          <p:spPr>
            <a:xfrm rot="-5400000">
              <a:off x="214231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45" name="tx545"/>
            <p:cNvSpPr/>
            <p:nvPr/>
          </p:nvSpPr>
          <p:spPr>
            <a:xfrm rot="-5400000">
              <a:off x="226344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6" name="tx546"/>
            <p:cNvSpPr/>
            <p:nvPr/>
          </p:nvSpPr>
          <p:spPr>
            <a:xfrm rot="-5400000">
              <a:off x="238458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47" name="tx547"/>
            <p:cNvSpPr/>
            <p:nvPr/>
          </p:nvSpPr>
          <p:spPr>
            <a:xfrm rot="-5400000">
              <a:off x="2474625"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8" name="pl548"/>
            <p:cNvSpPr/>
            <p:nvPr/>
          </p:nvSpPr>
          <p:spPr>
            <a:xfrm>
              <a:off x="2681091"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49" name="pl549"/>
            <p:cNvSpPr/>
            <p:nvPr/>
          </p:nvSpPr>
          <p:spPr>
            <a:xfrm>
              <a:off x="269199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281312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293426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305539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317653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329766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341880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353993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366107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37822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262981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60" name="tx560"/>
            <p:cNvSpPr/>
            <p:nvPr/>
          </p:nvSpPr>
          <p:spPr>
            <a:xfrm rot="-5400000">
              <a:off x="275094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61" name="tx561"/>
            <p:cNvSpPr/>
            <p:nvPr/>
          </p:nvSpPr>
          <p:spPr>
            <a:xfrm rot="-5400000">
              <a:off x="287208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62" name="tx562"/>
            <p:cNvSpPr/>
            <p:nvPr/>
          </p:nvSpPr>
          <p:spPr>
            <a:xfrm rot="-5400000">
              <a:off x="299321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63" name="tx563"/>
            <p:cNvSpPr/>
            <p:nvPr/>
          </p:nvSpPr>
          <p:spPr>
            <a:xfrm rot="-5400000">
              <a:off x="311435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64" name="tx564"/>
            <p:cNvSpPr/>
            <p:nvPr/>
          </p:nvSpPr>
          <p:spPr>
            <a:xfrm rot="-5400000">
              <a:off x="323548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65" name="tx565"/>
            <p:cNvSpPr/>
            <p:nvPr/>
          </p:nvSpPr>
          <p:spPr>
            <a:xfrm rot="-5400000">
              <a:off x="335662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66" name="tx566"/>
            <p:cNvSpPr/>
            <p:nvPr/>
          </p:nvSpPr>
          <p:spPr>
            <a:xfrm rot="-5400000">
              <a:off x="347775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7" name="tx567"/>
            <p:cNvSpPr/>
            <p:nvPr/>
          </p:nvSpPr>
          <p:spPr>
            <a:xfrm rot="-5400000">
              <a:off x="359889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68" name="tx568"/>
            <p:cNvSpPr/>
            <p:nvPr/>
          </p:nvSpPr>
          <p:spPr>
            <a:xfrm rot="-5400000">
              <a:off x="3688936"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69" name="pl569"/>
            <p:cNvSpPr/>
            <p:nvPr/>
          </p:nvSpPr>
          <p:spPr>
            <a:xfrm>
              <a:off x="3895403"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70" name="pl570"/>
            <p:cNvSpPr/>
            <p:nvPr/>
          </p:nvSpPr>
          <p:spPr>
            <a:xfrm>
              <a:off x="39063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402743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414857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426970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439084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451197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463311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475424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8" name="pl578"/>
            <p:cNvSpPr/>
            <p:nvPr/>
          </p:nvSpPr>
          <p:spPr>
            <a:xfrm>
              <a:off x="487538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9" name="pl579"/>
            <p:cNvSpPr/>
            <p:nvPr/>
          </p:nvSpPr>
          <p:spPr>
            <a:xfrm>
              <a:off x="499651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0" name="tx580"/>
            <p:cNvSpPr/>
            <p:nvPr/>
          </p:nvSpPr>
          <p:spPr>
            <a:xfrm rot="-5400000">
              <a:off x="384412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81" name="tx581"/>
            <p:cNvSpPr/>
            <p:nvPr/>
          </p:nvSpPr>
          <p:spPr>
            <a:xfrm rot="-5400000">
              <a:off x="396526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82" name="tx582"/>
            <p:cNvSpPr/>
            <p:nvPr/>
          </p:nvSpPr>
          <p:spPr>
            <a:xfrm rot="-5400000">
              <a:off x="408639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83" name="tx583"/>
            <p:cNvSpPr/>
            <p:nvPr/>
          </p:nvSpPr>
          <p:spPr>
            <a:xfrm rot="-5400000">
              <a:off x="420752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84" name="tx584"/>
            <p:cNvSpPr/>
            <p:nvPr/>
          </p:nvSpPr>
          <p:spPr>
            <a:xfrm rot="-5400000">
              <a:off x="432866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85" name="tx585"/>
            <p:cNvSpPr/>
            <p:nvPr/>
          </p:nvSpPr>
          <p:spPr>
            <a:xfrm rot="-5400000">
              <a:off x="444979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86" name="tx586"/>
            <p:cNvSpPr/>
            <p:nvPr/>
          </p:nvSpPr>
          <p:spPr>
            <a:xfrm rot="-5400000">
              <a:off x="457093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87" name="tx587"/>
            <p:cNvSpPr/>
            <p:nvPr/>
          </p:nvSpPr>
          <p:spPr>
            <a:xfrm rot="-5400000">
              <a:off x="469206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88" name="tx588"/>
            <p:cNvSpPr/>
            <p:nvPr/>
          </p:nvSpPr>
          <p:spPr>
            <a:xfrm rot="-5400000">
              <a:off x="481320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89" name="tx589"/>
            <p:cNvSpPr/>
            <p:nvPr/>
          </p:nvSpPr>
          <p:spPr>
            <a:xfrm rot="-5400000">
              <a:off x="4903248"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90" name="pl590"/>
            <p:cNvSpPr/>
            <p:nvPr/>
          </p:nvSpPr>
          <p:spPr>
            <a:xfrm>
              <a:off x="5109714"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91" name="pl591"/>
            <p:cNvSpPr/>
            <p:nvPr/>
          </p:nvSpPr>
          <p:spPr>
            <a:xfrm>
              <a:off x="512061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524175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3" name="pl593"/>
            <p:cNvSpPr/>
            <p:nvPr/>
          </p:nvSpPr>
          <p:spPr>
            <a:xfrm>
              <a:off x="536288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4" name="pl594"/>
            <p:cNvSpPr/>
            <p:nvPr/>
          </p:nvSpPr>
          <p:spPr>
            <a:xfrm>
              <a:off x="548402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5" name="pl595"/>
            <p:cNvSpPr/>
            <p:nvPr/>
          </p:nvSpPr>
          <p:spPr>
            <a:xfrm>
              <a:off x="560515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6" name="pl596"/>
            <p:cNvSpPr/>
            <p:nvPr/>
          </p:nvSpPr>
          <p:spPr>
            <a:xfrm>
              <a:off x="572628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7" name="pl597"/>
            <p:cNvSpPr/>
            <p:nvPr/>
          </p:nvSpPr>
          <p:spPr>
            <a:xfrm>
              <a:off x="584742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8" name="pl598"/>
            <p:cNvSpPr/>
            <p:nvPr/>
          </p:nvSpPr>
          <p:spPr>
            <a:xfrm>
              <a:off x="596855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608969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621082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1" name="tx601"/>
            <p:cNvSpPr/>
            <p:nvPr/>
          </p:nvSpPr>
          <p:spPr>
            <a:xfrm rot="-5400000">
              <a:off x="505843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602" name="tx602"/>
            <p:cNvSpPr/>
            <p:nvPr/>
          </p:nvSpPr>
          <p:spPr>
            <a:xfrm rot="-5400000">
              <a:off x="517957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03" name="tx603"/>
            <p:cNvSpPr/>
            <p:nvPr/>
          </p:nvSpPr>
          <p:spPr>
            <a:xfrm rot="-5400000">
              <a:off x="530070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604" name="tx604"/>
            <p:cNvSpPr/>
            <p:nvPr/>
          </p:nvSpPr>
          <p:spPr>
            <a:xfrm rot="-5400000">
              <a:off x="542184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05" name="tx605"/>
            <p:cNvSpPr/>
            <p:nvPr/>
          </p:nvSpPr>
          <p:spPr>
            <a:xfrm rot="-5400000">
              <a:off x="554297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06" name="tx606"/>
            <p:cNvSpPr/>
            <p:nvPr/>
          </p:nvSpPr>
          <p:spPr>
            <a:xfrm rot="-5400000">
              <a:off x="566411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07" name="tx607"/>
            <p:cNvSpPr/>
            <p:nvPr/>
          </p:nvSpPr>
          <p:spPr>
            <a:xfrm rot="-5400000">
              <a:off x="578524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608" name="tx608"/>
            <p:cNvSpPr/>
            <p:nvPr/>
          </p:nvSpPr>
          <p:spPr>
            <a:xfrm rot="-5400000">
              <a:off x="590637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09" name="tx609"/>
            <p:cNvSpPr/>
            <p:nvPr/>
          </p:nvSpPr>
          <p:spPr>
            <a:xfrm rot="-5400000">
              <a:off x="602751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610" name="tx610"/>
            <p:cNvSpPr/>
            <p:nvPr/>
          </p:nvSpPr>
          <p:spPr>
            <a:xfrm rot="-5400000">
              <a:off x="6117559"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11" name="pl611"/>
            <p:cNvSpPr/>
            <p:nvPr/>
          </p:nvSpPr>
          <p:spPr>
            <a:xfrm>
              <a:off x="6324025"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12" name="pl612"/>
            <p:cNvSpPr/>
            <p:nvPr/>
          </p:nvSpPr>
          <p:spPr>
            <a:xfrm>
              <a:off x="633492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645606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657719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669833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681946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7" name="pl617"/>
            <p:cNvSpPr/>
            <p:nvPr/>
          </p:nvSpPr>
          <p:spPr>
            <a:xfrm>
              <a:off x="694060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8" name="pl618"/>
            <p:cNvSpPr/>
            <p:nvPr/>
          </p:nvSpPr>
          <p:spPr>
            <a:xfrm>
              <a:off x="706173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9" name="pl619"/>
            <p:cNvSpPr/>
            <p:nvPr/>
          </p:nvSpPr>
          <p:spPr>
            <a:xfrm>
              <a:off x="718287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0" name="pl620"/>
            <p:cNvSpPr/>
            <p:nvPr/>
          </p:nvSpPr>
          <p:spPr>
            <a:xfrm>
              <a:off x="73040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1" name="pl621"/>
            <p:cNvSpPr/>
            <p:nvPr/>
          </p:nvSpPr>
          <p:spPr>
            <a:xfrm>
              <a:off x="742513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2" name="tx622"/>
            <p:cNvSpPr/>
            <p:nvPr/>
          </p:nvSpPr>
          <p:spPr>
            <a:xfrm rot="-5400000">
              <a:off x="627274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623" name="tx623"/>
            <p:cNvSpPr/>
            <p:nvPr/>
          </p:nvSpPr>
          <p:spPr>
            <a:xfrm rot="-5400000">
              <a:off x="639388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24" name="tx624"/>
            <p:cNvSpPr/>
            <p:nvPr/>
          </p:nvSpPr>
          <p:spPr>
            <a:xfrm rot="-5400000">
              <a:off x="651501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625" name="tx625"/>
            <p:cNvSpPr/>
            <p:nvPr/>
          </p:nvSpPr>
          <p:spPr>
            <a:xfrm rot="-5400000">
              <a:off x="663615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26" name="tx626"/>
            <p:cNvSpPr/>
            <p:nvPr/>
          </p:nvSpPr>
          <p:spPr>
            <a:xfrm rot="-5400000">
              <a:off x="675728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27" name="tx627"/>
            <p:cNvSpPr/>
            <p:nvPr/>
          </p:nvSpPr>
          <p:spPr>
            <a:xfrm rot="-5400000">
              <a:off x="687842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28" name="tx628"/>
            <p:cNvSpPr/>
            <p:nvPr/>
          </p:nvSpPr>
          <p:spPr>
            <a:xfrm rot="-5400000">
              <a:off x="699955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629" name="tx629"/>
            <p:cNvSpPr/>
            <p:nvPr/>
          </p:nvSpPr>
          <p:spPr>
            <a:xfrm rot="-5400000">
              <a:off x="712069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30" name="tx630"/>
            <p:cNvSpPr/>
            <p:nvPr/>
          </p:nvSpPr>
          <p:spPr>
            <a:xfrm rot="-5400000">
              <a:off x="724182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631" name="tx631"/>
            <p:cNvSpPr/>
            <p:nvPr/>
          </p:nvSpPr>
          <p:spPr>
            <a:xfrm rot="-5400000">
              <a:off x="7331870"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32" name="pl632"/>
            <p:cNvSpPr/>
            <p:nvPr/>
          </p:nvSpPr>
          <p:spPr>
            <a:xfrm>
              <a:off x="7538337"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33" name="pl633"/>
            <p:cNvSpPr/>
            <p:nvPr/>
          </p:nvSpPr>
          <p:spPr>
            <a:xfrm>
              <a:off x="754923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4" name="pl634"/>
            <p:cNvSpPr/>
            <p:nvPr/>
          </p:nvSpPr>
          <p:spPr>
            <a:xfrm>
              <a:off x="767037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779150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791264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803377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815491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827604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839718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851831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863945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748706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644" name="tx644"/>
            <p:cNvSpPr/>
            <p:nvPr/>
          </p:nvSpPr>
          <p:spPr>
            <a:xfrm rot="-5400000">
              <a:off x="760819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45" name="tx645"/>
            <p:cNvSpPr/>
            <p:nvPr/>
          </p:nvSpPr>
          <p:spPr>
            <a:xfrm rot="-5400000">
              <a:off x="772932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646" name="tx646"/>
            <p:cNvSpPr/>
            <p:nvPr/>
          </p:nvSpPr>
          <p:spPr>
            <a:xfrm rot="-5400000">
              <a:off x="785046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47" name="tx647"/>
            <p:cNvSpPr/>
            <p:nvPr/>
          </p:nvSpPr>
          <p:spPr>
            <a:xfrm rot="-5400000">
              <a:off x="797159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48" name="tx648"/>
            <p:cNvSpPr/>
            <p:nvPr/>
          </p:nvSpPr>
          <p:spPr>
            <a:xfrm rot="-5400000">
              <a:off x="809273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49" name="tx649"/>
            <p:cNvSpPr/>
            <p:nvPr/>
          </p:nvSpPr>
          <p:spPr>
            <a:xfrm rot="-5400000">
              <a:off x="821386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650" name="tx650"/>
            <p:cNvSpPr/>
            <p:nvPr/>
          </p:nvSpPr>
          <p:spPr>
            <a:xfrm rot="-5400000">
              <a:off x="833500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51" name="tx651"/>
            <p:cNvSpPr/>
            <p:nvPr/>
          </p:nvSpPr>
          <p:spPr>
            <a:xfrm rot="-5400000">
              <a:off x="845613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652" name="tx652"/>
            <p:cNvSpPr/>
            <p:nvPr/>
          </p:nvSpPr>
          <p:spPr>
            <a:xfrm rot="-5400000">
              <a:off x="8546182"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53" name="pl653"/>
            <p:cNvSpPr/>
            <p:nvPr/>
          </p:nvSpPr>
          <p:spPr>
            <a:xfrm>
              <a:off x="8752648" y="5454424"/>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54" name="pl654"/>
            <p:cNvSpPr/>
            <p:nvPr/>
          </p:nvSpPr>
          <p:spPr>
            <a:xfrm>
              <a:off x="876355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88468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900582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912695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pl658"/>
            <p:cNvSpPr/>
            <p:nvPr/>
          </p:nvSpPr>
          <p:spPr>
            <a:xfrm>
              <a:off x="924808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9" name="pl659"/>
            <p:cNvSpPr/>
            <p:nvPr/>
          </p:nvSpPr>
          <p:spPr>
            <a:xfrm>
              <a:off x="936922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0" name="pl660"/>
            <p:cNvSpPr/>
            <p:nvPr/>
          </p:nvSpPr>
          <p:spPr>
            <a:xfrm>
              <a:off x="949035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961149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973262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985376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tx664"/>
            <p:cNvSpPr/>
            <p:nvPr/>
          </p:nvSpPr>
          <p:spPr>
            <a:xfrm rot="-5400000">
              <a:off x="870137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665" name="tx665"/>
            <p:cNvSpPr/>
            <p:nvPr/>
          </p:nvSpPr>
          <p:spPr>
            <a:xfrm rot="-5400000">
              <a:off x="882250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66" name="tx666"/>
            <p:cNvSpPr/>
            <p:nvPr/>
          </p:nvSpPr>
          <p:spPr>
            <a:xfrm rot="-5400000">
              <a:off x="894364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667" name="tx667"/>
            <p:cNvSpPr/>
            <p:nvPr/>
          </p:nvSpPr>
          <p:spPr>
            <a:xfrm rot="-5400000">
              <a:off x="906477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68" name="tx668"/>
            <p:cNvSpPr/>
            <p:nvPr/>
          </p:nvSpPr>
          <p:spPr>
            <a:xfrm rot="-5400000">
              <a:off x="918591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69" name="tx669"/>
            <p:cNvSpPr/>
            <p:nvPr/>
          </p:nvSpPr>
          <p:spPr>
            <a:xfrm rot="-5400000">
              <a:off x="930704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70" name="tx670"/>
            <p:cNvSpPr/>
            <p:nvPr/>
          </p:nvSpPr>
          <p:spPr>
            <a:xfrm rot="-5400000">
              <a:off x="942817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671" name="tx671"/>
            <p:cNvSpPr/>
            <p:nvPr/>
          </p:nvSpPr>
          <p:spPr>
            <a:xfrm rot="-5400000">
              <a:off x="954931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72" name="tx672"/>
            <p:cNvSpPr/>
            <p:nvPr/>
          </p:nvSpPr>
          <p:spPr>
            <a:xfrm rot="-5400000">
              <a:off x="967044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673" name="tx673"/>
            <p:cNvSpPr/>
            <p:nvPr/>
          </p:nvSpPr>
          <p:spPr>
            <a:xfrm rot="-5400000">
              <a:off x="9760493"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74" name="tx674"/>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75" name="tx675"/>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76" name="pt676"/>
            <p:cNvSpPr/>
            <p:nvPr/>
          </p:nvSpPr>
          <p:spPr>
            <a:xfrm>
              <a:off x="3777289" y="616762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77" name="pt677"/>
            <p:cNvSpPr/>
            <p:nvPr/>
          </p:nvSpPr>
          <p:spPr>
            <a:xfrm>
              <a:off x="4325570" y="61676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8" name="pt678"/>
            <p:cNvSpPr/>
            <p:nvPr/>
          </p:nvSpPr>
          <p:spPr>
            <a:xfrm>
              <a:off x="4970137" y="616762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9" name="pt679"/>
            <p:cNvSpPr/>
            <p:nvPr/>
          </p:nvSpPr>
          <p:spPr>
            <a:xfrm>
              <a:off x="5614704" y="61676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0" name="pt680"/>
            <p:cNvSpPr/>
            <p:nvPr/>
          </p:nvSpPr>
          <p:spPr>
            <a:xfrm>
              <a:off x="6259271" y="616762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1" name="pt681"/>
            <p:cNvSpPr/>
            <p:nvPr/>
          </p:nvSpPr>
          <p:spPr>
            <a:xfrm>
              <a:off x="6903838" y="61676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2" name="tx682"/>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83" name="tx683"/>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84" name="tx684"/>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85" name="tx685"/>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86" name="tx686"/>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87" name="tx687"/>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88" name="tx688"/>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689" name="tx689"/>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90" name="tx690"/>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91"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Non-programme and ROSA had the highest regional coverage (93%), while WCAR had the lowest (64%).
102 countries achieved at least 90% coverage, while 49 remained below 80%.
The lowest coverage was reported in Montenegro (13%), Yemen (41%), and CAR (44%).
The largest within-region variation was observed in ECAR (13%-99%).</a:t>
            </a:r>
          </a:p>
        </p:txBody>
      </p:sp>
      <p:sp>
        <p:nvSpPr>
          <p:cNvPr id="692"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693" name=""/>
          <p:cNvGrpSpPr/>
          <p:nvPr/>
        </p:nvGrpSpPr>
        <p:grpSpPr>
          <a:xfrm>
            <a:off x="292608" y="1005840"/>
            <a:ext cx="9811512" cy="28575"/>
            <a:chOff x="292608" y="1005840"/>
            <a:chExt cx="9811512" cy="28575"/>
          </a:xfrm>
        </p:grpSpPr>
        <p:sp>
          <p:nvSpPr>
            <p:cNvPr id="694"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95"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33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37813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49288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60764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7224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83716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95192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06668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18144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9620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18144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489380"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627091" y="517009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707422" y="503593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753326" y="490177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822181" y="476762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 name="pt20"/>
            <p:cNvSpPr/>
            <p:nvPr/>
          </p:nvSpPr>
          <p:spPr>
            <a:xfrm>
              <a:off x="833657" y="4633460"/>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 name="pt21"/>
            <p:cNvSpPr/>
            <p:nvPr/>
          </p:nvSpPr>
          <p:spPr>
            <a:xfrm>
              <a:off x="856609" y="449930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 name="pt22"/>
            <p:cNvSpPr/>
            <p:nvPr/>
          </p:nvSpPr>
          <p:spPr>
            <a:xfrm>
              <a:off x="868085" y="436514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 name="pt23"/>
            <p:cNvSpPr/>
            <p:nvPr/>
          </p:nvSpPr>
          <p:spPr>
            <a:xfrm>
              <a:off x="925465" y="423098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 name="pt24"/>
            <p:cNvSpPr/>
            <p:nvPr/>
          </p:nvSpPr>
          <p:spPr>
            <a:xfrm>
              <a:off x="936941" y="409682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 name="pt25"/>
            <p:cNvSpPr/>
            <p:nvPr/>
          </p:nvSpPr>
          <p:spPr>
            <a:xfrm>
              <a:off x="948416" y="3962662"/>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 name="pt26"/>
            <p:cNvSpPr/>
            <p:nvPr/>
          </p:nvSpPr>
          <p:spPr>
            <a:xfrm>
              <a:off x="1005796" y="382850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 name="pt27"/>
            <p:cNvSpPr/>
            <p:nvPr/>
          </p:nvSpPr>
          <p:spPr>
            <a:xfrm>
              <a:off x="1028748" y="369434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 name="pt28"/>
            <p:cNvSpPr/>
            <p:nvPr/>
          </p:nvSpPr>
          <p:spPr>
            <a:xfrm>
              <a:off x="1040224" y="356018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 name="pt29"/>
            <p:cNvSpPr/>
            <p:nvPr/>
          </p:nvSpPr>
          <p:spPr>
            <a:xfrm>
              <a:off x="1063176" y="342602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 name="pt30"/>
            <p:cNvSpPr/>
            <p:nvPr/>
          </p:nvSpPr>
          <p:spPr>
            <a:xfrm>
              <a:off x="1063176" y="329186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 name="pt31"/>
            <p:cNvSpPr/>
            <p:nvPr/>
          </p:nvSpPr>
          <p:spPr>
            <a:xfrm>
              <a:off x="1132031" y="315770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 name="pt32"/>
            <p:cNvSpPr/>
            <p:nvPr/>
          </p:nvSpPr>
          <p:spPr>
            <a:xfrm>
              <a:off x="1166459" y="302354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246790" y="288938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 name="pt34"/>
            <p:cNvSpPr/>
            <p:nvPr/>
          </p:nvSpPr>
          <p:spPr>
            <a:xfrm>
              <a:off x="1258266" y="275522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258266" y="262106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258266" y="248690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292694" y="235274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292694" y="221858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304170" y="20844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304170" y="195026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304170"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tx42"/>
            <p:cNvSpPr/>
            <p:nvPr/>
          </p:nvSpPr>
          <p:spPr>
            <a:xfrm>
              <a:off x="584696"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3" name="tx43"/>
            <p:cNvSpPr/>
            <p:nvPr/>
          </p:nvSpPr>
          <p:spPr>
            <a:xfrm>
              <a:off x="722407" y="517959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4" name="tx44"/>
            <p:cNvSpPr/>
            <p:nvPr/>
          </p:nvSpPr>
          <p:spPr>
            <a:xfrm>
              <a:off x="802739" y="504543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5" name="tx45"/>
            <p:cNvSpPr/>
            <p:nvPr/>
          </p:nvSpPr>
          <p:spPr>
            <a:xfrm>
              <a:off x="848642" y="49112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6" name="tx46"/>
            <p:cNvSpPr/>
            <p:nvPr/>
          </p:nvSpPr>
          <p:spPr>
            <a:xfrm>
              <a:off x="917498" y="477711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7" name="tx47"/>
            <p:cNvSpPr/>
            <p:nvPr/>
          </p:nvSpPr>
          <p:spPr>
            <a:xfrm>
              <a:off x="928974" y="464295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8" name="tx48"/>
            <p:cNvSpPr/>
            <p:nvPr/>
          </p:nvSpPr>
          <p:spPr>
            <a:xfrm>
              <a:off x="951925" y="450879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9" name="tx49"/>
            <p:cNvSpPr/>
            <p:nvPr/>
          </p:nvSpPr>
          <p:spPr>
            <a:xfrm>
              <a:off x="963401" y="43746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0" name="tx50"/>
            <p:cNvSpPr/>
            <p:nvPr/>
          </p:nvSpPr>
          <p:spPr>
            <a:xfrm>
              <a:off x="1020781" y="424048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51" name="tx51"/>
            <p:cNvSpPr/>
            <p:nvPr/>
          </p:nvSpPr>
          <p:spPr>
            <a:xfrm>
              <a:off x="1032257" y="410632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52" name="tx52"/>
            <p:cNvSpPr/>
            <p:nvPr/>
          </p:nvSpPr>
          <p:spPr>
            <a:xfrm>
              <a:off x="1043733" y="3972161"/>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53" name="tx53"/>
            <p:cNvSpPr/>
            <p:nvPr/>
          </p:nvSpPr>
          <p:spPr>
            <a:xfrm>
              <a:off x="1101112" y="383800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54" name="tx54"/>
            <p:cNvSpPr/>
            <p:nvPr/>
          </p:nvSpPr>
          <p:spPr>
            <a:xfrm>
              <a:off x="1124064" y="3703841"/>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55" name="tx55"/>
            <p:cNvSpPr/>
            <p:nvPr/>
          </p:nvSpPr>
          <p:spPr>
            <a:xfrm>
              <a:off x="1135540" y="3569681"/>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56" name="tx56"/>
            <p:cNvSpPr/>
            <p:nvPr/>
          </p:nvSpPr>
          <p:spPr>
            <a:xfrm>
              <a:off x="1158492" y="343552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57" name="tx57"/>
            <p:cNvSpPr/>
            <p:nvPr/>
          </p:nvSpPr>
          <p:spPr>
            <a:xfrm>
              <a:off x="1158492" y="3301362"/>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58" name="tx58"/>
            <p:cNvSpPr/>
            <p:nvPr/>
          </p:nvSpPr>
          <p:spPr>
            <a:xfrm>
              <a:off x="940590" y="31672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59" name="tx59"/>
            <p:cNvSpPr/>
            <p:nvPr/>
          </p:nvSpPr>
          <p:spPr>
            <a:xfrm>
              <a:off x="988276" y="303304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60" name="tx60"/>
            <p:cNvSpPr/>
            <p:nvPr/>
          </p:nvSpPr>
          <p:spPr>
            <a:xfrm>
              <a:off x="1055349" y="289888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61" name="tx61"/>
            <p:cNvSpPr/>
            <p:nvPr/>
          </p:nvSpPr>
          <p:spPr>
            <a:xfrm>
              <a:off x="1053657" y="27647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62" name="tx62"/>
            <p:cNvSpPr/>
            <p:nvPr/>
          </p:nvSpPr>
          <p:spPr>
            <a:xfrm>
              <a:off x="1080083" y="263056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3" name="tx63"/>
            <p:cNvSpPr/>
            <p:nvPr/>
          </p:nvSpPr>
          <p:spPr>
            <a:xfrm>
              <a:off x="1062436" y="24964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4" name="tx64"/>
            <p:cNvSpPr/>
            <p:nvPr/>
          </p:nvSpPr>
          <p:spPr>
            <a:xfrm>
              <a:off x="1101252" y="236224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65" name="tx65"/>
            <p:cNvSpPr/>
            <p:nvPr/>
          </p:nvSpPr>
          <p:spPr>
            <a:xfrm>
              <a:off x="1107196" y="2228085"/>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66" name="tx66"/>
            <p:cNvSpPr/>
            <p:nvPr/>
          </p:nvSpPr>
          <p:spPr>
            <a:xfrm>
              <a:off x="1117117" y="20939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67" name="tx67"/>
            <p:cNvSpPr/>
            <p:nvPr/>
          </p:nvSpPr>
          <p:spPr>
            <a:xfrm>
              <a:off x="1121507" y="19597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8" name="tx68"/>
            <p:cNvSpPr/>
            <p:nvPr/>
          </p:nvSpPr>
          <p:spPr>
            <a:xfrm>
              <a:off x="1148024" y="182560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69" name="rc69"/>
            <p:cNvSpPr/>
            <p:nvPr/>
          </p:nvSpPr>
          <p:spPr>
            <a:xfrm>
              <a:off x="252469" y="1679636"/>
              <a:ext cx="1144722" cy="3836966"/>
            </a:xfrm>
            <a:prstGeom prst="rect">
              <a:avLst/>
            </a:prstGeom>
            <a:noFill/>
            <a:ln w="13550" cap="rnd">
              <a:solidFill>
                <a:srgbClr val="999999">
                  <a:alpha val="100000"/>
                </a:srgbClr>
              </a:solidFill>
              <a:prstDash val="solid"/>
              <a:round/>
            </a:ln>
          </p:spPr>
          <p:txBody>
            <a:bodyPr/>
            <a:lstStyle/>
            <a:p/>
          </p:txBody>
        </p:sp>
        <p:sp>
          <p:nvSpPr>
            <p:cNvPr id="70" name="pl70"/>
            <p:cNvSpPr/>
            <p:nvPr/>
          </p:nvSpPr>
          <p:spPr>
            <a:xfrm>
              <a:off x="14776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924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072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82195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93671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05147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16623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28099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39575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51051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430183"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81" name="pt81"/>
            <p:cNvSpPr/>
            <p:nvPr/>
          </p:nvSpPr>
          <p:spPr>
            <a:xfrm>
              <a:off x="2002065"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2" name="pt82"/>
            <p:cNvSpPr/>
            <p:nvPr/>
          </p:nvSpPr>
          <p:spPr>
            <a:xfrm>
              <a:off x="2093872" y="512985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3" name="pt83"/>
            <p:cNvSpPr/>
            <p:nvPr/>
          </p:nvSpPr>
          <p:spPr>
            <a:xfrm>
              <a:off x="2139776" y="495544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4" name="pt84"/>
            <p:cNvSpPr/>
            <p:nvPr/>
          </p:nvSpPr>
          <p:spPr>
            <a:xfrm>
              <a:off x="2162728" y="478103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5" name="pt85"/>
            <p:cNvSpPr/>
            <p:nvPr/>
          </p:nvSpPr>
          <p:spPr>
            <a:xfrm>
              <a:off x="2288963" y="4606628"/>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6" name="pt86"/>
            <p:cNvSpPr/>
            <p:nvPr/>
          </p:nvSpPr>
          <p:spPr>
            <a:xfrm>
              <a:off x="2300439"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323391" y="42578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334867" y="40834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357818" y="390899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0" name="pt90"/>
            <p:cNvSpPr/>
            <p:nvPr/>
          </p:nvSpPr>
          <p:spPr>
            <a:xfrm>
              <a:off x="2392246" y="373459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1" name="pt91"/>
            <p:cNvSpPr/>
            <p:nvPr/>
          </p:nvSpPr>
          <p:spPr>
            <a:xfrm>
              <a:off x="2392246" y="356018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2392246" y="338577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2426674" y="32113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2426674" y="30369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5" name="pt95"/>
            <p:cNvSpPr/>
            <p:nvPr/>
          </p:nvSpPr>
          <p:spPr>
            <a:xfrm>
              <a:off x="2426674" y="28625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6" name="pt96"/>
            <p:cNvSpPr/>
            <p:nvPr/>
          </p:nvSpPr>
          <p:spPr>
            <a:xfrm>
              <a:off x="2461102"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7" name="pt97"/>
            <p:cNvSpPr/>
            <p:nvPr/>
          </p:nvSpPr>
          <p:spPr>
            <a:xfrm>
              <a:off x="2461102" y="251373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8" name="pt98"/>
            <p:cNvSpPr/>
            <p:nvPr/>
          </p:nvSpPr>
          <p:spPr>
            <a:xfrm>
              <a:off x="2472578"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2507005"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2518481"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2518481"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097381" y="531375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103" name="tx103"/>
            <p:cNvSpPr/>
            <p:nvPr/>
          </p:nvSpPr>
          <p:spPr>
            <a:xfrm>
              <a:off x="2189189" y="513935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104" name="tx104"/>
            <p:cNvSpPr/>
            <p:nvPr/>
          </p:nvSpPr>
          <p:spPr>
            <a:xfrm>
              <a:off x="2235092" y="49649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05" name="tx105"/>
            <p:cNvSpPr/>
            <p:nvPr/>
          </p:nvSpPr>
          <p:spPr>
            <a:xfrm>
              <a:off x="2258044" y="479053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06" name="tx106"/>
            <p:cNvSpPr/>
            <p:nvPr/>
          </p:nvSpPr>
          <p:spPr>
            <a:xfrm>
              <a:off x="2384279" y="461612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7" name="tx107"/>
            <p:cNvSpPr/>
            <p:nvPr/>
          </p:nvSpPr>
          <p:spPr>
            <a:xfrm>
              <a:off x="2104608" y="44417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08" name="tx108"/>
            <p:cNvSpPr/>
            <p:nvPr/>
          </p:nvSpPr>
          <p:spPr>
            <a:xfrm>
              <a:off x="2131949" y="42673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09" name="tx109"/>
            <p:cNvSpPr/>
            <p:nvPr/>
          </p:nvSpPr>
          <p:spPr>
            <a:xfrm>
              <a:off x="2139036" y="40929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10" name="tx110"/>
            <p:cNvSpPr/>
            <p:nvPr/>
          </p:nvSpPr>
          <p:spPr>
            <a:xfrm>
              <a:off x="2161988" y="39184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11" name="tx111"/>
            <p:cNvSpPr/>
            <p:nvPr/>
          </p:nvSpPr>
          <p:spPr>
            <a:xfrm>
              <a:off x="2222750" y="374408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12" name="tx112"/>
            <p:cNvSpPr/>
            <p:nvPr/>
          </p:nvSpPr>
          <p:spPr>
            <a:xfrm>
              <a:off x="2218453" y="356968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13" name="tx113"/>
            <p:cNvSpPr/>
            <p:nvPr/>
          </p:nvSpPr>
          <p:spPr>
            <a:xfrm>
              <a:off x="2206657" y="339527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14" name="tx114"/>
            <p:cNvSpPr/>
            <p:nvPr/>
          </p:nvSpPr>
          <p:spPr>
            <a:xfrm>
              <a:off x="2230843" y="322086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15" name="tx115"/>
            <p:cNvSpPr/>
            <p:nvPr/>
          </p:nvSpPr>
          <p:spPr>
            <a:xfrm>
              <a:off x="2244011" y="30464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16" name="tx116"/>
            <p:cNvSpPr/>
            <p:nvPr/>
          </p:nvSpPr>
          <p:spPr>
            <a:xfrm>
              <a:off x="2244102" y="287205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17" name="tx117"/>
            <p:cNvSpPr/>
            <p:nvPr/>
          </p:nvSpPr>
          <p:spPr>
            <a:xfrm>
              <a:off x="2278530" y="269764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18" name="tx118"/>
            <p:cNvSpPr/>
            <p:nvPr/>
          </p:nvSpPr>
          <p:spPr>
            <a:xfrm>
              <a:off x="2274049" y="25232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19" name="tx119"/>
            <p:cNvSpPr/>
            <p:nvPr/>
          </p:nvSpPr>
          <p:spPr>
            <a:xfrm>
              <a:off x="2276747" y="234882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20" name="tx120"/>
            <p:cNvSpPr/>
            <p:nvPr/>
          </p:nvSpPr>
          <p:spPr>
            <a:xfrm>
              <a:off x="2333120" y="21744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21" name="tx121"/>
            <p:cNvSpPr/>
            <p:nvPr/>
          </p:nvSpPr>
          <p:spPr>
            <a:xfrm>
              <a:off x="2331520" y="200001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22" name="tx122"/>
            <p:cNvSpPr/>
            <p:nvPr/>
          </p:nvSpPr>
          <p:spPr>
            <a:xfrm>
              <a:off x="2340298" y="1825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3" name="rc123"/>
            <p:cNvSpPr/>
            <p:nvPr/>
          </p:nvSpPr>
          <p:spPr>
            <a:xfrm>
              <a:off x="1466780" y="1679636"/>
              <a:ext cx="1144722" cy="3836966"/>
            </a:xfrm>
            <a:prstGeom prst="rect">
              <a:avLst/>
            </a:prstGeom>
            <a:noFill/>
            <a:ln w="13550" cap="rnd">
              <a:solidFill>
                <a:srgbClr val="999999">
                  <a:alpha val="100000"/>
                </a:srgbClr>
              </a:solidFill>
              <a:prstDash val="solid"/>
              <a:round/>
            </a:ln>
          </p:spPr>
          <p:txBody>
            <a:bodyPr/>
            <a:lstStyle/>
            <a:p/>
          </p:txBody>
        </p:sp>
        <p:sp>
          <p:nvSpPr>
            <p:cNvPr id="124" name="pl124"/>
            <p:cNvSpPr/>
            <p:nvPr/>
          </p:nvSpPr>
          <p:spPr>
            <a:xfrm>
              <a:off x="269199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280675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215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62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5103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6578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8054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953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1006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2482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0548"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35" name="pt135"/>
            <p:cNvSpPr/>
            <p:nvPr/>
          </p:nvSpPr>
          <p:spPr>
            <a:xfrm>
              <a:off x="2677009"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2952430" y="512985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7" name="pt137"/>
            <p:cNvSpPr/>
            <p:nvPr/>
          </p:nvSpPr>
          <p:spPr>
            <a:xfrm>
              <a:off x="3067190" y="4955443"/>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3101617" y="478103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124569" y="460662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0" name="pt140"/>
            <p:cNvSpPr/>
            <p:nvPr/>
          </p:nvSpPr>
          <p:spPr>
            <a:xfrm>
              <a:off x="3354087" y="443222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3354087" y="4257813"/>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2" name="pt142"/>
            <p:cNvSpPr/>
            <p:nvPr/>
          </p:nvSpPr>
          <p:spPr>
            <a:xfrm>
              <a:off x="3365563" y="408340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3" name="pt143"/>
            <p:cNvSpPr/>
            <p:nvPr/>
          </p:nvSpPr>
          <p:spPr>
            <a:xfrm>
              <a:off x="3377039" y="3908998"/>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4" name="pt144"/>
            <p:cNvSpPr/>
            <p:nvPr/>
          </p:nvSpPr>
          <p:spPr>
            <a:xfrm>
              <a:off x="3399991" y="373459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5" name="pt145"/>
            <p:cNvSpPr/>
            <p:nvPr/>
          </p:nvSpPr>
          <p:spPr>
            <a:xfrm>
              <a:off x="3399991" y="356018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6" name="pt146"/>
            <p:cNvSpPr/>
            <p:nvPr/>
          </p:nvSpPr>
          <p:spPr>
            <a:xfrm>
              <a:off x="3422943" y="338577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7" name="pt147"/>
            <p:cNvSpPr/>
            <p:nvPr/>
          </p:nvSpPr>
          <p:spPr>
            <a:xfrm>
              <a:off x="3422943" y="321136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8" name="pt148"/>
            <p:cNvSpPr/>
            <p:nvPr/>
          </p:nvSpPr>
          <p:spPr>
            <a:xfrm>
              <a:off x="3445895" y="3036960"/>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9" name="pt149"/>
            <p:cNvSpPr/>
            <p:nvPr/>
          </p:nvSpPr>
          <p:spPr>
            <a:xfrm>
              <a:off x="3491798" y="286255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0" name="pt150"/>
            <p:cNvSpPr/>
            <p:nvPr/>
          </p:nvSpPr>
          <p:spPr>
            <a:xfrm>
              <a:off x="3503274" y="268814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1" name="pt151"/>
            <p:cNvSpPr/>
            <p:nvPr/>
          </p:nvSpPr>
          <p:spPr>
            <a:xfrm>
              <a:off x="3514750" y="25137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2" name="pt152"/>
            <p:cNvSpPr/>
            <p:nvPr/>
          </p:nvSpPr>
          <p:spPr>
            <a:xfrm>
              <a:off x="3526226" y="23393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3" name="pt153"/>
            <p:cNvSpPr/>
            <p:nvPr/>
          </p:nvSpPr>
          <p:spPr>
            <a:xfrm>
              <a:off x="3595082" y="216492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4" name="pt154"/>
            <p:cNvSpPr/>
            <p:nvPr/>
          </p:nvSpPr>
          <p:spPr>
            <a:xfrm>
              <a:off x="3618033" y="19905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5" name="pt155"/>
            <p:cNvSpPr/>
            <p:nvPr/>
          </p:nvSpPr>
          <p:spPr>
            <a:xfrm>
              <a:off x="3629509" y="181610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6" name="tx156"/>
            <p:cNvSpPr/>
            <p:nvPr/>
          </p:nvSpPr>
          <p:spPr>
            <a:xfrm>
              <a:off x="2772325"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57" name="tx157"/>
            <p:cNvSpPr/>
            <p:nvPr/>
          </p:nvSpPr>
          <p:spPr>
            <a:xfrm>
              <a:off x="3047747" y="513935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58" name="tx158"/>
            <p:cNvSpPr/>
            <p:nvPr/>
          </p:nvSpPr>
          <p:spPr>
            <a:xfrm>
              <a:off x="3162506" y="496494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59" name="tx159"/>
            <p:cNvSpPr/>
            <p:nvPr/>
          </p:nvSpPr>
          <p:spPr>
            <a:xfrm>
              <a:off x="3196934" y="479053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60" name="tx160"/>
            <p:cNvSpPr/>
            <p:nvPr/>
          </p:nvSpPr>
          <p:spPr>
            <a:xfrm>
              <a:off x="3219885" y="46161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61" name="tx161"/>
            <p:cNvSpPr/>
            <p:nvPr/>
          </p:nvSpPr>
          <p:spPr>
            <a:xfrm>
              <a:off x="3449404" y="444171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62" name="tx162"/>
            <p:cNvSpPr/>
            <p:nvPr/>
          </p:nvSpPr>
          <p:spPr>
            <a:xfrm>
              <a:off x="3449404" y="42673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63" name="tx163"/>
            <p:cNvSpPr/>
            <p:nvPr/>
          </p:nvSpPr>
          <p:spPr>
            <a:xfrm>
              <a:off x="3460880" y="40929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64" name="tx164"/>
            <p:cNvSpPr/>
            <p:nvPr/>
          </p:nvSpPr>
          <p:spPr>
            <a:xfrm>
              <a:off x="3472355" y="391849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65" name="tx165"/>
            <p:cNvSpPr/>
            <p:nvPr/>
          </p:nvSpPr>
          <p:spPr>
            <a:xfrm>
              <a:off x="3495307" y="37440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66" name="tx166"/>
            <p:cNvSpPr/>
            <p:nvPr/>
          </p:nvSpPr>
          <p:spPr>
            <a:xfrm>
              <a:off x="3495307" y="35696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67" name="tx167"/>
            <p:cNvSpPr/>
            <p:nvPr/>
          </p:nvSpPr>
          <p:spPr>
            <a:xfrm>
              <a:off x="3518259" y="339527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68" name="tx168"/>
            <p:cNvSpPr/>
            <p:nvPr/>
          </p:nvSpPr>
          <p:spPr>
            <a:xfrm>
              <a:off x="3518259" y="322086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69" name="tx169"/>
            <p:cNvSpPr/>
            <p:nvPr/>
          </p:nvSpPr>
          <p:spPr>
            <a:xfrm>
              <a:off x="3541211" y="304645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70" name="tx170"/>
            <p:cNvSpPr/>
            <p:nvPr/>
          </p:nvSpPr>
          <p:spPr>
            <a:xfrm>
              <a:off x="3587115" y="28720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71" name="tx171"/>
            <p:cNvSpPr/>
            <p:nvPr/>
          </p:nvSpPr>
          <p:spPr>
            <a:xfrm>
              <a:off x="3598591" y="2697644"/>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72" name="tx172"/>
            <p:cNvSpPr/>
            <p:nvPr/>
          </p:nvSpPr>
          <p:spPr>
            <a:xfrm>
              <a:off x="3362994" y="25232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73" name="tx173"/>
            <p:cNvSpPr/>
            <p:nvPr/>
          </p:nvSpPr>
          <p:spPr>
            <a:xfrm>
              <a:off x="3343563" y="23488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74" name="tx174"/>
            <p:cNvSpPr/>
            <p:nvPr/>
          </p:nvSpPr>
          <p:spPr>
            <a:xfrm>
              <a:off x="3399342" y="217442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75" name="tx175"/>
            <p:cNvSpPr/>
            <p:nvPr/>
          </p:nvSpPr>
          <p:spPr>
            <a:xfrm>
              <a:off x="3466277" y="20000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76" name="tx176"/>
            <p:cNvSpPr/>
            <p:nvPr/>
          </p:nvSpPr>
          <p:spPr>
            <a:xfrm>
              <a:off x="3429290" y="1825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77" name="rc177"/>
            <p:cNvSpPr/>
            <p:nvPr/>
          </p:nvSpPr>
          <p:spPr>
            <a:xfrm>
              <a:off x="2681091" y="1679636"/>
              <a:ext cx="1144722" cy="3836966"/>
            </a:xfrm>
            <a:prstGeom prst="rect">
              <a:avLst/>
            </a:prstGeom>
            <a:noFill/>
            <a:ln w="13550" cap="rnd">
              <a:solidFill>
                <a:srgbClr val="999999">
                  <a:alpha val="100000"/>
                </a:srgbClr>
              </a:solidFill>
              <a:prstDash val="solid"/>
              <a:round/>
            </a:ln>
          </p:spPr>
          <p:txBody>
            <a:bodyPr/>
            <a:lstStyle/>
            <a:p/>
          </p:txBody>
        </p:sp>
        <p:sp>
          <p:nvSpPr>
            <p:cNvPr id="178" name="pl178"/>
            <p:cNvSpPr/>
            <p:nvPr/>
          </p:nvSpPr>
          <p:spPr>
            <a:xfrm>
              <a:off x="39063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0210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13582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505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3653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4801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59486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961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82437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93913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66371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89" name="pt189"/>
            <p:cNvSpPr/>
            <p:nvPr/>
          </p:nvSpPr>
          <p:spPr>
            <a:xfrm>
              <a:off x="4247073"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0" name="pt190"/>
            <p:cNvSpPr/>
            <p:nvPr/>
          </p:nvSpPr>
          <p:spPr>
            <a:xfrm>
              <a:off x="4338881" y="519525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1" name="pt191"/>
            <p:cNvSpPr/>
            <p:nvPr/>
          </p:nvSpPr>
          <p:spPr>
            <a:xfrm>
              <a:off x="4361832" y="508624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4407736" y="497724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3" name="pt193"/>
            <p:cNvSpPr/>
            <p:nvPr/>
          </p:nvSpPr>
          <p:spPr>
            <a:xfrm>
              <a:off x="4511019" y="486824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4556923" y="475923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5" name="pt195"/>
            <p:cNvSpPr/>
            <p:nvPr/>
          </p:nvSpPr>
          <p:spPr>
            <a:xfrm>
              <a:off x="4568399" y="4650230"/>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6" name="pt196"/>
            <p:cNvSpPr/>
            <p:nvPr/>
          </p:nvSpPr>
          <p:spPr>
            <a:xfrm>
              <a:off x="4579875" y="4541225"/>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7" name="pt197"/>
            <p:cNvSpPr/>
            <p:nvPr/>
          </p:nvSpPr>
          <p:spPr>
            <a:xfrm>
              <a:off x="4602827" y="443222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8" name="pt198"/>
            <p:cNvSpPr/>
            <p:nvPr/>
          </p:nvSpPr>
          <p:spPr>
            <a:xfrm>
              <a:off x="4602827" y="432321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9" name="pt199"/>
            <p:cNvSpPr/>
            <p:nvPr/>
          </p:nvSpPr>
          <p:spPr>
            <a:xfrm>
              <a:off x="4625778" y="421421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0" name="pt200"/>
            <p:cNvSpPr/>
            <p:nvPr/>
          </p:nvSpPr>
          <p:spPr>
            <a:xfrm>
              <a:off x="4660206" y="4105206"/>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1" name="pt201"/>
            <p:cNvSpPr/>
            <p:nvPr/>
          </p:nvSpPr>
          <p:spPr>
            <a:xfrm>
              <a:off x="4683158" y="399620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2" name="pt202"/>
            <p:cNvSpPr/>
            <p:nvPr/>
          </p:nvSpPr>
          <p:spPr>
            <a:xfrm>
              <a:off x="4706110" y="388719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3" name="pt203"/>
            <p:cNvSpPr/>
            <p:nvPr/>
          </p:nvSpPr>
          <p:spPr>
            <a:xfrm>
              <a:off x="4706110" y="377819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4706110" y="366918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4717586" y="3560183"/>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4752013" y="345117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4774965" y="334217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4774965" y="323316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4786441" y="312416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4786441" y="301515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4797917" y="290615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4855297" y="279714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4866773"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4878248" y="257914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5" name="pt215"/>
            <p:cNvSpPr/>
            <p:nvPr/>
          </p:nvSpPr>
          <p:spPr>
            <a:xfrm>
              <a:off x="4878248" y="247013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4901200" y="2361130"/>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901200"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912676" y="214312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924152" y="203411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947104" y="19251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947104"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tx222"/>
            <p:cNvSpPr/>
            <p:nvPr/>
          </p:nvSpPr>
          <p:spPr>
            <a:xfrm>
              <a:off x="4342389"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23" name="tx223"/>
            <p:cNvSpPr/>
            <p:nvPr/>
          </p:nvSpPr>
          <p:spPr>
            <a:xfrm>
              <a:off x="4434197" y="520475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224" name="tx224"/>
            <p:cNvSpPr/>
            <p:nvPr/>
          </p:nvSpPr>
          <p:spPr>
            <a:xfrm>
              <a:off x="4457149" y="509574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25" name="tx225"/>
            <p:cNvSpPr/>
            <p:nvPr/>
          </p:nvSpPr>
          <p:spPr>
            <a:xfrm>
              <a:off x="4503052" y="498674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226" name="tx226"/>
            <p:cNvSpPr/>
            <p:nvPr/>
          </p:nvSpPr>
          <p:spPr>
            <a:xfrm>
              <a:off x="4606335" y="48777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27" name="tx227"/>
            <p:cNvSpPr/>
            <p:nvPr/>
          </p:nvSpPr>
          <p:spPr>
            <a:xfrm>
              <a:off x="4652239" y="476873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28" name="tx228"/>
            <p:cNvSpPr/>
            <p:nvPr/>
          </p:nvSpPr>
          <p:spPr>
            <a:xfrm>
              <a:off x="4663715" y="46597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229" name="tx229"/>
            <p:cNvSpPr/>
            <p:nvPr/>
          </p:nvSpPr>
          <p:spPr>
            <a:xfrm>
              <a:off x="4675191" y="45507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230" name="tx230"/>
            <p:cNvSpPr/>
            <p:nvPr/>
          </p:nvSpPr>
          <p:spPr>
            <a:xfrm>
              <a:off x="4698143" y="44417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231" name="tx231"/>
            <p:cNvSpPr/>
            <p:nvPr/>
          </p:nvSpPr>
          <p:spPr>
            <a:xfrm>
              <a:off x="4698143" y="433271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232" name="tx232"/>
            <p:cNvSpPr/>
            <p:nvPr/>
          </p:nvSpPr>
          <p:spPr>
            <a:xfrm>
              <a:off x="4721095" y="4223710"/>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33" name="tx233"/>
            <p:cNvSpPr/>
            <p:nvPr/>
          </p:nvSpPr>
          <p:spPr>
            <a:xfrm>
              <a:off x="4755522" y="41147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234" name="tx234"/>
            <p:cNvSpPr/>
            <p:nvPr/>
          </p:nvSpPr>
          <p:spPr>
            <a:xfrm>
              <a:off x="4778474" y="40057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235" name="tx235"/>
            <p:cNvSpPr/>
            <p:nvPr/>
          </p:nvSpPr>
          <p:spPr>
            <a:xfrm>
              <a:off x="4801426" y="389669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36" name="tx236"/>
            <p:cNvSpPr/>
            <p:nvPr/>
          </p:nvSpPr>
          <p:spPr>
            <a:xfrm>
              <a:off x="4801426" y="378769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237" name="tx237"/>
            <p:cNvSpPr/>
            <p:nvPr/>
          </p:nvSpPr>
          <p:spPr>
            <a:xfrm>
              <a:off x="4801426" y="36786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238" name="tx238"/>
            <p:cNvSpPr/>
            <p:nvPr/>
          </p:nvSpPr>
          <p:spPr>
            <a:xfrm>
              <a:off x="4812902" y="35696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239" name="tx239"/>
            <p:cNvSpPr/>
            <p:nvPr/>
          </p:nvSpPr>
          <p:spPr>
            <a:xfrm>
              <a:off x="4575294" y="346067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40" name="tx240"/>
            <p:cNvSpPr/>
            <p:nvPr/>
          </p:nvSpPr>
          <p:spPr>
            <a:xfrm>
              <a:off x="4579226" y="335167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41" name="tx241"/>
            <p:cNvSpPr/>
            <p:nvPr/>
          </p:nvSpPr>
          <p:spPr>
            <a:xfrm>
              <a:off x="4583524" y="324266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42" name="tx242"/>
            <p:cNvSpPr/>
            <p:nvPr/>
          </p:nvSpPr>
          <p:spPr>
            <a:xfrm>
              <a:off x="4603778" y="31336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43" name="tx243"/>
            <p:cNvSpPr/>
            <p:nvPr/>
          </p:nvSpPr>
          <p:spPr>
            <a:xfrm>
              <a:off x="4609630" y="3024658"/>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44" name="tx244"/>
            <p:cNvSpPr/>
            <p:nvPr/>
          </p:nvSpPr>
          <p:spPr>
            <a:xfrm>
              <a:off x="4615254" y="29156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45" name="tx245"/>
            <p:cNvSpPr/>
            <p:nvPr/>
          </p:nvSpPr>
          <p:spPr>
            <a:xfrm>
              <a:off x="4690281" y="280664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246" name="tx246"/>
            <p:cNvSpPr/>
            <p:nvPr/>
          </p:nvSpPr>
          <p:spPr>
            <a:xfrm>
              <a:off x="4710627" y="269764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47" name="tx247"/>
            <p:cNvSpPr/>
            <p:nvPr/>
          </p:nvSpPr>
          <p:spPr>
            <a:xfrm>
              <a:off x="4700066" y="2588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248" name="tx248"/>
            <p:cNvSpPr/>
            <p:nvPr/>
          </p:nvSpPr>
          <p:spPr>
            <a:xfrm>
              <a:off x="4695585" y="247963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49" name="tx249"/>
            <p:cNvSpPr/>
            <p:nvPr/>
          </p:nvSpPr>
          <p:spPr>
            <a:xfrm>
              <a:off x="4745055" y="237062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50" name="tx250"/>
            <p:cNvSpPr/>
            <p:nvPr/>
          </p:nvSpPr>
          <p:spPr>
            <a:xfrm>
              <a:off x="4715611" y="226162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51" name="tx251"/>
            <p:cNvSpPr/>
            <p:nvPr/>
          </p:nvSpPr>
          <p:spPr>
            <a:xfrm>
              <a:off x="4736048" y="2152620"/>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52" name="tx252"/>
            <p:cNvSpPr/>
            <p:nvPr/>
          </p:nvSpPr>
          <p:spPr>
            <a:xfrm>
              <a:off x="4732711" y="20436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53" name="tx253"/>
            <p:cNvSpPr/>
            <p:nvPr/>
          </p:nvSpPr>
          <p:spPr>
            <a:xfrm>
              <a:off x="4760052" y="193461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54" name="tx254"/>
            <p:cNvSpPr/>
            <p:nvPr/>
          </p:nvSpPr>
          <p:spPr>
            <a:xfrm>
              <a:off x="4768921" y="1825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255" name="rc255"/>
            <p:cNvSpPr/>
            <p:nvPr/>
          </p:nvSpPr>
          <p:spPr>
            <a:xfrm>
              <a:off x="3895403" y="1679636"/>
              <a:ext cx="1144722" cy="3836966"/>
            </a:xfrm>
            <a:prstGeom prst="rect">
              <a:avLst/>
            </a:prstGeom>
            <a:noFill/>
            <a:ln w="13550" cap="rnd">
              <a:solidFill>
                <a:srgbClr val="999999">
                  <a:alpha val="100000"/>
                </a:srgbClr>
              </a:solidFill>
              <a:prstDash val="solid"/>
              <a:round/>
            </a:ln>
          </p:spPr>
          <p:txBody>
            <a:bodyPr/>
            <a:lstStyle/>
            <a:p/>
          </p:txBody>
        </p:sp>
        <p:sp>
          <p:nvSpPr>
            <p:cNvPr id="256" name="pl256"/>
            <p:cNvSpPr/>
            <p:nvPr/>
          </p:nvSpPr>
          <p:spPr>
            <a:xfrm>
              <a:off x="51206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52353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535013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546489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557965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56944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58091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592393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603868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615344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598131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267" name="pt267"/>
            <p:cNvSpPr/>
            <p:nvPr/>
          </p:nvSpPr>
          <p:spPr>
            <a:xfrm>
              <a:off x="5461385"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5667951" y="5120672"/>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5690903" y="4937085"/>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5702379" y="4753498"/>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1" name="pt271"/>
            <p:cNvSpPr/>
            <p:nvPr/>
          </p:nvSpPr>
          <p:spPr>
            <a:xfrm>
              <a:off x="5736806" y="456991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5931897" y="4386324"/>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6000752" y="420273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6058132" y="401915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5" name="pt275"/>
            <p:cNvSpPr/>
            <p:nvPr/>
          </p:nvSpPr>
          <p:spPr>
            <a:xfrm>
              <a:off x="6081084" y="383556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6" name="pt276"/>
            <p:cNvSpPr/>
            <p:nvPr/>
          </p:nvSpPr>
          <p:spPr>
            <a:xfrm>
              <a:off x="6081084" y="365197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7" name="pt277"/>
            <p:cNvSpPr/>
            <p:nvPr/>
          </p:nvSpPr>
          <p:spPr>
            <a:xfrm>
              <a:off x="6126988" y="346838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8" name="pt278"/>
            <p:cNvSpPr/>
            <p:nvPr/>
          </p:nvSpPr>
          <p:spPr>
            <a:xfrm>
              <a:off x="6138463" y="328480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6149939" y="3101215"/>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6149939" y="291762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6149939" y="27340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6161415" y="255045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6161415" y="236686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6161415" y="218328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6161415" y="199969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6161415"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tx287"/>
            <p:cNvSpPr/>
            <p:nvPr/>
          </p:nvSpPr>
          <p:spPr>
            <a:xfrm>
              <a:off x="5556701"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88" name="tx288"/>
            <p:cNvSpPr/>
            <p:nvPr/>
          </p:nvSpPr>
          <p:spPr>
            <a:xfrm>
              <a:off x="5763267" y="513017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89" name="tx289"/>
            <p:cNvSpPr/>
            <p:nvPr/>
          </p:nvSpPr>
          <p:spPr>
            <a:xfrm>
              <a:off x="5786219" y="4946583"/>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90" name="tx290"/>
            <p:cNvSpPr/>
            <p:nvPr/>
          </p:nvSpPr>
          <p:spPr>
            <a:xfrm>
              <a:off x="5797695" y="476299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91" name="tx291"/>
            <p:cNvSpPr/>
            <p:nvPr/>
          </p:nvSpPr>
          <p:spPr>
            <a:xfrm>
              <a:off x="5832123" y="45794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92" name="tx292"/>
            <p:cNvSpPr/>
            <p:nvPr/>
          </p:nvSpPr>
          <p:spPr>
            <a:xfrm>
              <a:off x="6027213" y="4395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93" name="tx293"/>
            <p:cNvSpPr/>
            <p:nvPr/>
          </p:nvSpPr>
          <p:spPr>
            <a:xfrm>
              <a:off x="5831257" y="42122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94" name="tx294"/>
            <p:cNvSpPr/>
            <p:nvPr/>
          </p:nvSpPr>
          <p:spPr>
            <a:xfrm>
              <a:off x="5879949" y="402864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95" name="tx295"/>
            <p:cNvSpPr/>
            <p:nvPr/>
          </p:nvSpPr>
          <p:spPr>
            <a:xfrm>
              <a:off x="5902901" y="384506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96" name="tx296"/>
            <p:cNvSpPr/>
            <p:nvPr/>
          </p:nvSpPr>
          <p:spPr>
            <a:xfrm>
              <a:off x="5898421" y="36614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97" name="tx297"/>
            <p:cNvSpPr/>
            <p:nvPr/>
          </p:nvSpPr>
          <p:spPr>
            <a:xfrm>
              <a:off x="5939935" y="3477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98" name="tx298"/>
            <p:cNvSpPr/>
            <p:nvPr/>
          </p:nvSpPr>
          <p:spPr>
            <a:xfrm>
              <a:off x="5955892" y="329430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99" name="tx299"/>
            <p:cNvSpPr/>
            <p:nvPr/>
          </p:nvSpPr>
          <p:spPr>
            <a:xfrm>
              <a:off x="5993794" y="311071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00" name="tx300"/>
            <p:cNvSpPr/>
            <p:nvPr/>
          </p:nvSpPr>
          <p:spPr>
            <a:xfrm>
              <a:off x="5954200" y="292712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01" name="tx301"/>
            <p:cNvSpPr/>
            <p:nvPr/>
          </p:nvSpPr>
          <p:spPr>
            <a:xfrm>
              <a:off x="5954109" y="27435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02" name="tx302"/>
            <p:cNvSpPr/>
            <p:nvPr/>
          </p:nvSpPr>
          <p:spPr>
            <a:xfrm>
              <a:off x="5974363" y="255995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03" name="tx303"/>
            <p:cNvSpPr/>
            <p:nvPr/>
          </p:nvSpPr>
          <p:spPr>
            <a:xfrm>
              <a:off x="5956806" y="237636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04" name="tx304"/>
            <p:cNvSpPr/>
            <p:nvPr/>
          </p:nvSpPr>
          <p:spPr>
            <a:xfrm>
              <a:off x="5984696" y="219277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05" name="tx305"/>
            <p:cNvSpPr/>
            <p:nvPr/>
          </p:nvSpPr>
          <p:spPr>
            <a:xfrm>
              <a:off x="5978752" y="200919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06" name="tx306"/>
            <p:cNvSpPr/>
            <p:nvPr/>
          </p:nvSpPr>
          <p:spPr>
            <a:xfrm>
              <a:off x="5983141" y="182560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07" name="rc307"/>
            <p:cNvSpPr/>
            <p:nvPr/>
          </p:nvSpPr>
          <p:spPr>
            <a:xfrm>
              <a:off x="5109714" y="1679636"/>
              <a:ext cx="1144722" cy="3836966"/>
            </a:xfrm>
            <a:prstGeom prst="rect">
              <a:avLst/>
            </a:prstGeom>
            <a:noFill/>
            <a:ln w="13550" cap="rnd">
              <a:solidFill>
                <a:srgbClr val="999999">
                  <a:alpha val="100000"/>
                </a:srgbClr>
              </a:solidFill>
              <a:prstDash val="solid"/>
              <a:round/>
            </a:ln>
          </p:spPr>
          <p:txBody>
            <a:bodyPr/>
            <a:lstStyle/>
            <a:p/>
          </p:txBody>
        </p:sp>
        <p:sp>
          <p:nvSpPr>
            <p:cNvPr id="308" name="pl308"/>
            <p:cNvSpPr/>
            <p:nvPr/>
          </p:nvSpPr>
          <p:spPr>
            <a:xfrm>
              <a:off x="633492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44968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56444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792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67939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690872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70234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71382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725300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36776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333332"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19" name="pt319"/>
            <p:cNvSpPr/>
            <p:nvPr/>
          </p:nvSpPr>
          <p:spPr>
            <a:xfrm>
              <a:off x="7077353" y="530425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00305" y="5217055"/>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1" name="pt321"/>
            <p:cNvSpPr/>
            <p:nvPr/>
          </p:nvSpPr>
          <p:spPr>
            <a:xfrm>
              <a:off x="7146208" y="5129851"/>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7157684" y="504264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169160" y="495544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192112" y="4868240"/>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192112" y="4781036"/>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03588" y="469383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03588" y="4606628"/>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03588" y="451942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15064" y="443222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15064" y="4345017"/>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7238016" y="4257813"/>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7249492" y="417060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7249492" y="4083405"/>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7260968" y="399620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7272443" y="390899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283919" y="382179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295395" y="373459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295395" y="364738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295395" y="3560183"/>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7295395" y="347297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7295395" y="338577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7306871" y="3298571"/>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7306871" y="321136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7306871" y="3124164"/>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5" name="pt345"/>
            <p:cNvSpPr/>
            <p:nvPr/>
          </p:nvSpPr>
          <p:spPr>
            <a:xfrm>
              <a:off x="7306871" y="3036960"/>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6" name="pt346"/>
            <p:cNvSpPr/>
            <p:nvPr/>
          </p:nvSpPr>
          <p:spPr>
            <a:xfrm>
              <a:off x="7306871" y="294975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7" name="pt347"/>
            <p:cNvSpPr/>
            <p:nvPr/>
          </p:nvSpPr>
          <p:spPr>
            <a:xfrm>
              <a:off x="7318347" y="2862552"/>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8" name="pt348"/>
            <p:cNvSpPr/>
            <p:nvPr/>
          </p:nvSpPr>
          <p:spPr>
            <a:xfrm>
              <a:off x="7318347" y="2775348"/>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9" name="pt349"/>
            <p:cNvSpPr/>
            <p:nvPr/>
          </p:nvSpPr>
          <p:spPr>
            <a:xfrm>
              <a:off x="7318347" y="2688145"/>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7329823" y="260094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7329823" y="251373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7329823" y="2426533"/>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7329823" y="23393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7329823" y="2252126"/>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7329823" y="21649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7341299" y="2077718"/>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7352775" y="19905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7364251" y="1903311"/>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7375727"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tx360"/>
            <p:cNvSpPr/>
            <p:nvPr/>
          </p:nvSpPr>
          <p:spPr>
            <a:xfrm>
              <a:off x="7172669" y="531375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61" name="tx361"/>
            <p:cNvSpPr/>
            <p:nvPr/>
          </p:nvSpPr>
          <p:spPr>
            <a:xfrm>
              <a:off x="7195621" y="522655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62" name="tx362"/>
            <p:cNvSpPr/>
            <p:nvPr/>
          </p:nvSpPr>
          <p:spPr>
            <a:xfrm>
              <a:off x="7241525" y="513935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363" name="tx363"/>
            <p:cNvSpPr/>
            <p:nvPr/>
          </p:nvSpPr>
          <p:spPr>
            <a:xfrm>
              <a:off x="6953075" y="505214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64" name="tx364"/>
            <p:cNvSpPr/>
            <p:nvPr/>
          </p:nvSpPr>
          <p:spPr>
            <a:xfrm>
              <a:off x="6990886" y="496494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65" name="tx365"/>
            <p:cNvSpPr/>
            <p:nvPr/>
          </p:nvSpPr>
          <p:spPr>
            <a:xfrm>
              <a:off x="7055077" y="4877738"/>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66" name="tx366"/>
            <p:cNvSpPr/>
            <p:nvPr/>
          </p:nvSpPr>
          <p:spPr>
            <a:xfrm>
              <a:off x="7013838" y="479053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67" name="tx367"/>
            <p:cNvSpPr/>
            <p:nvPr/>
          </p:nvSpPr>
          <p:spPr>
            <a:xfrm>
              <a:off x="7025405" y="470333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68" name="tx368"/>
            <p:cNvSpPr/>
            <p:nvPr/>
          </p:nvSpPr>
          <p:spPr>
            <a:xfrm>
              <a:off x="7025405" y="461612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69" name="tx369"/>
            <p:cNvSpPr/>
            <p:nvPr/>
          </p:nvSpPr>
          <p:spPr>
            <a:xfrm>
              <a:off x="7012146" y="45289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70" name="tx370"/>
            <p:cNvSpPr/>
            <p:nvPr/>
          </p:nvSpPr>
          <p:spPr>
            <a:xfrm>
              <a:off x="7051512" y="4441719"/>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71" name="tx371"/>
            <p:cNvSpPr/>
            <p:nvPr/>
          </p:nvSpPr>
          <p:spPr>
            <a:xfrm>
              <a:off x="7019233" y="43545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72" name="tx372"/>
            <p:cNvSpPr/>
            <p:nvPr/>
          </p:nvSpPr>
          <p:spPr>
            <a:xfrm>
              <a:off x="7095037" y="4267312"/>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73" name="tx373"/>
            <p:cNvSpPr/>
            <p:nvPr/>
          </p:nvSpPr>
          <p:spPr>
            <a:xfrm>
              <a:off x="7080087" y="418010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374" name="tx374"/>
            <p:cNvSpPr/>
            <p:nvPr/>
          </p:nvSpPr>
          <p:spPr>
            <a:xfrm>
              <a:off x="7066828" y="40929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75" name="tx375"/>
            <p:cNvSpPr/>
            <p:nvPr/>
          </p:nvSpPr>
          <p:spPr>
            <a:xfrm>
              <a:off x="7088637" y="4005700"/>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76" name="tx376"/>
            <p:cNvSpPr/>
            <p:nvPr/>
          </p:nvSpPr>
          <p:spPr>
            <a:xfrm>
              <a:off x="7114652" y="3918497"/>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77" name="tx377"/>
            <p:cNvSpPr/>
            <p:nvPr/>
          </p:nvSpPr>
          <p:spPr>
            <a:xfrm>
              <a:off x="7101256" y="383129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378" name="tx378"/>
            <p:cNvSpPr/>
            <p:nvPr/>
          </p:nvSpPr>
          <p:spPr>
            <a:xfrm>
              <a:off x="7148119" y="3744089"/>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79" name="tx379"/>
            <p:cNvSpPr/>
            <p:nvPr/>
          </p:nvSpPr>
          <p:spPr>
            <a:xfrm>
              <a:off x="7108343" y="36568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80" name="tx380"/>
            <p:cNvSpPr/>
            <p:nvPr/>
          </p:nvSpPr>
          <p:spPr>
            <a:xfrm>
              <a:off x="7143639" y="356968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81" name="tx381"/>
            <p:cNvSpPr/>
            <p:nvPr/>
          </p:nvSpPr>
          <p:spPr>
            <a:xfrm>
              <a:off x="7117121" y="34824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82" name="tx382"/>
            <p:cNvSpPr/>
            <p:nvPr/>
          </p:nvSpPr>
          <p:spPr>
            <a:xfrm>
              <a:off x="7108343" y="339527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83" name="tx383"/>
            <p:cNvSpPr/>
            <p:nvPr/>
          </p:nvSpPr>
          <p:spPr>
            <a:xfrm>
              <a:off x="7128688" y="33080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84" name="tx384"/>
            <p:cNvSpPr/>
            <p:nvPr/>
          </p:nvSpPr>
          <p:spPr>
            <a:xfrm>
              <a:off x="7168282" y="3220866"/>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85" name="tx385"/>
            <p:cNvSpPr/>
            <p:nvPr/>
          </p:nvSpPr>
          <p:spPr>
            <a:xfrm>
              <a:off x="7111041" y="31336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86" name="tx386"/>
            <p:cNvSpPr/>
            <p:nvPr/>
          </p:nvSpPr>
          <p:spPr>
            <a:xfrm>
              <a:off x="7119819" y="30464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387" name="tx387"/>
            <p:cNvSpPr/>
            <p:nvPr/>
          </p:nvSpPr>
          <p:spPr>
            <a:xfrm>
              <a:off x="7128597" y="295925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88" name="tx388"/>
            <p:cNvSpPr/>
            <p:nvPr/>
          </p:nvSpPr>
          <p:spPr>
            <a:xfrm>
              <a:off x="7131295" y="28720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89" name="tx389"/>
            <p:cNvSpPr/>
            <p:nvPr/>
          </p:nvSpPr>
          <p:spPr>
            <a:xfrm>
              <a:off x="7144462" y="278484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90" name="tx390"/>
            <p:cNvSpPr/>
            <p:nvPr/>
          </p:nvSpPr>
          <p:spPr>
            <a:xfrm>
              <a:off x="7118127" y="269764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91" name="tx391"/>
            <p:cNvSpPr/>
            <p:nvPr/>
          </p:nvSpPr>
          <p:spPr>
            <a:xfrm>
              <a:off x="7160419" y="261044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392" name="tx392"/>
            <p:cNvSpPr/>
            <p:nvPr/>
          </p:nvSpPr>
          <p:spPr>
            <a:xfrm>
              <a:off x="7133992" y="25232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93" name="tx393"/>
            <p:cNvSpPr/>
            <p:nvPr/>
          </p:nvSpPr>
          <p:spPr>
            <a:xfrm>
              <a:off x="7153103" y="2436032"/>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94" name="tx394"/>
            <p:cNvSpPr/>
            <p:nvPr/>
          </p:nvSpPr>
          <p:spPr>
            <a:xfrm>
              <a:off x="7138381" y="234882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395" name="tx395"/>
            <p:cNvSpPr/>
            <p:nvPr/>
          </p:nvSpPr>
          <p:spPr>
            <a:xfrm>
              <a:off x="7142771" y="22616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96" name="tx396"/>
            <p:cNvSpPr/>
            <p:nvPr/>
          </p:nvSpPr>
          <p:spPr>
            <a:xfrm>
              <a:off x="7147160" y="21744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397" name="tx397"/>
            <p:cNvSpPr/>
            <p:nvPr/>
          </p:nvSpPr>
          <p:spPr>
            <a:xfrm>
              <a:off x="7154247" y="20872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98" name="tx398"/>
            <p:cNvSpPr/>
            <p:nvPr/>
          </p:nvSpPr>
          <p:spPr>
            <a:xfrm>
              <a:off x="7170112" y="20000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99" name="tx399"/>
            <p:cNvSpPr/>
            <p:nvPr/>
          </p:nvSpPr>
          <p:spPr>
            <a:xfrm>
              <a:off x="7181587" y="19128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400" name="tx400"/>
            <p:cNvSpPr/>
            <p:nvPr/>
          </p:nvSpPr>
          <p:spPr>
            <a:xfrm>
              <a:off x="7184285"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401" name="rc401"/>
            <p:cNvSpPr/>
            <p:nvPr/>
          </p:nvSpPr>
          <p:spPr>
            <a:xfrm>
              <a:off x="6324025" y="1679636"/>
              <a:ext cx="1144722" cy="3836966"/>
            </a:xfrm>
            <a:prstGeom prst="rect">
              <a:avLst/>
            </a:prstGeom>
            <a:noFill/>
            <a:ln w="13550" cap="rnd">
              <a:solidFill>
                <a:srgbClr val="999999">
                  <a:alpha val="100000"/>
                </a:srgbClr>
              </a:solidFill>
              <a:prstDash val="solid"/>
              <a:round/>
            </a:ln>
          </p:spPr>
          <p:txBody>
            <a:bodyPr/>
            <a:lstStyle/>
            <a:p/>
          </p:txBody>
        </p:sp>
        <p:sp>
          <p:nvSpPr>
            <p:cNvPr id="402" name="pl402"/>
            <p:cNvSpPr/>
            <p:nvPr/>
          </p:nvSpPr>
          <p:spPr>
            <a:xfrm>
              <a:off x="754923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766399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777875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5" name="pl405"/>
            <p:cNvSpPr/>
            <p:nvPr/>
          </p:nvSpPr>
          <p:spPr>
            <a:xfrm>
              <a:off x="78935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6" name="pl406"/>
            <p:cNvSpPr/>
            <p:nvPr/>
          </p:nvSpPr>
          <p:spPr>
            <a:xfrm>
              <a:off x="80082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7" name="pl407"/>
            <p:cNvSpPr/>
            <p:nvPr/>
          </p:nvSpPr>
          <p:spPr>
            <a:xfrm>
              <a:off x="812303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8" name="pl408"/>
            <p:cNvSpPr/>
            <p:nvPr/>
          </p:nvSpPr>
          <p:spPr>
            <a:xfrm>
              <a:off x="823779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9" name="pl409"/>
            <p:cNvSpPr/>
            <p:nvPr/>
          </p:nvSpPr>
          <p:spPr>
            <a:xfrm>
              <a:off x="835255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84673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85820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852469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13" name="pt413"/>
            <p:cNvSpPr/>
            <p:nvPr/>
          </p:nvSpPr>
          <p:spPr>
            <a:xfrm>
              <a:off x="7935911"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4" name="pt414"/>
            <p:cNvSpPr/>
            <p:nvPr/>
          </p:nvSpPr>
          <p:spPr>
            <a:xfrm>
              <a:off x="8406423" y="4805951"/>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8440851" y="430764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6" name="pt416"/>
            <p:cNvSpPr/>
            <p:nvPr/>
          </p:nvSpPr>
          <p:spPr>
            <a:xfrm>
              <a:off x="8509707" y="3809336"/>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544134" y="33110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pt418"/>
            <p:cNvSpPr/>
            <p:nvPr/>
          </p:nvSpPr>
          <p:spPr>
            <a:xfrm>
              <a:off x="8544134" y="2812722"/>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590038" y="2314414"/>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590038" y="1816107"/>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tx421"/>
            <p:cNvSpPr/>
            <p:nvPr/>
          </p:nvSpPr>
          <p:spPr>
            <a:xfrm>
              <a:off x="8031227" y="531375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22" name="tx422"/>
            <p:cNvSpPr/>
            <p:nvPr/>
          </p:nvSpPr>
          <p:spPr>
            <a:xfrm>
              <a:off x="8234001" y="481545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23" name="tx423"/>
            <p:cNvSpPr/>
            <p:nvPr/>
          </p:nvSpPr>
          <p:spPr>
            <a:xfrm>
              <a:off x="8249410" y="43171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24" name="tx424"/>
            <p:cNvSpPr/>
            <p:nvPr/>
          </p:nvSpPr>
          <p:spPr>
            <a:xfrm>
              <a:off x="8335822" y="381883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425" name="tx425"/>
            <p:cNvSpPr/>
            <p:nvPr/>
          </p:nvSpPr>
          <p:spPr>
            <a:xfrm>
              <a:off x="8387989" y="332052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426" name="tx426"/>
            <p:cNvSpPr/>
            <p:nvPr/>
          </p:nvSpPr>
          <p:spPr>
            <a:xfrm>
              <a:off x="8374638" y="282222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27" name="tx427"/>
            <p:cNvSpPr/>
            <p:nvPr/>
          </p:nvSpPr>
          <p:spPr>
            <a:xfrm>
              <a:off x="8411855" y="23239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428" name="tx428"/>
            <p:cNvSpPr/>
            <p:nvPr/>
          </p:nvSpPr>
          <p:spPr>
            <a:xfrm>
              <a:off x="8394207" y="1825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29" name="rc429"/>
            <p:cNvSpPr/>
            <p:nvPr/>
          </p:nvSpPr>
          <p:spPr>
            <a:xfrm>
              <a:off x="7538337" y="1679636"/>
              <a:ext cx="1144722" cy="3836966"/>
            </a:xfrm>
            <a:prstGeom prst="rect">
              <a:avLst/>
            </a:prstGeom>
            <a:noFill/>
            <a:ln w="13550" cap="rnd">
              <a:solidFill>
                <a:srgbClr val="999999">
                  <a:alpha val="100000"/>
                </a:srgbClr>
              </a:solidFill>
              <a:prstDash val="solid"/>
              <a:round/>
            </a:ln>
          </p:spPr>
          <p:txBody>
            <a:bodyPr/>
            <a:lstStyle/>
            <a:p/>
          </p:txBody>
        </p:sp>
        <p:sp>
          <p:nvSpPr>
            <p:cNvPr id="430" name="pl430"/>
            <p:cNvSpPr/>
            <p:nvPr/>
          </p:nvSpPr>
          <p:spPr>
            <a:xfrm>
              <a:off x="876355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88783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899306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3" name="pl433"/>
            <p:cNvSpPr/>
            <p:nvPr/>
          </p:nvSpPr>
          <p:spPr>
            <a:xfrm>
              <a:off x="910782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4" name="pl434"/>
            <p:cNvSpPr/>
            <p:nvPr/>
          </p:nvSpPr>
          <p:spPr>
            <a:xfrm>
              <a:off x="922258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5" name="pl435"/>
            <p:cNvSpPr/>
            <p:nvPr/>
          </p:nvSpPr>
          <p:spPr>
            <a:xfrm>
              <a:off x="933734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6" name="pl436"/>
            <p:cNvSpPr/>
            <p:nvPr/>
          </p:nvSpPr>
          <p:spPr>
            <a:xfrm>
              <a:off x="94521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7" name="pl437"/>
            <p:cNvSpPr/>
            <p:nvPr/>
          </p:nvSpPr>
          <p:spPr>
            <a:xfrm>
              <a:off x="95668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8" name="pl438"/>
            <p:cNvSpPr/>
            <p:nvPr/>
          </p:nvSpPr>
          <p:spPr>
            <a:xfrm>
              <a:off x="968162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39" name="pl439"/>
            <p:cNvSpPr/>
            <p:nvPr/>
          </p:nvSpPr>
          <p:spPr>
            <a:xfrm>
              <a:off x="97963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40" name="pl440"/>
            <p:cNvSpPr/>
            <p:nvPr/>
          </p:nvSpPr>
          <p:spPr>
            <a:xfrm>
              <a:off x="9279966"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41" name="pt441"/>
            <p:cNvSpPr/>
            <p:nvPr/>
          </p:nvSpPr>
          <p:spPr>
            <a:xfrm>
              <a:off x="8932180" y="530425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2" name="pt442"/>
            <p:cNvSpPr/>
            <p:nvPr/>
          </p:nvSpPr>
          <p:spPr>
            <a:xfrm>
              <a:off x="9069891" y="513815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3" name="pt443"/>
            <p:cNvSpPr/>
            <p:nvPr/>
          </p:nvSpPr>
          <p:spPr>
            <a:xfrm>
              <a:off x="9081367" y="497205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4" name="pt444"/>
            <p:cNvSpPr/>
            <p:nvPr/>
          </p:nvSpPr>
          <p:spPr>
            <a:xfrm>
              <a:off x="9207602" y="480595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5" name="pt445"/>
            <p:cNvSpPr/>
            <p:nvPr/>
          </p:nvSpPr>
          <p:spPr>
            <a:xfrm>
              <a:off x="9230554" y="463984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6" name="pt446"/>
            <p:cNvSpPr/>
            <p:nvPr/>
          </p:nvSpPr>
          <p:spPr>
            <a:xfrm>
              <a:off x="9253506" y="447374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7" name="pt447"/>
            <p:cNvSpPr/>
            <p:nvPr/>
          </p:nvSpPr>
          <p:spPr>
            <a:xfrm>
              <a:off x="9264981" y="430764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8" name="pt448"/>
            <p:cNvSpPr/>
            <p:nvPr/>
          </p:nvSpPr>
          <p:spPr>
            <a:xfrm>
              <a:off x="9264981" y="4141541"/>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9276457" y="397543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0" name="pt450"/>
            <p:cNvSpPr/>
            <p:nvPr/>
          </p:nvSpPr>
          <p:spPr>
            <a:xfrm>
              <a:off x="9333837" y="3809336"/>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1" name="pt451"/>
            <p:cNvSpPr/>
            <p:nvPr/>
          </p:nvSpPr>
          <p:spPr>
            <a:xfrm>
              <a:off x="9345313" y="3643234"/>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2" name="pt452"/>
            <p:cNvSpPr/>
            <p:nvPr/>
          </p:nvSpPr>
          <p:spPr>
            <a:xfrm>
              <a:off x="9356789" y="3477131"/>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3" name="pt453"/>
            <p:cNvSpPr/>
            <p:nvPr/>
          </p:nvSpPr>
          <p:spPr>
            <a:xfrm>
              <a:off x="9391217" y="33110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4" name="pt454"/>
            <p:cNvSpPr/>
            <p:nvPr/>
          </p:nvSpPr>
          <p:spPr>
            <a:xfrm>
              <a:off x="9414168" y="3144926"/>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5" name="pt455"/>
            <p:cNvSpPr/>
            <p:nvPr/>
          </p:nvSpPr>
          <p:spPr>
            <a:xfrm>
              <a:off x="9425644" y="2978824"/>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6" name="pt456"/>
            <p:cNvSpPr/>
            <p:nvPr/>
          </p:nvSpPr>
          <p:spPr>
            <a:xfrm>
              <a:off x="9505976" y="2812722"/>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563355" y="264661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563355" y="2480517"/>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9" name="pt459"/>
            <p:cNvSpPr/>
            <p:nvPr/>
          </p:nvSpPr>
          <p:spPr>
            <a:xfrm>
              <a:off x="9586307" y="2314414"/>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655163" y="2148312"/>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666638" y="198220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724018" y="1816107"/>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3" name="tx463"/>
            <p:cNvSpPr/>
            <p:nvPr/>
          </p:nvSpPr>
          <p:spPr>
            <a:xfrm>
              <a:off x="9027496"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464" name="tx464"/>
            <p:cNvSpPr/>
            <p:nvPr/>
          </p:nvSpPr>
          <p:spPr>
            <a:xfrm>
              <a:off x="9165207" y="514765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65" name="tx465"/>
            <p:cNvSpPr/>
            <p:nvPr/>
          </p:nvSpPr>
          <p:spPr>
            <a:xfrm>
              <a:off x="9176683" y="498155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66" name="tx466"/>
            <p:cNvSpPr/>
            <p:nvPr/>
          </p:nvSpPr>
          <p:spPr>
            <a:xfrm>
              <a:off x="9302918" y="481545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467" name="tx467"/>
            <p:cNvSpPr/>
            <p:nvPr/>
          </p:nvSpPr>
          <p:spPr>
            <a:xfrm>
              <a:off x="9325870" y="464934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468" name="tx468"/>
            <p:cNvSpPr/>
            <p:nvPr/>
          </p:nvSpPr>
          <p:spPr>
            <a:xfrm>
              <a:off x="9348822" y="448324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69" name="tx469"/>
            <p:cNvSpPr/>
            <p:nvPr/>
          </p:nvSpPr>
          <p:spPr>
            <a:xfrm>
              <a:off x="9360298" y="431714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70" name="tx470"/>
            <p:cNvSpPr/>
            <p:nvPr/>
          </p:nvSpPr>
          <p:spPr>
            <a:xfrm>
              <a:off x="9360298" y="415104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71" name="tx471"/>
            <p:cNvSpPr/>
            <p:nvPr/>
          </p:nvSpPr>
          <p:spPr>
            <a:xfrm>
              <a:off x="9371774" y="39849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72" name="tx472"/>
            <p:cNvSpPr/>
            <p:nvPr/>
          </p:nvSpPr>
          <p:spPr>
            <a:xfrm>
              <a:off x="9429153" y="381883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73" name="tx473"/>
            <p:cNvSpPr/>
            <p:nvPr/>
          </p:nvSpPr>
          <p:spPr>
            <a:xfrm>
              <a:off x="9440629" y="3652733"/>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74" name="tx474"/>
            <p:cNvSpPr/>
            <p:nvPr/>
          </p:nvSpPr>
          <p:spPr>
            <a:xfrm>
              <a:off x="9452105" y="348663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75" name="tx475"/>
            <p:cNvSpPr/>
            <p:nvPr/>
          </p:nvSpPr>
          <p:spPr>
            <a:xfrm>
              <a:off x="9486533" y="33205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76" name="tx476"/>
            <p:cNvSpPr/>
            <p:nvPr/>
          </p:nvSpPr>
          <p:spPr>
            <a:xfrm>
              <a:off x="9509485" y="315442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77" name="tx477"/>
            <p:cNvSpPr/>
            <p:nvPr/>
          </p:nvSpPr>
          <p:spPr>
            <a:xfrm>
              <a:off x="9520961" y="29883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78" name="tx478"/>
            <p:cNvSpPr/>
            <p:nvPr/>
          </p:nvSpPr>
          <p:spPr>
            <a:xfrm>
              <a:off x="9601292" y="282222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79" name="tx479"/>
            <p:cNvSpPr/>
            <p:nvPr/>
          </p:nvSpPr>
          <p:spPr>
            <a:xfrm>
              <a:off x="9658671" y="265611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80" name="tx480"/>
            <p:cNvSpPr/>
            <p:nvPr/>
          </p:nvSpPr>
          <p:spPr>
            <a:xfrm>
              <a:off x="9658671" y="24900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481" name="tx481"/>
            <p:cNvSpPr/>
            <p:nvPr/>
          </p:nvSpPr>
          <p:spPr>
            <a:xfrm>
              <a:off x="9399255" y="23239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82" name="tx482"/>
            <p:cNvSpPr/>
            <p:nvPr/>
          </p:nvSpPr>
          <p:spPr>
            <a:xfrm>
              <a:off x="9472499" y="21578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83" name="tx483"/>
            <p:cNvSpPr/>
            <p:nvPr/>
          </p:nvSpPr>
          <p:spPr>
            <a:xfrm>
              <a:off x="9492845" y="199170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484" name="tx484"/>
            <p:cNvSpPr/>
            <p:nvPr/>
          </p:nvSpPr>
          <p:spPr>
            <a:xfrm>
              <a:off x="9532576"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85" name="rc485"/>
            <p:cNvSpPr/>
            <p:nvPr/>
          </p:nvSpPr>
          <p:spPr>
            <a:xfrm>
              <a:off x="8752648" y="1679636"/>
              <a:ext cx="1144722" cy="3836966"/>
            </a:xfrm>
            <a:prstGeom prst="rect">
              <a:avLst/>
            </a:prstGeom>
            <a:noFill/>
            <a:ln w="13550" cap="rnd">
              <a:solidFill>
                <a:srgbClr val="999999">
                  <a:alpha val="100000"/>
                </a:srgbClr>
              </a:solidFill>
              <a:prstDash val="solid"/>
              <a:round/>
            </a:ln>
          </p:spPr>
          <p:txBody>
            <a:bodyPr/>
            <a:lstStyle/>
            <a:p/>
          </p:txBody>
        </p:sp>
        <p:sp>
          <p:nvSpPr>
            <p:cNvPr id="486" name="rc486"/>
            <p:cNvSpPr/>
            <p:nvPr/>
          </p:nvSpPr>
          <p:spPr>
            <a:xfrm>
              <a:off x="252469"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7" name="tx487"/>
            <p:cNvSpPr/>
            <p:nvPr/>
          </p:nvSpPr>
          <p:spPr>
            <a:xfrm>
              <a:off x="508082"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 (85%)</a:t>
              </a:r>
            </a:p>
          </p:txBody>
        </p:sp>
        <p:sp>
          <p:nvSpPr>
            <p:cNvPr id="488" name="rc488"/>
            <p:cNvSpPr/>
            <p:nvPr/>
          </p:nvSpPr>
          <p:spPr>
            <a:xfrm>
              <a:off x="1466780"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9" name="tx489"/>
            <p:cNvSpPr/>
            <p:nvPr/>
          </p:nvSpPr>
          <p:spPr>
            <a:xfrm>
              <a:off x="1719330" y="1532205"/>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 (88%)</a:t>
              </a:r>
            </a:p>
          </p:txBody>
        </p:sp>
        <p:sp>
          <p:nvSpPr>
            <p:cNvPr id="490" name="rc490"/>
            <p:cNvSpPr/>
            <p:nvPr/>
          </p:nvSpPr>
          <p:spPr>
            <a:xfrm>
              <a:off x="2681091"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1" name="tx491"/>
            <p:cNvSpPr/>
            <p:nvPr/>
          </p:nvSpPr>
          <p:spPr>
            <a:xfrm>
              <a:off x="2936704" y="1532205"/>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 (65%)</a:t>
              </a:r>
            </a:p>
          </p:txBody>
        </p:sp>
        <p:sp>
          <p:nvSpPr>
            <p:cNvPr id="492" name="rc492"/>
            <p:cNvSpPr/>
            <p:nvPr/>
          </p:nvSpPr>
          <p:spPr>
            <a:xfrm>
              <a:off x="3895403"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3" name="tx493"/>
            <p:cNvSpPr/>
            <p:nvPr/>
          </p:nvSpPr>
          <p:spPr>
            <a:xfrm>
              <a:off x="4154125" y="1532205"/>
              <a:ext cx="6272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 (71%)</a:t>
              </a:r>
            </a:p>
          </p:txBody>
        </p:sp>
        <p:sp>
          <p:nvSpPr>
            <p:cNvPr id="494" name="rc494"/>
            <p:cNvSpPr/>
            <p:nvPr/>
          </p:nvSpPr>
          <p:spPr>
            <a:xfrm>
              <a:off x="5109714"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5" name="tx495"/>
            <p:cNvSpPr/>
            <p:nvPr/>
          </p:nvSpPr>
          <p:spPr>
            <a:xfrm>
              <a:off x="5359109" y="1532205"/>
              <a:ext cx="64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 (80%)</a:t>
              </a:r>
            </a:p>
          </p:txBody>
        </p:sp>
        <p:sp>
          <p:nvSpPr>
            <p:cNvPr id="496" name="rc496"/>
            <p:cNvSpPr/>
            <p:nvPr/>
          </p:nvSpPr>
          <p:spPr>
            <a:xfrm>
              <a:off x="6324025"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7" name="tx497"/>
            <p:cNvSpPr/>
            <p:nvPr/>
          </p:nvSpPr>
          <p:spPr>
            <a:xfrm>
              <a:off x="6324887" y="1532205"/>
              <a:ext cx="11430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 (92%)</a:t>
              </a:r>
            </a:p>
          </p:txBody>
        </p:sp>
        <p:sp>
          <p:nvSpPr>
            <p:cNvPr id="498" name="rc498"/>
            <p:cNvSpPr/>
            <p:nvPr/>
          </p:nvSpPr>
          <p:spPr>
            <a:xfrm>
              <a:off x="7538337"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9" name="tx499"/>
            <p:cNvSpPr/>
            <p:nvPr/>
          </p:nvSpPr>
          <p:spPr>
            <a:xfrm>
              <a:off x="7790795" y="1532205"/>
              <a:ext cx="6398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 (90%)</a:t>
              </a:r>
            </a:p>
          </p:txBody>
        </p:sp>
        <p:sp>
          <p:nvSpPr>
            <p:cNvPr id="500" name="rc500"/>
            <p:cNvSpPr/>
            <p:nvPr/>
          </p:nvSpPr>
          <p:spPr>
            <a:xfrm>
              <a:off x="8752648" y="1464783"/>
              <a:ext cx="11447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1" name="tx501"/>
            <p:cNvSpPr/>
            <p:nvPr/>
          </p:nvSpPr>
          <p:spPr>
            <a:xfrm>
              <a:off x="8989745" y="1532205"/>
              <a:ext cx="670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 (50%)</a:t>
              </a:r>
            </a:p>
          </p:txBody>
        </p:sp>
        <p:sp>
          <p:nvSpPr>
            <p:cNvPr id="502" name="pl502"/>
            <p:cNvSpPr/>
            <p:nvPr/>
          </p:nvSpPr>
          <p:spPr>
            <a:xfrm>
              <a:off x="252469"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03" name="pl503"/>
            <p:cNvSpPr/>
            <p:nvPr/>
          </p:nvSpPr>
          <p:spPr>
            <a:xfrm>
              <a:off x="2633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37813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49288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60764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7224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83716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95192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106668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118144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129620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3" name="tx513"/>
            <p:cNvSpPr/>
            <p:nvPr/>
          </p:nvSpPr>
          <p:spPr>
            <a:xfrm rot="-5400000">
              <a:off x="232281"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14" name="tx514"/>
            <p:cNvSpPr/>
            <p:nvPr/>
          </p:nvSpPr>
          <p:spPr>
            <a:xfrm rot="-5400000">
              <a:off x="31595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15" name="tx515"/>
            <p:cNvSpPr/>
            <p:nvPr/>
          </p:nvSpPr>
          <p:spPr>
            <a:xfrm rot="-5400000">
              <a:off x="43071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6" name="tx516"/>
            <p:cNvSpPr/>
            <p:nvPr/>
          </p:nvSpPr>
          <p:spPr>
            <a:xfrm rot="-5400000">
              <a:off x="54546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7" name="tx517"/>
            <p:cNvSpPr/>
            <p:nvPr/>
          </p:nvSpPr>
          <p:spPr>
            <a:xfrm rot="-5400000">
              <a:off x="6602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8" name="tx518"/>
            <p:cNvSpPr/>
            <p:nvPr/>
          </p:nvSpPr>
          <p:spPr>
            <a:xfrm rot="-5400000">
              <a:off x="77498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9" name="tx519"/>
            <p:cNvSpPr/>
            <p:nvPr/>
          </p:nvSpPr>
          <p:spPr>
            <a:xfrm rot="-5400000">
              <a:off x="88974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0" name="tx520"/>
            <p:cNvSpPr/>
            <p:nvPr/>
          </p:nvSpPr>
          <p:spPr>
            <a:xfrm rot="-5400000">
              <a:off x="100450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1" name="tx521"/>
            <p:cNvSpPr/>
            <p:nvPr/>
          </p:nvSpPr>
          <p:spPr>
            <a:xfrm rot="-5400000">
              <a:off x="111926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2" name="tx522"/>
            <p:cNvSpPr/>
            <p:nvPr/>
          </p:nvSpPr>
          <p:spPr>
            <a:xfrm rot="-5400000">
              <a:off x="123402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3" name="pl523"/>
            <p:cNvSpPr/>
            <p:nvPr/>
          </p:nvSpPr>
          <p:spPr>
            <a:xfrm>
              <a:off x="1466780"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24" name="pl524"/>
            <p:cNvSpPr/>
            <p:nvPr/>
          </p:nvSpPr>
          <p:spPr>
            <a:xfrm>
              <a:off x="14776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15924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17072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82195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193671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205147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216623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228099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239575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251051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tx534"/>
            <p:cNvSpPr/>
            <p:nvPr/>
          </p:nvSpPr>
          <p:spPr>
            <a:xfrm rot="-5400000">
              <a:off x="1446592"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35" name="tx535"/>
            <p:cNvSpPr/>
            <p:nvPr/>
          </p:nvSpPr>
          <p:spPr>
            <a:xfrm rot="-5400000">
              <a:off x="15302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36" name="tx536"/>
            <p:cNvSpPr/>
            <p:nvPr/>
          </p:nvSpPr>
          <p:spPr>
            <a:xfrm rot="-5400000">
              <a:off x="16450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7" name="tx537"/>
            <p:cNvSpPr/>
            <p:nvPr/>
          </p:nvSpPr>
          <p:spPr>
            <a:xfrm rot="-5400000">
              <a:off x="175978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8" name="tx538"/>
            <p:cNvSpPr/>
            <p:nvPr/>
          </p:nvSpPr>
          <p:spPr>
            <a:xfrm rot="-5400000">
              <a:off x="18745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9" name="tx539"/>
            <p:cNvSpPr/>
            <p:nvPr/>
          </p:nvSpPr>
          <p:spPr>
            <a:xfrm rot="-5400000">
              <a:off x="198929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40" name="tx540"/>
            <p:cNvSpPr/>
            <p:nvPr/>
          </p:nvSpPr>
          <p:spPr>
            <a:xfrm rot="-5400000">
              <a:off x="210405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1" name="tx541"/>
            <p:cNvSpPr/>
            <p:nvPr/>
          </p:nvSpPr>
          <p:spPr>
            <a:xfrm rot="-5400000">
              <a:off x="221881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2" name="tx542"/>
            <p:cNvSpPr/>
            <p:nvPr/>
          </p:nvSpPr>
          <p:spPr>
            <a:xfrm rot="-5400000">
              <a:off x="233357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3" name="tx543"/>
            <p:cNvSpPr/>
            <p:nvPr/>
          </p:nvSpPr>
          <p:spPr>
            <a:xfrm rot="-5400000">
              <a:off x="244833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44" name="pl544"/>
            <p:cNvSpPr/>
            <p:nvPr/>
          </p:nvSpPr>
          <p:spPr>
            <a:xfrm>
              <a:off x="2681091"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45" name="pl545"/>
            <p:cNvSpPr/>
            <p:nvPr/>
          </p:nvSpPr>
          <p:spPr>
            <a:xfrm>
              <a:off x="269199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280675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9215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30362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315103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6578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38054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34953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361006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372482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tx555"/>
            <p:cNvSpPr/>
            <p:nvPr/>
          </p:nvSpPr>
          <p:spPr>
            <a:xfrm rot="-5400000">
              <a:off x="2660904"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56" name="tx556"/>
            <p:cNvSpPr/>
            <p:nvPr/>
          </p:nvSpPr>
          <p:spPr>
            <a:xfrm rot="-5400000">
              <a:off x="27445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57" name="tx557"/>
            <p:cNvSpPr/>
            <p:nvPr/>
          </p:nvSpPr>
          <p:spPr>
            <a:xfrm rot="-5400000">
              <a:off x="28593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8" name="tx558"/>
            <p:cNvSpPr/>
            <p:nvPr/>
          </p:nvSpPr>
          <p:spPr>
            <a:xfrm rot="-5400000">
              <a:off x="297409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59" name="tx559"/>
            <p:cNvSpPr/>
            <p:nvPr/>
          </p:nvSpPr>
          <p:spPr>
            <a:xfrm rot="-5400000">
              <a:off x="308885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60" name="tx560"/>
            <p:cNvSpPr/>
            <p:nvPr/>
          </p:nvSpPr>
          <p:spPr>
            <a:xfrm rot="-5400000">
              <a:off x="320361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61" name="tx561"/>
            <p:cNvSpPr/>
            <p:nvPr/>
          </p:nvSpPr>
          <p:spPr>
            <a:xfrm rot="-5400000">
              <a:off x="331836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2" name="tx562"/>
            <p:cNvSpPr/>
            <p:nvPr/>
          </p:nvSpPr>
          <p:spPr>
            <a:xfrm rot="-5400000">
              <a:off x="34331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63" name="tx563"/>
            <p:cNvSpPr/>
            <p:nvPr/>
          </p:nvSpPr>
          <p:spPr>
            <a:xfrm rot="-5400000">
              <a:off x="354788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64" name="tx564"/>
            <p:cNvSpPr/>
            <p:nvPr/>
          </p:nvSpPr>
          <p:spPr>
            <a:xfrm rot="-5400000">
              <a:off x="366264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65" name="pl565"/>
            <p:cNvSpPr/>
            <p:nvPr/>
          </p:nvSpPr>
          <p:spPr>
            <a:xfrm>
              <a:off x="3895403"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66" name="pl566"/>
            <p:cNvSpPr/>
            <p:nvPr/>
          </p:nvSpPr>
          <p:spPr>
            <a:xfrm>
              <a:off x="39063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40210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413582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9" name="pl569"/>
            <p:cNvSpPr/>
            <p:nvPr/>
          </p:nvSpPr>
          <p:spPr>
            <a:xfrm>
              <a:off x="42505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43653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44801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459486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470961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482437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493913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tx576"/>
            <p:cNvSpPr/>
            <p:nvPr/>
          </p:nvSpPr>
          <p:spPr>
            <a:xfrm rot="-5400000">
              <a:off x="3875215"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77" name="tx577"/>
            <p:cNvSpPr/>
            <p:nvPr/>
          </p:nvSpPr>
          <p:spPr>
            <a:xfrm rot="-5400000">
              <a:off x="39588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78" name="tx578"/>
            <p:cNvSpPr/>
            <p:nvPr/>
          </p:nvSpPr>
          <p:spPr>
            <a:xfrm rot="-5400000">
              <a:off x="407364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79" name="tx579"/>
            <p:cNvSpPr/>
            <p:nvPr/>
          </p:nvSpPr>
          <p:spPr>
            <a:xfrm rot="-5400000">
              <a:off x="41884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80" name="tx580"/>
            <p:cNvSpPr/>
            <p:nvPr/>
          </p:nvSpPr>
          <p:spPr>
            <a:xfrm rot="-5400000">
              <a:off x="43031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81" name="tx581"/>
            <p:cNvSpPr/>
            <p:nvPr/>
          </p:nvSpPr>
          <p:spPr>
            <a:xfrm rot="-5400000">
              <a:off x="44179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82" name="tx582"/>
            <p:cNvSpPr/>
            <p:nvPr/>
          </p:nvSpPr>
          <p:spPr>
            <a:xfrm rot="-5400000">
              <a:off x="453268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83" name="tx583"/>
            <p:cNvSpPr/>
            <p:nvPr/>
          </p:nvSpPr>
          <p:spPr>
            <a:xfrm rot="-5400000">
              <a:off x="46474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84" name="tx584"/>
            <p:cNvSpPr/>
            <p:nvPr/>
          </p:nvSpPr>
          <p:spPr>
            <a:xfrm rot="-5400000">
              <a:off x="476219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85" name="tx585"/>
            <p:cNvSpPr/>
            <p:nvPr/>
          </p:nvSpPr>
          <p:spPr>
            <a:xfrm rot="-5400000">
              <a:off x="487695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86" name="pl586"/>
            <p:cNvSpPr/>
            <p:nvPr/>
          </p:nvSpPr>
          <p:spPr>
            <a:xfrm>
              <a:off x="5109714"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587" name="pl587"/>
            <p:cNvSpPr/>
            <p:nvPr/>
          </p:nvSpPr>
          <p:spPr>
            <a:xfrm>
              <a:off x="51206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52353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535013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546489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pl591"/>
            <p:cNvSpPr/>
            <p:nvPr/>
          </p:nvSpPr>
          <p:spPr>
            <a:xfrm>
              <a:off x="557965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56944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3" name="pl593"/>
            <p:cNvSpPr/>
            <p:nvPr/>
          </p:nvSpPr>
          <p:spPr>
            <a:xfrm>
              <a:off x="58091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4" name="pl594"/>
            <p:cNvSpPr/>
            <p:nvPr/>
          </p:nvSpPr>
          <p:spPr>
            <a:xfrm>
              <a:off x="592393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5" name="pl595"/>
            <p:cNvSpPr/>
            <p:nvPr/>
          </p:nvSpPr>
          <p:spPr>
            <a:xfrm>
              <a:off x="603868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6" name="pl596"/>
            <p:cNvSpPr/>
            <p:nvPr/>
          </p:nvSpPr>
          <p:spPr>
            <a:xfrm>
              <a:off x="615344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7" name="tx597"/>
            <p:cNvSpPr/>
            <p:nvPr/>
          </p:nvSpPr>
          <p:spPr>
            <a:xfrm rot="-5400000">
              <a:off x="5089527"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98" name="tx598"/>
            <p:cNvSpPr/>
            <p:nvPr/>
          </p:nvSpPr>
          <p:spPr>
            <a:xfrm rot="-5400000">
              <a:off x="517319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99" name="tx599"/>
            <p:cNvSpPr/>
            <p:nvPr/>
          </p:nvSpPr>
          <p:spPr>
            <a:xfrm rot="-5400000">
              <a:off x="528795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0" name="tx600"/>
            <p:cNvSpPr/>
            <p:nvPr/>
          </p:nvSpPr>
          <p:spPr>
            <a:xfrm rot="-5400000">
              <a:off x="54027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601" name="tx601"/>
            <p:cNvSpPr/>
            <p:nvPr/>
          </p:nvSpPr>
          <p:spPr>
            <a:xfrm rot="-5400000">
              <a:off x="55174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602" name="tx602"/>
            <p:cNvSpPr/>
            <p:nvPr/>
          </p:nvSpPr>
          <p:spPr>
            <a:xfrm rot="-5400000">
              <a:off x="56322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603" name="tx603"/>
            <p:cNvSpPr/>
            <p:nvPr/>
          </p:nvSpPr>
          <p:spPr>
            <a:xfrm rot="-5400000">
              <a:off x="574699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604" name="tx604"/>
            <p:cNvSpPr/>
            <p:nvPr/>
          </p:nvSpPr>
          <p:spPr>
            <a:xfrm rot="-5400000">
              <a:off x="586175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5" name="tx605"/>
            <p:cNvSpPr/>
            <p:nvPr/>
          </p:nvSpPr>
          <p:spPr>
            <a:xfrm rot="-5400000">
              <a:off x="597651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606" name="tx606"/>
            <p:cNvSpPr/>
            <p:nvPr/>
          </p:nvSpPr>
          <p:spPr>
            <a:xfrm rot="-5400000">
              <a:off x="609126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07" name="pl607"/>
            <p:cNvSpPr/>
            <p:nvPr/>
          </p:nvSpPr>
          <p:spPr>
            <a:xfrm>
              <a:off x="6324025"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08" name="pl608"/>
            <p:cNvSpPr/>
            <p:nvPr/>
          </p:nvSpPr>
          <p:spPr>
            <a:xfrm>
              <a:off x="633492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9" name="pl609"/>
            <p:cNvSpPr/>
            <p:nvPr/>
          </p:nvSpPr>
          <p:spPr>
            <a:xfrm>
              <a:off x="644968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0" name="pl610"/>
            <p:cNvSpPr/>
            <p:nvPr/>
          </p:nvSpPr>
          <p:spPr>
            <a:xfrm>
              <a:off x="656444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1" name="pl611"/>
            <p:cNvSpPr/>
            <p:nvPr/>
          </p:nvSpPr>
          <p:spPr>
            <a:xfrm>
              <a:off x="66792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67939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690872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70234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71382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725300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pl617"/>
            <p:cNvSpPr/>
            <p:nvPr/>
          </p:nvSpPr>
          <p:spPr>
            <a:xfrm>
              <a:off x="736776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8" name="tx618"/>
            <p:cNvSpPr/>
            <p:nvPr/>
          </p:nvSpPr>
          <p:spPr>
            <a:xfrm rot="-5400000">
              <a:off x="6303838"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619" name="tx619"/>
            <p:cNvSpPr/>
            <p:nvPr/>
          </p:nvSpPr>
          <p:spPr>
            <a:xfrm rot="-5400000">
              <a:off x="638750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620" name="tx620"/>
            <p:cNvSpPr/>
            <p:nvPr/>
          </p:nvSpPr>
          <p:spPr>
            <a:xfrm rot="-5400000">
              <a:off x="650226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21" name="tx621"/>
            <p:cNvSpPr/>
            <p:nvPr/>
          </p:nvSpPr>
          <p:spPr>
            <a:xfrm rot="-5400000">
              <a:off x="66170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622" name="tx622"/>
            <p:cNvSpPr/>
            <p:nvPr/>
          </p:nvSpPr>
          <p:spPr>
            <a:xfrm rot="-5400000">
              <a:off x="67317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623" name="tx623"/>
            <p:cNvSpPr/>
            <p:nvPr/>
          </p:nvSpPr>
          <p:spPr>
            <a:xfrm rot="-5400000">
              <a:off x="684654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624" name="tx624"/>
            <p:cNvSpPr/>
            <p:nvPr/>
          </p:nvSpPr>
          <p:spPr>
            <a:xfrm rot="-5400000">
              <a:off x="69613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625" name="tx625"/>
            <p:cNvSpPr/>
            <p:nvPr/>
          </p:nvSpPr>
          <p:spPr>
            <a:xfrm rot="-5400000">
              <a:off x="70760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26" name="tx626"/>
            <p:cNvSpPr/>
            <p:nvPr/>
          </p:nvSpPr>
          <p:spPr>
            <a:xfrm rot="-5400000">
              <a:off x="71908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627" name="tx627"/>
            <p:cNvSpPr/>
            <p:nvPr/>
          </p:nvSpPr>
          <p:spPr>
            <a:xfrm rot="-5400000">
              <a:off x="730558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28" name="pl628"/>
            <p:cNvSpPr/>
            <p:nvPr/>
          </p:nvSpPr>
          <p:spPr>
            <a:xfrm>
              <a:off x="7538337"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29" name="pl629"/>
            <p:cNvSpPr/>
            <p:nvPr/>
          </p:nvSpPr>
          <p:spPr>
            <a:xfrm>
              <a:off x="754923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pl630"/>
            <p:cNvSpPr/>
            <p:nvPr/>
          </p:nvSpPr>
          <p:spPr>
            <a:xfrm>
              <a:off x="766399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1" name="pl631"/>
            <p:cNvSpPr/>
            <p:nvPr/>
          </p:nvSpPr>
          <p:spPr>
            <a:xfrm>
              <a:off x="777875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2" name="pl632"/>
            <p:cNvSpPr/>
            <p:nvPr/>
          </p:nvSpPr>
          <p:spPr>
            <a:xfrm>
              <a:off x="78935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3" name="pl633"/>
            <p:cNvSpPr/>
            <p:nvPr/>
          </p:nvSpPr>
          <p:spPr>
            <a:xfrm>
              <a:off x="80082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4" name="pl634"/>
            <p:cNvSpPr/>
            <p:nvPr/>
          </p:nvSpPr>
          <p:spPr>
            <a:xfrm>
              <a:off x="812303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823779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835255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84673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85820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tx639"/>
            <p:cNvSpPr/>
            <p:nvPr/>
          </p:nvSpPr>
          <p:spPr>
            <a:xfrm rot="-5400000">
              <a:off x="7518149"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640" name="tx640"/>
            <p:cNvSpPr/>
            <p:nvPr/>
          </p:nvSpPr>
          <p:spPr>
            <a:xfrm rot="-5400000">
              <a:off x="760181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641" name="tx641"/>
            <p:cNvSpPr/>
            <p:nvPr/>
          </p:nvSpPr>
          <p:spPr>
            <a:xfrm rot="-5400000">
              <a:off x="771657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42" name="tx642"/>
            <p:cNvSpPr/>
            <p:nvPr/>
          </p:nvSpPr>
          <p:spPr>
            <a:xfrm rot="-5400000">
              <a:off x="783133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643" name="tx643"/>
            <p:cNvSpPr/>
            <p:nvPr/>
          </p:nvSpPr>
          <p:spPr>
            <a:xfrm rot="-5400000">
              <a:off x="794609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644" name="tx644"/>
            <p:cNvSpPr/>
            <p:nvPr/>
          </p:nvSpPr>
          <p:spPr>
            <a:xfrm rot="-5400000">
              <a:off x="806085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645" name="tx645"/>
            <p:cNvSpPr/>
            <p:nvPr/>
          </p:nvSpPr>
          <p:spPr>
            <a:xfrm rot="-5400000">
              <a:off x="81756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646" name="tx646"/>
            <p:cNvSpPr/>
            <p:nvPr/>
          </p:nvSpPr>
          <p:spPr>
            <a:xfrm rot="-5400000">
              <a:off x="829037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47" name="tx647"/>
            <p:cNvSpPr/>
            <p:nvPr/>
          </p:nvSpPr>
          <p:spPr>
            <a:xfrm rot="-5400000">
              <a:off x="84051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648" name="tx648"/>
            <p:cNvSpPr/>
            <p:nvPr/>
          </p:nvSpPr>
          <p:spPr>
            <a:xfrm rot="-5400000">
              <a:off x="851989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49" name="pl649"/>
            <p:cNvSpPr/>
            <p:nvPr/>
          </p:nvSpPr>
          <p:spPr>
            <a:xfrm>
              <a:off x="8752648" y="5516603"/>
              <a:ext cx="1144722" cy="0"/>
            </a:xfrm>
            <a:custGeom>
              <a:avLst/>
              <a:pathLst>
                <a:path w="1144722" h="0">
                  <a:moveTo>
                    <a:pt x="0" y="0"/>
                  </a:moveTo>
                  <a:lnTo>
                    <a:pt x="1144722" y="0"/>
                  </a:lnTo>
                </a:path>
              </a:pathLst>
            </a:custGeom>
            <a:ln w="8130" cap="flat">
              <a:solidFill>
                <a:srgbClr val="000000">
                  <a:alpha val="100000"/>
                </a:srgbClr>
              </a:solidFill>
              <a:prstDash val="solid"/>
              <a:round/>
            </a:ln>
          </p:spPr>
          <p:txBody>
            <a:bodyPr/>
            <a:lstStyle/>
            <a:p/>
          </p:txBody>
        </p:sp>
        <p:sp>
          <p:nvSpPr>
            <p:cNvPr id="650" name="pl650"/>
            <p:cNvSpPr/>
            <p:nvPr/>
          </p:nvSpPr>
          <p:spPr>
            <a:xfrm>
              <a:off x="876355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88783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99306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910782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922258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933734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94521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95668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8" name="pl658"/>
            <p:cNvSpPr/>
            <p:nvPr/>
          </p:nvSpPr>
          <p:spPr>
            <a:xfrm>
              <a:off x="968162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9" name="pl659"/>
            <p:cNvSpPr/>
            <p:nvPr/>
          </p:nvSpPr>
          <p:spPr>
            <a:xfrm>
              <a:off x="97963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0" name="tx660"/>
            <p:cNvSpPr/>
            <p:nvPr/>
          </p:nvSpPr>
          <p:spPr>
            <a:xfrm rot="-5400000">
              <a:off x="8732461"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661" name="tx661"/>
            <p:cNvSpPr/>
            <p:nvPr/>
          </p:nvSpPr>
          <p:spPr>
            <a:xfrm rot="-5400000">
              <a:off x="88161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662" name="tx662"/>
            <p:cNvSpPr/>
            <p:nvPr/>
          </p:nvSpPr>
          <p:spPr>
            <a:xfrm rot="-5400000">
              <a:off x="893088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3" name="tx663"/>
            <p:cNvSpPr/>
            <p:nvPr/>
          </p:nvSpPr>
          <p:spPr>
            <a:xfrm rot="-5400000">
              <a:off x="90456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664" name="tx664"/>
            <p:cNvSpPr/>
            <p:nvPr/>
          </p:nvSpPr>
          <p:spPr>
            <a:xfrm rot="-5400000">
              <a:off x="916040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665" name="tx665"/>
            <p:cNvSpPr/>
            <p:nvPr/>
          </p:nvSpPr>
          <p:spPr>
            <a:xfrm rot="-5400000">
              <a:off x="927516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666" name="tx666"/>
            <p:cNvSpPr/>
            <p:nvPr/>
          </p:nvSpPr>
          <p:spPr>
            <a:xfrm rot="-5400000">
              <a:off x="93899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667" name="tx667"/>
            <p:cNvSpPr/>
            <p:nvPr/>
          </p:nvSpPr>
          <p:spPr>
            <a:xfrm rot="-5400000">
              <a:off x="95046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68" name="tx668"/>
            <p:cNvSpPr/>
            <p:nvPr/>
          </p:nvSpPr>
          <p:spPr>
            <a:xfrm rot="-5400000">
              <a:off x="961944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669" name="tx669"/>
            <p:cNvSpPr/>
            <p:nvPr/>
          </p:nvSpPr>
          <p:spPr>
            <a:xfrm rot="-5400000">
              <a:off x="97342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70" name="tx670"/>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71" name="tx671"/>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72" name="pt672"/>
            <p:cNvSpPr/>
            <p:nvPr/>
          </p:nvSpPr>
          <p:spPr>
            <a:xfrm>
              <a:off x="3777289" y="6167629"/>
              <a:ext cx="75873" cy="7587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73" name="pt673"/>
            <p:cNvSpPr/>
            <p:nvPr/>
          </p:nvSpPr>
          <p:spPr>
            <a:xfrm>
              <a:off x="4325570" y="6167629"/>
              <a:ext cx="75873" cy="7587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4" name="pt674"/>
            <p:cNvSpPr/>
            <p:nvPr/>
          </p:nvSpPr>
          <p:spPr>
            <a:xfrm>
              <a:off x="4970137" y="6167629"/>
              <a:ext cx="75873" cy="7587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5" name="pt675"/>
            <p:cNvSpPr/>
            <p:nvPr/>
          </p:nvSpPr>
          <p:spPr>
            <a:xfrm>
              <a:off x="5614704" y="6167629"/>
              <a:ext cx="75873" cy="7587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6" name="pt676"/>
            <p:cNvSpPr/>
            <p:nvPr/>
          </p:nvSpPr>
          <p:spPr>
            <a:xfrm>
              <a:off x="6259271" y="6167629"/>
              <a:ext cx="75873" cy="7587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7" name="pt677"/>
            <p:cNvSpPr/>
            <p:nvPr/>
          </p:nvSpPr>
          <p:spPr>
            <a:xfrm>
              <a:off x="6903838" y="6167629"/>
              <a:ext cx="75873" cy="7587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8" name="tx678"/>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79" name="tx679"/>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80" name="tx680"/>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81" name="tx681"/>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82" name="tx682"/>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83" name="tx683"/>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84" name="tx684"/>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685" name="tx685"/>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6" name="tx686"/>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87"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Non-programme had the highest regional coverage (92%), while WCAR had the lowest (50%).
73 countries achieved at least 90% coverage, while 82 remained below 80%.
The lowest coverage was reported in South Sudan (7%), Benin (23%), and Papua New Guinea (28%).
The largest within-region variation was observed in ESAR (7%-90%).</a:t>
            </a:r>
          </a:p>
        </p:txBody>
      </p:sp>
      <p:sp>
        <p:nvSpPr>
          <p:cNvPr id="688"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MCV2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689" name=""/>
          <p:cNvGrpSpPr/>
          <p:nvPr/>
        </p:nvGrpSpPr>
        <p:grpSpPr>
          <a:xfrm>
            <a:off x="292608" y="1005840"/>
            <a:ext cx="9811512" cy="28575"/>
            <a:chOff x="292608" y="1005840"/>
            <a:chExt cx="9811512" cy="28575"/>
          </a:xfrm>
        </p:grpSpPr>
        <p:sp>
          <p:nvSpPr>
            <p:cNvPr id="690"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91"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38725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50231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173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48297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394478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05985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7491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944785"/>
              <a:ext cx="3494291" cy="796440"/>
            </a:xfrm>
            <a:custGeom>
              <a:avLst/>
              <a:pathLst>
                <a:path w="3494291" h="796440">
                  <a:moveTo>
                    <a:pt x="0" y="0"/>
                  </a:moveTo>
                  <a:lnTo>
                    <a:pt x="139771" y="88493"/>
                  </a:lnTo>
                  <a:lnTo>
                    <a:pt x="279543" y="0"/>
                  </a:lnTo>
                  <a:lnTo>
                    <a:pt x="419315" y="88493"/>
                  </a:lnTo>
                  <a:lnTo>
                    <a:pt x="559086" y="176986"/>
                  </a:lnTo>
                  <a:lnTo>
                    <a:pt x="698858" y="176986"/>
                  </a:lnTo>
                  <a:lnTo>
                    <a:pt x="838630" y="265480"/>
                  </a:lnTo>
                  <a:lnTo>
                    <a:pt x="978401" y="353973"/>
                  </a:lnTo>
                  <a:lnTo>
                    <a:pt x="1118173" y="530960"/>
                  </a:lnTo>
                  <a:lnTo>
                    <a:pt x="1257945" y="707946"/>
                  </a:lnTo>
                  <a:lnTo>
                    <a:pt x="1397716" y="707946"/>
                  </a:lnTo>
                  <a:lnTo>
                    <a:pt x="1537488" y="707946"/>
                  </a:lnTo>
                  <a:lnTo>
                    <a:pt x="1677260" y="796440"/>
                  </a:lnTo>
                  <a:lnTo>
                    <a:pt x="1817031" y="619453"/>
                  </a:lnTo>
                  <a:lnTo>
                    <a:pt x="1956803" y="707946"/>
                  </a:lnTo>
                  <a:lnTo>
                    <a:pt x="2096575" y="707946"/>
                  </a:lnTo>
                  <a:lnTo>
                    <a:pt x="2236346" y="707946"/>
                  </a:lnTo>
                  <a:lnTo>
                    <a:pt x="2376118" y="707946"/>
                  </a:lnTo>
                  <a:lnTo>
                    <a:pt x="2515890" y="707946"/>
                  </a:lnTo>
                  <a:lnTo>
                    <a:pt x="2655661" y="707946"/>
                  </a:lnTo>
                  <a:lnTo>
                    <a:pt x="2795433" y="707946"/>
                  </a:lnTo>
                  <a:lnTo>
                    <a:pt x="2935205" y="619453"/>
                  </a:lnTo>
                  <a:lnTo>
                    <a:pt x="3074976" y="707946"/>
                  </a:lnTo>
                  <a:lnTo>
                    <a:pt x="3214748" y="619453"/>
                  </a:lnTo>
                  <a:lnTo>
                    <a:pt x="3354520" y="619453"/>
                  </a:lnTo>
                  <a:lnTo>
                    <a:pt x="3494291" y="707946"/>
                  </a:lnTo>
                </a:path>
              </a:pathLst>
            </a:custGeom>
            <a:ln w="27101" cap="flat">
              <a:solidFill>
                <a:srgbClr val="0058AB">
                  <a:alpha val="50196"/>
                </a:srgbClr>
              </a:solidFill>
              <a:prstDash val="solid"/>
              <a:round/>
            </a:ln>
          </p:spPr>
          <p:txBody>
            <a:bodyPr/>
            <a:lstStyle/>
            <a:p/>
          </p:txBody>
        </p:sp>
        <p:sp>
          <p:nvSpPr>
            <p:cNvPr id="20" name="pl20"/>
            <p:cNvSpPr/>
            <p:nvPr/>
          </p:nvSpPr>
          <p:spPr>
            <a:xfrm>
              <a:off x="970564" y="4298758"/>
              <a:ext cx="3494291" cy="442466"/>
            </a:xfrm>
            <a:custGeom>
              <a:avLst/>
              <a:pathLst>
                <a:path w="3494291" h="442466">
                  <a:moveTo>
                    <a:pt x="0" y="176986"/>
                  </a:moveTo>
                  <a:lnTo>
                    <a:pt x="139771" y="265480"/>
                  </a:lnTo>
                  <a:lnTo>
                    <a:pt x="279543" y="265480"/>
                  </a:lnTo>
                  <a:lnTo>
                    <a:pt x="419315" y="0"/>
                  </a:lnTo>
                  <a:lnTo>
                    <a:pt x="559086" y="353973"/>
                  </a:lnTo>
                  <a:lnTo>
                    <a:pt x="698858" y="353973"/>
                  </a:lnTo>
                  <a:lnTo>
                    <a:pt x="838630" y="353973"/>
                  </a:lnTo>
                  <a:lnTo>
                    <a:pt x="978401" y="353973"/>
                  </a:lnTo>
                  <a:lnTo>
                    <a:pt x="1118173" y="353973"/>
                  </a:lnTo>
                  <a:lnTo>
                    <a:pt x="1257945" y="353973"/>
                  </a:lnTo>
                  <a:lnTo>
                    <a:pt x="1397716" y="353973"/>
                  </a:lnTo>
                  <a:lnTo>
                    <a:pt x="1537488" y="353973"/>
                  </a:lnTo>
                  <a:lnTo>
                    <a:pt x="1677260" y="442466"/>
                  </a:lnTo>
                  <a:lnTo>
                    <a:pt x="1817031" y="353973"/>
                  </a:lnTo>
                  <a:lnTo>
                    <a:pt x="1956803" y="0"/>
                  </a:lnTo>
                  <a:lnTo>
                    <a:pt x="2096575" y="88493"/>
                  </a:lnTo>
                  <a:lnTo>
                    <a:pt x="2236346" y="88493"/>
                  </a:lnTo>
                  <a:lnTo>
                    <a:pt x="2376118" y="176986"/>
                  </a:lnTo>
                  <a:lnTo>
                    <a:pt x="2515890" y="176986"/>
                  </a:lnTo>
                  <a:lnTo>
                    <a:pt x="2655661" y="353973"/>
                  </a:lnTo>
                  <a:lnTo>
                    <a:pt x="2795433" y="176986"/>
                  </a:lnTo>
                  <a:lnTo>
                    <a:pt x="2935205" y="176986"/>
                  </a:lnTo>
                  <a:lnTo>
                    <a:pt x="3074976" y="265480"/>
                  </a:lnTo>
                  <a:lnTo>
                    <a:pt x="3214748" y="176986"/>
                  </a:lnTo>
                  <a:lnTo>
                    <a:pt x="3354520" y="176986"/>
                  </a:lnTo>
                  <a:lnTo>
                    <a:pt x="3494291" y="176986"/>
                  </a:lnTo>
                </a:path>
              </a:pathLst>
            </a:custGeom>
            <a:ln w="27101" cap="flat">
              <a:solidFill>
                <a:srgbClr val="1CABE2">
                  <a:alpha val="50196"/>
                </a:srgbClr>
              </a:solidFill>
              <a:prstDash val="solid"/>
              <a:round/>
            </a:ln>
          </p:spPr>
          <p:txBody>
            <a:bodyPr/>
            <a:lstStyle/>
            <a:p/>
          </p:txBody>
        </p:sp>
        <p:sp>
          <p:nvSpPr>
            <p:cNvPr id="21" name="pl21"/>
            <p:cNvSpPr/>
            <p:nvPr/>
          </p:nvSpPr>
          <p:spPr>
            <a:xfrm>
              <a:off x="970564" y="3148344"/>
              <a:ext cx="3494291" cy="1238906"/>
            </a:xfrm>
            <a:custGeom>
              <a:avLst/>
              <a:pathLst>
                <a:path w="3494291" h="1238906">
                  <a:moveTo>
                    <a:pt x="0" y="0"/>
                  </a:moveTo>
                  <a:lnTo>
                    <a:pt x="139771" y="88493"/>
                  </a:lnTo>
                  <a:lnTo>
                    <a:pt x="279543" y="88493"/>
                  </a:lnTo>
                  <a:lnTo>
                    <a:pt x="419315" y="88493"/>
                  </a:lnTo>
                  <a:lnTo>
                    <a:pt x="559086" y="176986"/>
                  </a:lnTo>
                  <a:lnTo>
                    <a:pt x="698858" y="442466"/>
                  </a:lnTo>
                  <a:lnTo>
                    <a:pt x="838630" y="353973"/>
                  </a:lnTo>
                  <a:lnTo>
                    <a:pt x="978401" y="353973"/>
                  </a:lnTo>
                  <a:lnTo>
                    <a:pt x="1118173" y="530960"/>
                  </a:lnTo>
                  <a:lnTo>
                    <a:pt x="1257945" y="707946"/>
                  </a:lnTo>
                  <a:lnTo>
                    <a:pt x="1397716" y="707946"/>
                  </a:lnTo>
                  <a:lnTo>
                    <a:pt x="1537488" y="796440"/>
                  </a:lnTo>
                  <a:lnTo>
                    <a:pt x="1677260" y="796440"/>
                  </a:lnTo>
                  <a:lnTo>
                    <a:pt x="1817031" y="884933"/>
                  </a:lnTo>
                  <a:lnTo>
                    <a:pt x="1956803" y="884933"/>
                  </a:lnTo>
                  <a:lnTo>
                    <a:pt x="2096575" y="884933"/>
                  </a:lnTo>
                  <a:lnTo>
                    <a:pt x="2236346" y="1061920"/>
                  </a:lnTo>
                  <a:lnTo>
                    <a:pt x="2376118" y="1061920"/>
                  </a:lnTo>
                  <a:lnTo>
                    <a:pt x="2515890" y="1150413"/>
                  </a:lnTo>
                  <a:lnTo>
                    <a:pt x="2655661" y="1238906"/>
                  </a:lnTo>
                  <a:lnTo>
                    <a:pt x="2795433" y="1061920"/>
                  </a:lnTo>
                  <a:lnTo>
                    <a:pt x="2935205" y="973426"/>
                  </a:lnTo>
                  <a:lnTo>
                    <a:pt x="3074976" y="973426"/>
                  </a:lnTo>
                  <a:lnTo>
                    <a:pt x="3214748" y="1061920"/>
                  </a:lnTo>
                  <a:lnTo>
                    <a:pt x="3354520" y="1061920"/>
                  </a:lnTo>
                  <a:lnTo>
                    <a:pt x="3494291" y="1150413"/>
                  </a:lnTo>
                </a:path>
              </a:pathLst>
            </a:custGeom>
            <a:ln w="27101" cap="flat">
              <a:solidFill>
                <a:srgbClr val="00833D">
                  <a:alpha val="50196"/>
                </a:srgbClr>
              </a:solidFill>
              <a:prstDash val="solid"/>
              <a:round/>
            </a:ln>
          </p:spPr>
          <p:txBody>
            <a:bodyPr/>
            <a:lstStyle/>
            <a:p/>
          </p:txBody>
        </p:sp>
        <p:sp>
          <p:nvSpPr>
            <p:cNvPr id="22" name="pl22"/>
            <p:cNvSpPr/>
            <p:nvPr/>
          </p:nvSpPr>
          <p:spPr>
            <a:xfrm>
              <a:off x="970564" y="3679304"/>
              <a:ext cx="3494291" cy="796440"/>
            </a:xfrm>
            <a:custGeom>
              <a:avLst/>
              <a:pathLst>
                <a:path w="3494291" h="796440">
                  <a:moveTo>
                    <a:pt x="0" y="0"/>
                  </a:moveTo>
                  <a:lnTo>
                    <a:pt x="139771" y="88493"/>
                  </a:lnTo>
                  <a:lnTo>
                    <a:pt x="279543" y="0"/>
                  </a:lnTo>
                  <a:lnTo>
                    <a:pt x="419315" y="176986"/>
                  </a:lnTo>
                  <a:lnTo>
                    <a:pt x="559086" y="265480"/>
                  </a:lnTo>
                  <a:lnTo>
                    <a:pt x="698858" y="176986"/>
                  </a:lnTo>
                  <a:lnTo>
                    <a:pt x="838630" y="265480"/>
                  </a:lnTo>
                  <a:lnTo>
                    <a:pt x="978401" y="265480"/>
                  </a:lnTo>
                  <a:lnTo>
                    <a:pt x="1118173" y="442466"/>
                  </a:lnTo>
                  <a:lnTo>
                    <a:pt x="1257945" y="530960"/>
                  </a:lnTo>
                  <a:lnTo>
                    <a:pt x="1397716" y="619453"/>
                  </a:lnTo>
                  <a:lnTo>
                    <a:pt x="1537488" y="619453"/>
                  </a:lnTo>
                  <a:lnTo>
                    <a:pt x="1677260" y="619453"/>
                  </a:lnTo>
                  <a:lnTo>
                    <a:pt x="1817031" y="619453"/>
                  </a:lnTo>
                  <a:lnTo>
                    <a:pt x="1956803" y="707946"/>
                  </a:lnTo>
                  <a:lnTo>
                    <a:pt x="2096575" y="707946"/>
                  </a:lnTo>
                  <a:lnTo>
                    <a:pt x="2236346" y="707946"/>
                  </a:lnTo>
                  <a:lnTo>
                    <a:pt x="2376118" y="707946"/>
                  </a:lnTo>
                  <a:lnTo>
                    <a:pt x="2515890" y="796440"/>
                  </a:lnTo>
                  <a:lnTo>
                    <a:pt x="2655661" y="796440"/>
                  </a:lnTo>
                  <a:lnTo>
                    <a:pt x="2795433" y="707946"/>
                  </a:lnTo>
                  <a:lnTo>
                    <a:pt x="2935205" y="619453"/>
                  </a:lnTo>
                  <a:lnTo>
                    <a:pt x="3074976" y="619453"/>
                  </a:lnTo>
                  <a:lnTo>
                    <a:pt x="3214748" y="619453"/>
                  </a:lnTo>
                  <a:lnTo>
                    <a:pt x="3354520" y="707946"/>
                  </a:lnTo>
                  <a:lnTo>
                    <a:pt x="3494291" y="707946"/>
                  </a:lnTo>
                </a:path>
              </a:pathLst>
            </a:custGeom>
            <a:ln w="27101" cap="flat">
              <a:solidFill>
                <a:srgbClr val="00377D">
                  <a:alpha val="50196"/>
                </a:srgbClr>
              </a:solidFill>
              <a:prstDash val="solid"/>
              <a:round/>
            </a:ln>
          </p:spPr>
          <p:txBody>
            <a:bodyPr/>
            <a:lstStyle/>
            <a:p/>
          </p:txBody>
        </p:sp>
        <p:sp>
          <p:nvSpPr>
            <p:cNvPr id="23" name="pl23"/>
            <p:cNvSpPr/>
            <p:nvPr/>
          </p:nvSpPr>
          <p:spPr>
            <a:xfrm>
              <a:off x="970564" y="3944785"/>
              <a:ext cx="3494291" cy="707946"/>
            </a:xfrm>
            <a:custGeom>
              <a:avLst/>
              <a:pathLst>
                <a:path w="3494291" h="707946">
                  <a:moveTo>
                    <a:pt x="0" y="353973"/>
                  </a:moveTo>
                  <a:lnTo>
                    <a:pt x="139771" y="442466"/>
                  </a:lnTo>
                  <a:lnTo>
                    <a:pt x="279543" y="442466"/>
                  </a:lnTo>
                  <a:lnTo>
                    <a:pt x="419315" y="530960"/>
                  </a:lnTo>
                  <a:lnTo>
                    <a:pt x="559086" y="619453"/>
                  </a:lnTo>
                  <a:lnTo>
                    <a:pt x="698858" y="530960"/>
                  </a:lnTo>
                  <a:lnTo>
                    <a:pt x="838630" y="619453"/>
                  </a:lnTo>
                  <a:lnTo>
                    <a:pt x="978401" y="707946"/>
                  </a:lnTo>
                  <a:lnTo>
                    <a:pt x="1118173" y="442466"/>
                  </a:lnTo>
                  <a:lnTo>
                    <a:pt x="1257945" y="619453"/>
                  </a:lnTo>
                  <a:lnTo>
                    <a:pt x="1397716" y="619453"/>
                  </a:lnTo>
                  <a:lnTo>
                    <a:pt x="1537488" y="530960"/>
                  </a:lnTo>
                  <a:lnTo>
                    <a:pt x="1677260" y="619453"/>
                  </a:lnTo>
                  <a:lnTo>
                    <a:pt x="1817031" y="530960"/>
                  </a:lnTo>
                  <a:lnTo>
                    <a:pt x="1956803" y="265480"/>
                  </a:lnTo>
                  <a:lnTo>
                    <a:pt x="2096575" y="265480"/>
                  </a:lnTo>
                  <a:lnTo>
                    <a:pt x="2236346" y="353973"/>
                  </a:lnTo>
                  <a:lnTo>
                    <a:pt x="2376118" y="88493"/>
                  </a:lnTo>
                  <a:lnTo>
                    <a:pt x="2515890" y="442466"/>
                  </a:lnTo>
                  <a:lnTo>
                    <a:pt x="2655661" y="265480"/>
                  </a:lnTo>
                  <a:lnTo>
                    <a:pt x="2795433" y="0"/>
                  </a:lnTo>
                  <a:lnTo>
                    <a:pt x="2935205" y="88493"/>
                  </a:lnTo>
                  <a:lnTo>
                    <a:pt x="3074976" y="88493"/>
                  </a:lnTo>
                  <a:lnTo>
                    <a:pt x="3214748" y="442466"/>
                  </a:lnTo>
                  <a:lnTo>
                    <a:pt x="3354520" y="530960"/>
                  </a:lnTo>
                  <a:lnTo>
                    <a:pt x="3494291" y="265480"/>
                  </a:lnTo>
                </a:path>
              </a:pathLst>
            </a:custGeom>
            <a:ln w="27101" cap="flat">
              <a:solidFill>
                <a:srgbClr val="80BD41">
                  <a:alpha val="50196"/>
                </a:srgbClr>
              </a:solidFill>
              <a:prstDash val="solid"/>
              <a:round/>
            </a:ln>
          </p:spPr>
          <p:txBody>
            <a:bodyPr/>
            <a:lstStyle/>
            <a:p/>
          </p:txBody>
        </p:sp>
        <p:sp>
          <p:nvSpPr>
            <p:cNvPr id="24" name="pl24"/>
            <p:cNvSpPr/>
            <p:nvPr/>
          </p:nvSpPr>
          <p:spPr>
            <a:xfrm>
              <a:off x="970564" y="4210265"/>
              <a:ext cx="3494291" cy="353973"/>
            </a:xfrm>
            <a:custGeom>
              <a:avLst/>
              <a:pathLst>
                <a:path w="3494291" h="353973">
                  <a:moveTo>
                    <a:pt x="0" y="88493"/>
                  </a:moveTo>
                  <a:lnTo>
                    <a:pt x="139771" y="88493"/>
                  </a:lnTo>
                  <a:lnTo>
                    <a:pt x="279543" y="0"/>
                  </a:lnTo>
                  <a:lnTo>
                    <a:pt x="419315" y="0"/>
                  </a:lnTo>
                  <a:lnTo>
                    <a:pt x="559086" y="88493"/>
                  </a:lnTo>
                  <a:lnTo>
                    <a:pt x="698858" y="88493"/>
                  </a:lnTo>
                  <a:lnTo>
                    <a:pt x="838630" y="88493"/>
                  </a:lnTo>
                  <a:lnTo>
                    <a:pt x="978401" y="176986"/>
                  </a:lnTo>
                  <a:lnTo>
                    <a:pt x="1118173" y="176986"/>
                  </a:lnTo>
                  <a:lnTo>
                    <a:pt x="1257945" y="265480"/>
                  </a:lnTo>
                  <a:lnTo>
                    <a:pt x="1397716" y="265480"/>
                  </a:lnTo>
                  <a:lnTo>
                    <a:pt x="1537488" y="265480"/>
                  </a:lnTo>
                  <a:lnTo>
                    <a:pt x="1677260" y="88493"/>
                  </a:lnTo>
                  <a:lnTo>
                    <a:pt x="1817031" y="265480"/>
                  </a:lnTo>
                  <a:lnTo>
                    <a:pt x="1956803" y="265480"/>
                  </a:lnTo>
                  <a:lnTo>
                    <a:pt x="2096575" y="265480"/>
                  </a:lnTo>
                  <a:lnTo>
                    <a:pt x="2236346" y="353973"/>
                  </a:lnTo>
                  <a:lnTo>
                    <a:pt x="2376118" y="353973"/>
                  </a:lnTo>
                  <a:lnTo>
                    <a:pt x="2515890" y="265480"/>
                  </a:lnTo>
                  <a:lnTo>
                    <a:pt x="2655661" y="265480"/>
                  </a:lnTo>
                  <a:lnTo>
                    <a:pt x="2795433" y="88493"/>
                  </a:lnTo>
                  <a:lnTo>
                    <a:pt x="2935205" y="88493"/>
                  </a:lnTo>
                  <a:lnTo>
                    <a:pt x="3074976" y="88493"/>
                  </a:lnTo>
                  <a:lnTo>
                    <a:pt x="3214748" y="176986"/>
                  </a:lnTo>
                  <a:lnTo>
                    <a:pt x="3354520" y="88493"/>
                  </a:lnTo>
                  <a:lnTo>
                    <a:pt x="3494291" y="0"/>
                  </a:lnTo>
                </a:path>
              </a:pathLst>
            </a:custGeom>
            <a:ln w="27101" cap="flat">
              <a:solidFill>
                <a:srgbClr val="6A1E74">
                  <a:alpha val="50196"/>
                </a:srgbClr>
              </a:solidFill>
              <a:prstDash val="solid"/>
              <a:round/>
            </a:ln>
          </p:spPr>
          <p:txBody>
            <a:bodyPr/>
            <a:lstStyle/>
            <a:p/>
          </p:txBody>
        </p:sp>
        <p:sp>
          <p:nvSpPr>
            <p:cNvPr id="25" name="pl25"/>
            <p:cNvSpPr/>
            <p:nvPr/>
          </p:nvSpPr>
          <p:spPr>
            <a:xfrm>
              <a:off x="970564" y="3148344"/>
              <a:ext cx="3494291" cy="1415893"/>
            </a:xfrm>
            <a:custGeom>
              <a:avLst/>
              <a:pathLst>
                <a:path w="3494291" h="1415893">
                  <a:moveTo>
                    <a:pt x="0" y="0"/>
                  </a:moveTo>
                  <a:lnTo>
                    <a:pt x="139771" y="0"/>
                  </a:lnTo>
                  <a:lnTo>
                    <a:pt x="279543" y="0"/>
                  </a:lnTo>
                  <a:lnTo>
                    <a:pt x="419315" y="176986"/>
                  </a:lnTo>
                  <a:lnTo>
                    <a:pt x="559086" y="353973"/>
                  </a:lnTo>
                  <a:lnTo>
                    <a:pt x="698858" y="88493"/>
                  </a:lnTo>
                  <a:lnTo>
                    <a:pt x="838630" y="176986"/>
                  </a:lnTo>
                  <a:lnTo>
                    <a:pt x="978401" y="0"/>
                  </a:lnTo>
                  <a:lnTo>
                    <a:pt x="1118173" y="530960"/>
                  </a:lnTo>
                  <a:lnTo>
                    <a:pt x="1257945" y="619453"/>
                  </a:lnTo>
                  <a:lnTo>
                    <a:pt x="1397716" y="884933"/>
                  </a:lnTo>
                  <a:lnTo>
                    <a:pt x="1537488" y="884933"/>
                  </a:lnTo>
                  <a:lnTo>
                    <a:pt x="1677260" y="884933"/>
                  </a:lnTo>
                  <a:lnTo>
                    <a:pt x="1817031" y="884933"/>
                  </a:lnTo>
                  <a:lnTo>
                    <a:pt x="1956803" y="1061920"/>
                  </a:lnTo>
                  <a:lnTo>
                    <a:pt x="2096575" y="1238906"/>
                  </a:lnTo>
                  <a:lnTo>
                    <a:pt x="2236346" y="1327400"/>
                  </a:lnTo>
                  <a:lnTo>
                    <a:pt x="2376118" y="1327400"/>
                  </a:lnTo>
                  <a:lnTo>
                    <a:pt x="2515890" y="1327400"/>
                  </a:lnTo>
                  <a:lnTo>
                    <a:pt x="2655661" y="1327400"/>
                  </a:lnTo>
                  <a:lnTo>
                    <a:pt x="2795433" y="1327400"/>
                  </a:lnTo>
                  <a:lnTo>
                    <a:pt x="2935205" y="1327400"/>
                  </a:lnTo>
                  <a:lnTo>
                    <a:pt x="3074976" y="1327400"/>
                  </a:lnTo>
                  <a:lnTo>
                    <a:pt x="3214748" y="1327400"/>
                  </a:lnTo>
                  <a:lnTo>
                    <a:pt x="3354520" y="1415893"/>
                  </a:lnTo>
                  <a:lnTo>
                    <a:pt x="3494291" y="1415893"/>
                  </a:lnTo>
                </a:path>
              </a:pathLst>
            </a:custGeom>
            <a:ln w="27101" cap="flat">
              <a:solidFill>
                <a:srgbClr val="E2231A">
                  <a:alpha val="50196"/>
                </a:srgbClr>
              </a:solidFill>
              <a:prstDash val="solid"/>
              <a:round/>
            </a:ln>
          </p:spPr>
          <p:txBody>
            <a:bodyPr/>
            <a:lstStyle/>
            <a:p/>
          </p:txBody>
        </p:sp>
        <p:sp>
          <p:nvSpPr>
            <p:cNvPr id="26" name="pl26"/>
            <p:cNvSpPr/>
            <p:nvPr/>
          </p:nvSpPr>
          <p:spPr>
            <a:xfrm>
              <a:off x="970564" y="2263411"/>
              <a:ext cx="3494291" cy="1681373"/>
            </a:xfrm>
            <a:custGeom>
              <a:avLst/>
              <a:pathLst>
                <a:path w="3494291" h="1681373">
                  <a:moveTo>
                    <a:pt x="0" y="88493"/>
                  </a:moveTo>
                  <a:lnTo>
                    <a:pt x="139771" y="0"/>
                  </a:lnTo>
                  <a:lnTo>
                    <a:pt x="279543" y="265480"/>
                  </a:lnTo>
                  <a:lnTo>
                    <a:pt x="419315" y="530960"/>
                  </a:lnTo>
                  <a:lnTo>
                    <a:pt x="559086" y="796440"/>
                  </a:lnTo>
                  <a:lnTo>
                    <a:pt x="698858" y="1150413"/>
                  </a:lnTo>
                  <a:lnTo>
                    <a:pt x="838630" y="1238906"/>
                  </a:lnTo>
                  <a:lnTo>
                    <a:pt x="978401" y="1327400"/>
                  </a:lnTo>
                  <a:lnTo>
                    <a:pt x="1118173" y="1415893"/>
                  </a:lnTo>
                  <a:lnTo>
                    <a:pt x="1257945" y="1504387"/>
                  </a:lnTo>
                  <a:lnTo>
                    <a:pt x="1397716" y="1681373"/>
                  </a:lnTo>
                  <a:lnTo>
                    <a:pt x="1537488" y="1504387"/>
                  </a:lnTo>
                  <a:lnTo>
                    <a:pt x="1677260" y="1504387"/>
                  </a:lnTo>
                  <a:lnTo>
                    <a:pt x="1817031" y="1592880"/>
                  </a:lnTo>
                  <a:lnTo>
                    <a:pt x="1956803" y="1592880"/>
                  </a:lnTo>
                  <a:lnTo>
                    <a:pt x="2096575" y="1415893"/>
                  </a:lnTo>
                  <a:lnTo>
                    <a:pt x="2236346" y="1504387"/>
                  </a:lnTo>
                  <a:lnTo>
                    <a:pt x="2376118" y="1504387"/>
                  </a:lnTo>
                  <a:lnTo>
                    <a:pt x="2515890" y="1592880"/>
                  </a:lnTo>
                  <a:lnTo>
                    <a:pt x="2655661" y="1681373"/>
                  </a:lnTo>
                  <a:lnTo>
                    <a:pt x="2795433" y="1504387"/>
                  </a:lnTo>
                  <a:lnTo>
                    <a:pt x="2935205" y="1415893"/>
                  </a:lnTo>
                  <a:lnTo>
                    <a:pt x="3074976" y="1415893"/>
                  </a:lnTo>
                  <a:lnTo>
                    <a:pt x="3214748" y="1415893"/>
                  </a:lnTo>
                  <a:lnTo>
                    <a:pt x="3354520" y="1504387"/>
                  </a:lnTo>
                  <a:lnTo>
                    <a:pt x="3494291" y="1504387"/>
                  </a:lnTo>
                </a:path>
              </a:pathLst>
            </a:custGeom>
            <a:ln w="27101" cap="flat">
              <a:solidFill>
                <a:srgbClr val="F26A21">
                  <a:alpha val="50196"/>
                </a:srgbClr>
              </a:solidFill>
              <a:prstDash val="solid"/>
              <a:round/>
            </a:ln>
          </p:spPr>
          <p:txBody>
            <a:bodyPr/>
            <a:lstStyle/>
            <a:p/>
          </p:txBody>
        </p:sp>
        <p:sp>
          <p:nvSpPr>
            <p:cNvPr id="27" name="pl27"/>
            <p:cNvSpPr/>
            <p:nvPr/>
          </p:nvSpPr>
          <p:spPr>
            <a:xfrm>
              <a:off x="970564" y="3679304"/>
              <a:ext cx="3494291" cy="796440"/>
            </a:xfrm>
            <a:custGeom>
              <a:avLst/>
              <a:pathLst>
                <a:path w="3494291" h="796440">
                  <a:moveTo>
                    <a:pt x="0" y="0"/>
                  </a:moveTo>
                  <a:lnTo>
                    <a:pt x="139771" y="88493"/>
                  </a:lnTo>
                  <a:lnTo>
                    <a:pt x="279543" y="0"/>
                  </a:lnTo>
                  <a:lnTo>
                    <a:pt x="419315" y="176986"/>
                  </a:lnTo>
                  <a:lnTo>
                    <a:pt x="559086" y="265480"/>
                  </a:lnTo>
                  <a:lnTo>
                    <a:pt x="698858" y="176986"/>
                  </a:lnTo>
                  <a:lnTo>
                    <a:pt x="838630" y="265480"/>
                  </a:lnTo>
                  <a:lnTo>
                    <a:pt x="978401" y="265480"/>
                  </a:lnTo>
                  <a:lnTo>
                    <a:pt x="1118173" y="442466"/>
                  </a:lnTo>
                  <a:lnTo>
                    <a:pt x="1257945" y="530960"/>
                  </a:lnTo>
                  <a:lnTo>
                    <a:pt x="1397716" y="619453"/>
                  </a:lnTo>
                  <a:lnTo>
                    <a:pt x="1537488" y="619453"/>
                  </a:lnTo>
                  <a:lnTo>
                    <a:pt x="1677260" y="619453"/>
                  </a:lnTo>
                  <a:lnTo>
                    <a:pt x="1817031" y="619453"/>
                  </a:lnTo>
                  <a:lnTo>
                    <a:pt x="1956803" y="707946"/>
                  </a:lnTo>
                  <a:lnTo>
                    <a:pt x="2096575" y="707946"/>
                  </a:lnTo>
                  <a:lnTo>
                    <a:pt x="2236346" y="707946"/>
                  </a:lnTo>
                  <a:lnTo>
                    <a:pt x="2376118" y="707946"/>
                  </a:lnTo>
                  <a:lnTo>
                    <a:pt x="2515890" y="796440"/>
                  </a:lnTo>
                  <a:lnTo>
                    <a:pt x="2655661" y="796440"/>
                  </a:lnTo>
                  <a:lnTo>
                    <a:pt x="2795433" y="707946"/>
                  </a:lnTo>
                  <a:lnTo>
                    <a:pt x="2935205" y="619453"/>
                  </a:lnTo>
                  <a:lnTo>
                    <a:pt x="3074976" y="619453"/>
                  </a:lnTo>
                  <a:lnTo>
                    <a:pt x="3214748" y="619453"/>
                  </a:lnTo>
                  <a:lnTo>
                    <a:pt x="3354520" y="707946"/>
                  </a:lnTo>
                  <a:lnTo>
                    <a:pt x="3494291" y="707946"/>
                  </a:lnTo>
                </a:path>
              </a:pathLst>
            </a:custGeom>
            <a:ln w="65043" cap="flat">
              <a:solidFill>
                <a:srgbClr val="000000">
                  <a:alpha val="100000"/>
                </a:srgbClr>
              </a:solidFill>
              <a:prstDash val="solid"/>
              <a:round/>
            </a:ln>
          </p:spPr>
          <p:txBody>
            <a:bodyPr/>
            <a:lstStyle/>
            <a:p/>
          </p:txBody>
        </p:sp>
        <p:sp>
          <p:nvSpPr>
            <p:cNvPr id="28" name="pl28"/>
            <p:cNvSpPr/>
            <p:nvPr/>
          </p:nvSpPr>
          <p:spPr>
            <a:xfrm>
              <a:off x="970564" y="3679304"/>
              <a:ext cx="3494291" cy="796440"/>
            </a:xfrm>
            <a:custGeom>
              <a:avLst/>
              <a:pathLst>
                <a:path w="3494291" h="796440">
                  <a:moveTo>
                    <a:pt x="0" y="0"/>
                  </a:moveTo>
                  <a:lnTo>
                    <a:pt x="139771" y="88493"/>
                  </a:lnTo>
                  <a:lnTo>
                    <a:pt x="279543" y="0"/>
                  </a:lnTo>
                  <a:lnTo>
                    <a:pt x="419315" y="176986"/>
                  </a:lnTo>
                  <a:lnTo>
                    <a:pt x="559086" y="265480"/>
                  </a:lnTo>
                  <a:lnTo>
                    <a:pt x="698858" y="176986"/>
                  </a:lnTo>
                  <a:lnTo>
                    <a:pt x="838630" y="265480"/>
                  </a:lnTo>
                  <a:lnTo>
                    <a:pt x="978401" y="265480"/>
                  </a:lnTo>
                  <a:lnTo>
                    <a:pt x="1118173" y="442466"/>
                  </a:lnTo>
                  <a:lnTo>
                    <a:pt x="1257945" y="530960"/>
                  </a:lnTo>
                  <a:lnTo>
                    <a:pt x="1397716" y="619453"/>
                  </a:lnTo>
                  <a:lnTo>
                    <a:pt x="1537488" y="619453"/>
                  </a:lnTo>
                  <a:lnTo>
                    <a:pt x="1677260" y="619453"/>
                  </a:lnTo>
                  <a:lnTo>
                    <a:pt x="1817031" y="619453"/>
                  </a:lnTo>
                  <a:lnTo>
                    <a:pt x="1956803" y="707946"/>
                  </a:lnTo>
                  <a:lnTo>
                    <a:pt x="2096575" y="707946"/>
                  </a:lnTo>
                  <a:lnTo>
                    <a:pt x="2236346" y="707946"/>
                  </a:lnTo>
                  <a:lnTo>
                    <a:pt x="2376118" y="707946"/>
                  </a:lnTo>
                  <a:lnTo>
                    <a:pt x="2515890" y="796440"/>
                  </a:lnTo>
                  <a:lnTo>
                    <a:pt x="2655661" y="796440"/>
                  </a:lnTo>
                  <a:lnTo>
                    <a:pt x="2795433" y="707946"/>
                  </a:lnTo>
                  <a:lnTo>
                    <a:pt x="2935205" y="619453"/>
                  </a:lnTo>
                  <a:lnTo>
                    <a:pt x="3074976" y="619453"/>
                  </a:lnTo>
                  <a:lnTo>
                    <a:pt x="3214748" y="619453"/>
                  </a:lnTo>
                  <a:lnTo>
                    <a:pt x="3354520" y="707946"/>
                  </a:lnTo>
                  <a:lnTo>
                    <a:pt x="3494291" y="707946"/>
                  </a:lnTo>
                </a:path>
              </a:pathLst>
            </a:custGeom>
            <a:ln w="40651" cap="flat">
              <a:solidFill>
                <a:srgbClr val="00377D">
                  <a:alpha val="100000"/>
                </a:srgbClr>
              </a:solidFill>
              <a:prstDash val="solid"/>
              <a:round/>
            </a:ln>
          </p:spPr>
          <p:txBody>
            <a:bodyPr/>
            <a:lstStyle/>
            <a:p/>
          </p:txBody>
        </p:sp>
        <p:sp>
          <p:nvSpPr>
            <p:cNvPr id="29" name="pl29"/>
            <p:cNvSpPr/>
            <p:nvPr/>
          </p:nvSpPr>
          <p:spPr>
            <a:xfrm>
              <a:off x="795849" y="48297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30" name="pl30"/>
            <p:cNvSpPr/>
            <p:nvPr/>
          </p:nvSpPr>
          <p:spPr>
            <a:xfrm>
              <a:off x="970564" y="3449222"/>
              <a:ext cx="0" cy="230082"/>
            </a:xfrm>
            <a:custGeom>
              <a:avLst/>
              <a:pathLst>
                <a:path w="0" h="230082">
                  <a:moveTo>
                    <a:pt x="0" y="0"/>
                  </a:moveTo>
                  <a:lnTo>
                    <a:pt x="0" y="230082"/>
                  </a:lnTo>
                </a:path>
              </a:pathLst>
            </a:custGeom>
            <a:ln w="13550" cap="flat">
              <a:solidFill>
                <a:srgbClr val="000000">
                  <a:alpha val="100000"/>
                </a:srgbClr>
              </a:solidFill>
              <a:prstDash val="dot"/>
              <a:round/>
            </a:ln>
          </p:spPr>
          <p:txBody>
            <a:bodyPr/>
            <a:lstStyle/>
            <a:p/>
          </p:txBody>
        </p:sp>
        <p:sp>
          <p:nvSpPr>
            <p:cNvPr id="31" name="pl31"/>
            <p:cNvSpPr/>
            <p:nvPr/>
          </p:nvSpPr>
          <p:spPr>
            <a:xfrm>
              <a:off x="1669422" y="3661606"/>
              <a:ext cx="0" cy="194685"/>
            </a:xfrm>
            <a:custGeom>
              <a:avLst/>
              <a:pathLst>
                <a:path w="0" h="194685">
                  <a:moveTo>
                    <a:pt x="0" y="0"/>
                  </a:moveTo>
                  <a:lnTo>
                    <a:pt x="0" y="194685"/>
                  </a:lnTo>
                </a:path>
              </a:pathLst>
            </a:custGeom>
            <a:ln w="13550" cap="flat">
              <a:solidFill>
                <a:srgbClr val="000000">
                  <a:alpha val="100000"/>
                </a:srgbClr>
              </a:solidFill>
              <a:prstDash val="dot"/>
              <a:round/>
            </a:ln>
          </p:spPr>
          <p:txBody>
            <a:bodyPr/>
            <a:lstStyle/>
            <a:p/>
          </p:txBody>
        </p:sp>
        <p:sp>
          <p:nvSpPr>
            <p:cNvPr id="32" name="pl32"/>
            <p:cNvSpPr/>
            <p:nvPr/>
          </p:nvSpPr>
          <p:spPr>
            <a:xfrm>
              <a:off x="2368281" y="4192566"/>
              <a:ext cx="0" cy="106192"/>
            </a:xfrm>
            <a:custGeom>
              <a:avLst/>
              <a:pathLst>
                <a:path w="0" h="106192">
                  <a:moveTo>
                    <a:pt x="0" y="0"/>
                  </a:moveTo>
                  <a:lnTo>
                    <a:pt x="0" y="106192"/>
                  </a:lnTo>
                </a:path>
              </a:pathLst>
            </a:custGeom>
            <a:ln w="13550" cap="flat">
              <a:solidFill>
                <a:srgbClr val="000000">
                  <a:alpha val="100000"/>
                </a:srgbClr>
              </a:solidFill>
              <a:prstDash val="dot"/>
              <a:round/>
            </a:ln>
          </p:spPr>
          <p:txBody>
            <a:bodyPr/>
            <a:lstStyle/>
            <a:p/>
          </p:txBody>
        </p:sp>
        <p:sp>
          <p:nvSpPr>
            <p:cNvPr id="33" name="pl33"/>
            <p:cNvSpPr/>
            <p:nvPr/>
          </p:nvSpPr>
          <p:spPr>
            <a:xfrm>
              <a:off x="3067139" y="4298758"/>
              <a:ext cx="0" cy="88493"/>
            </a:xfrm>
            <a:custGeom>
              <a:avLst/>
              <a:pathLst>
                <a:path w="0" h="88493">
                  <a:moveTo>
                    <a:pt x="0" y="0"/>
                  </a:moveTo>
                  <a:lnTo>
                    <a:pt x="0" y="88493"/>
                  </a:lnTo>
                </a:path>
              </a:pathLst>
            </a:custGeom>
            <a:ln w="13550" cap="flat">
              <a:solidFill>
                <a:srgbClr val="000000">
                  <a:alpha val="100000"/>
                </a:srgbClr>
              </a:solidFill>
              <a:prstDash val="dot"/>
              <a:round/>
            </a:ln>
          </p:spPr>
          <p:txBody>
            <a:bodyPr/>
            <a:lstStyle/>
            <a:p/>
          </p:txBody>
        </p:sp>
        <p:sp>
          <p:nvSpPr>
            <p:cNvPr id="34" name="pl34"/>
            <p:cNvSpPr/>
            <p:nvPr/>
          </p:nvSpPr>
          <p:spPr>
            <a:xfrm>
              <a:off x="3626226" y="4404950"/>
              <a:ext cx="0" cy="70794"/>
            </a:xfrm>
            <a:custGeom>
              <a:avLst/>
              <a:pathLst>
                <a:path w="0" h="70794">
                  <a:moveTo>
                    <a:pt x="0" y="0"/>
                  </a:moveTo>
                  <a:lnTo>
                    <a:pt x="0" y="70794"/>
                  </a:lnTo>
                </a:path>
              </a:pathLst>
            </a:custGeom>
            <a:ln w="13550" cap="flat">
              <a:solidFill>
                <a:srgbClr val="000000">
                  <a:alpha val="100000"/>
                </a:srgbClr>
              </a:solidFill>
              <a:prstDash val="dot"/>
              <a:round/>
            </a:ln>
          </p:spPr>
          <p:txBody>
            <a:bodyPr/>
            <a:lstStyle/>
            <a:p/>
          </p:txBody>
        </p:sp>
        <p:sp>
          <p:nvSpPr>
            <p:cNvPr id="35" name="pl35"/>
            <p:cNvSpPr/>
            <p:nvPr/>
          </p:nvSpPr>
          <p:spPr>
            <a:xfrm>
              <a:off x="4325084" y="4298758"/>
              <a:ext cx="0" cy="88493"/>
            </a:xfrm>
            <a:custGeom>
              <a:avLst/>
              <a:pathLst>
                <a:path w="0" h="88493">
                  <a:moveTo>
                    <a:pt x="0" y="0"/>
                  </a:moveTo>
                  <a:lnTo>
                    <a:pt x="0" y="88493"/>
                  </a:lnTo>
                </a:path>
              </a:pathLst>
            </a:custGeom>
            <a:ln w="13550" cap="flat">
              <a:solidFill>
                <a:srgbClr val="000000">
                  <a:alpha val="100000"/>
                </a:srgbClr>
              </a:solidFill>
              <a:prstDash val="dot"/>
              <a:round/>
            </a:ln>
          </p:spPr>
          <p:txBody>
            <a:bodyPr/>
            <a:lstStyle/>
            <a:p/>
          </p:txBody>
        </p:sp>
        <p:sp>
          <p:nvSpPr>
            <p:cNvPr id="36" name="pl36"/>
            <p:cNvSpPr/>
            <p:nvPr/>
          </p:nvSpPr>
          <p:spPr>
            <a:xfrm>
              <a:off x="4464856" y="4298758"/>
              <a:ext cx="0" cy="88493"/>
            </a:xfrm>
            <a:custGeom>
              <a:avLst/>
              <a:pathLst>
                <a:path w="0" h="88493">
                  <a:moveTo>
                    <a:pt x="0" y="0"/>
                  </a:moveTo>
                  <a:lnTo>
                    <a:pt x="0" y="88493"/>
                  </a:lnTo>
                </a:path>
              </a:pathLst>
            </a:custGeom>
            <a:ln w="13550" cap="flat">
              <a:solidFill>
                <a:srgbClr val="000000">
                  <a:alpha val="100000"/>
                </a:srgbClr>
              </a:solidFill>
              <a:prstDash val="dot"/>
              <a:round/>
            </a:ln>
          </p:spPr>
          <p:txBody>
            <a:bodyPr/>
            <a:lstStyle/>
            <a:p/>
          </p:txBody>
        </p:sp>
        <p:sp>
          <p:nvSpPr>
            <p:cNvPr id="37" name="pg37"/>
            <p:cNvSpPr/>
            <p:nvPr/>
          </p:nvSpPr>
          <p:spPr>
            <a:xfrm>
              <a:off x="883975" y="338662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4328" y="341697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9" name="pg39"/>
            <p:cNvSpPr/>
            <p:nvPr/>
          </p:nvSpPr>
          <p:spPr>
            <a:xfrm>
              <a:off x="1586582" y="3563612"/>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16936" y="3593966"/>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1" name="pg41"/>
            <p:cNvSpPr/>
            <p:nvPr/>
          </p:nvSpPr>
          <p:spPr>
            <a:xfrm>
              <a:off x="2309809" y="400607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40163" y="403643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3" name="pg43"/>
            <p:cNvSpPr/>
            <p:nvPr/>
          </p:nvSpPr>
          <p:spPr>
            <a:xfrm>
              <a:off x="3008668" y="409457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039021" y="41249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5" name="pg45"/>
            <p:cNvSpPr/>
            <p:nvPr/>
          </p:nvSpPr>
          <p:spPr>
            <a:xfrm>
              <a:off x="3567755" y="418306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598108" y="421341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7" name="pg47"/>
            <p:cNvSpPr/>
            <p:nvPr/>
          </p:nvSpPr>
          <p:spPr>
            <a:xfrm>
              <a:off x="4266613" y="409457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96966" y="41249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9" name="pg49"/>
            <p:cNvSpPr/>
            <p:nvPr/>
          </p:nvSpPr>
          <p:spPr>
            <a:xfrm>
              <a:off x="4406385" y="409457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36738" y="41249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51" name="tx51"/>
            <p:cNvSpPr/>
            <p:nvPr/>
          </p:nvSpPr>
          <p:spPr>
            <a:xfrm>
              <a:off x="655495" y="47797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2" name="tx52"/>
            <p:cNvSpPr/>
            <p:nvPr/>
          </p:nvSpPr>
          <p:spPr>
            <a:xfrm>
              <a:off x="577771" y="389476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3" name="tx53"/>
            <p:cNvSpPr/>
            <p:nvPr/>
          </p:nvSpPr>
          <p:spPr>
            <a:xfrm>
              <a:off x="577771" y="30098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a:off x="577771" y="212490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5" name="tx55"/>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6" name="tx56"/>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7" name="tx57"/>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8" name="tx58"/>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9" name="tx59"/>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0" name="tx60"/>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1" name="tx61"/>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2" name="tx62"/>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3" name="pl63"/>
            <p:cNvSpPr/>
            <p:nvPr/>
          </p:nvSpPr>
          <p:spPr>
            <a:xfrm>
              <a:off x="1246018" y="5883507"/>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64" name="pl64"/>
            <p:cNvSpPr/>
            <p:nvPr/>
          </p:nvSpPr>
          <p:spPr>
            <a:xfrm>
              <a:off x="1246018"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5" name="pl65"/>
            <p:cNvSpPr/>
            <p:nvPr/>
          </p:nvSpPr>
          <p:spPr>
            <a:xfrm>
              <a:off x="1992723" y="5883507"/>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6" name="pl66"/>
            <p:cNvSpPr/>
            <p:nvPr/>
          </p:nvSpPr>
          <p:spPr>
            <a:xfrm>
              <a:off x="1992723"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7" name="pl67"/>
            <p:cNvSpPr/>
            <p:nvPr/>
          </p:nvSpPr>
          <p:spPr>
            <a:xfrm>
              <a:off x="1992723"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8" name="pl68"/>
            <p:cNvSpPr/>
            <p:nvPr/>
          </p:nvSpPr>
          <p:spPr>
            <a:xfrm>
              <a:off x="2755248" y="5883507"/>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69" name="pl69"/>
            <p:cNvSpPr/>
            <p:nvPr/>
          </p:nvSpPr>
          <p:spPr>
            <a:xfrm>
              <a:off x="2755248"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70" name="pl70"/>
            <p:cNvSpPr/>
            <p:nvPr/>
          </p:nvSpPr>
          <p:spPr>
            <a:xfrm>
              <a:off x="3517498" y="5883507"/>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71" name="pl71"/>
            <p:cNvSpPr/>
            <p:nvPr/>
          </p:nvSpPr>
          <p:spPr>
            <a:xfrm>
              <a:off x="3517498" y="6172552"/>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72" name="tx72"/>
            <p:cNvSpPr/>
            <p:nvPr/>
          </p:nvSpPr>
          <p:spPr>
            <a:xfrm>
              <a:off x="1513117" y="58334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EAPR</a:t>
              </a:r>
            </a:p>
          </p:txBody>
        </p:sp>
        <p:sp>
          <p:nvSpPr>
            <p:cNvPr id="73" name="tx73"/>
            <p:cNvSpPr/>
            <p:nvPr/>
          </p:nvSpPr>
          <p:spPr>
            <a:xfrm>
              <a:off x="1513117" y="61225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ECAR</a:t>
              </a:r>
            </a:p>
          </p:txBody>
        </p:sp>
        <p:sp>
          <p:nvSpPr>
            <p:cNvPr id="74" name="tx74"/>
            <p:cNvSpPr/>
            <p:nvPr/>
          </p:nvSpPr>
          <p:spPr>
            <a:xfrm>
              <a:off x="2259822" y="58334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75" name="tx75"/>
            <p:cNvSpPr/>
            <p:nvPr/>
          </p:nvSpPr>
          <p:spPr>
            <a:xfrm>
              <a:off x="2259822"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76" name="tx76"/>
            <p:cNvSpPr/>
            <p:nvPr/>
          </p:nvSpPr>
          <p:spPr>
            <a:xfrm>
              <a:off x="3022347" y="5833490"/>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77" name="tx77"/>
            <p:cNvSpPr/>
            <p:nvPr/>
          </p:nvSpPr>
          <p:spPr>
            <a:xfrm>
              <a:off x="3022347"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78" name="tx78"/>
            <p:cNvSpPr/>
            <p:nvPr/>
          </p:nvSpPr>
          <p:spPr>
            <a:xfrm>
              <a:off x="3784597" y="5833490"/>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ROSA</a:t>
              </a:r>
            </a:p>
          </p:txBody>
        </p:sp>
        <p:sp>
          <p:nvSpPr>
            <p:cNvPr id="79" name="tx79"/>
            <p:cNvSpPr/>
            <p:nvPr/>
          </p:nvSpPr>
          <p:spPr>
            <a:xfrm>
              <a:off x="3784597"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80" name="tx80"/>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81" name="tx81"/>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82" name="pl82"/>
            <p:cNvSpPr/>
            <p:nvPr/>
          </p:nvSpPr>
          <p:spPr>
            <a:xfrm>
              <a:off x="5161100" y="438725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3" name="pl83"/>
            <p:cNvSpPr/>
            <p:nvPr/>
          </p:nvSpPr>
          <p:spPr>
            <a:xfrm>
              <a:off x="5161100" y="350231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4" name="pl84"/>
            <p:cNvSpPr/>
            <p:nvPr/>
          </p:nvSpPr>
          <p:spPr>
            <a:xfrm>
              <a:off x="5161100" y="26173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5" name="pl85"/>
            <p:cNvSpPr/>
            <p:nvPr/>
          </p:nvSpPr>
          <p:spPr>
            <a:xfrm>
              <a:off x="5161100" y="48297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6" name="pl86"/>
            <p:cNvSpPr/>
            <p:nvPr/>
          </p:nvSpPr>
          <p:spPr>
            <a:xfrm>
              <a:off x="5161100" y="394478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7" name="pl87"/>
            <p:cNvSpPr/>
            <p:nvPr/>
          </p:nvSpPr>
          <p:spPr>
            <a:xfrm>
              <a:off x="5161100" y="305985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8" name="pl88"/>
            <p:cNvSpPr/>
            <p:nvPr/>
          </p:nvSpPr>
          <p:spPr>
            <a:xfrm>
              <a:off x="5161100" y="217491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9" name="pl89"/>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335815" y="3944785"/>
              <a:ext cx="3494291" cy="884933"/>
            </a:xfrm>
            <a:custGeom>
              <a:avLst/>
              <a:pathLst>
                <a:path w="3494291" h="884933">
                  <a:moveTo>
                    <a:pt x="0" y="0"/>
                  </a:moveTo>
                  <a:lnTo>
                    <a:pt x="139771" y="88493"/>
                  </a:lnTo>
                  <a:lnTo>
                    <a:pt x="279543" y="176986"/>
                  </a:lnTo>
                  <a:lnTo>
                    <a:pt x="419315" y="88493"/>
                  </a:lnTo>
                  <a:lnTo>
                    <a:pt x="559086" y="265480"/>
                  </a:lnTo>
                  <a:lnTo>
                    <a:pt x="698858" y="265480"/>
                  </a:lnTo>
                  <a:lnTo>
                    <a:pt x="838630" y="442466"/>
                  </a:lnTo>
                  <a:lnTo>
                    <a:pt x="978401" y="353973"/>
                  </a:lnTo>
                  <a:lnTo>
                    <a:pt x="1118173" y="530960"/>
                  </a:lnTo>
                  <a:lnTo>
                    <a:pt x="1257945" y="619453"/>
                  </a:lnTo>
                  <a:lnTo>
                    <a:pt x="1397716" y="707946"/>
                  </a:lnTo>
                  <a:lnTo>
                    <a:pt x="1537488" y="707946"/>
                  </a:lnTo>
                  <a:lnTo>
                    <a:pt x="1677260" y="619453"/>
                  </a:lnTo>
                  <a:lnTo>
                    <a:pt x="1817031" y="707946"/>
                  </a:lnTo>
                  <a:lnTo>
                    <a:pt x="1956803" y="707946"/>
                  </a:lnTo>
                  <a:lnTo>
                    <a:pt x="2096575" y="796440"/>
                  </a:lnTo>
                  <a:lnTo>
                    <a:pt x="2236346" y="796440"/>
                  </a:lnTo>
                  <a:lnTo>
                    <a:pt x="2376118" y="796440"/>
                  </a:lnTo>
                  <a:lnTo>
                    <a:pt x="2515890" y="884933"/>
                  </a:lnTo>
                  <a:lnTo>
                    <a:pt x="2655661" y="796440"/>
                  </a:lnTo>
                  <a:lnTo>
                    <a:pt x="2795433" y="707946"/>
                  </a:lnTo>
                  <a:lnTo>
                    <a:pt x="2935205" y="796440"/>
                  </a:lnTo>
                  <a:lnTo>
                    <a:pt x="3074976" y="707946"/>
                  </a:lnTo>
                  <a:lnTo>
                    <a:pt x="3214748" y="619453"/>
                  </a:lnTo>
                  <a:lnTo>
                    <a:pt x="3354520" y="796440"/>
                  </a:lnTo>
                  <a:lnTo>
                    <a:pt x="3494291" y="707946"/>
                  </a:lnTo>
                </a:path>
              </a:pathLst>
            </a:custGeom>
            <a:ln w="27101" cap="flat">
              <a:solidFill>
                <a:srgbClr val="0058AB">
                  <a:alpha val="50196"/>
                </a:srgbClr>
              </a:solidFill>
              <a:prstDash val="solid"/>
              <a:round/>
            </a:ln>
          </p:spPr>
          <p:txBody>
            <a:bodyPr/>
            <a:lstStyle/>
            <a:p/>
          </p:txBody>
        </p:sp>
        <p:sp>
          <p:nvSpPr>
            <p:cNvPr id="97" name="pl97"/>
            <p:cNvSpPr/>
            <p:nvPr/>
          </p:nvSpPr>
          <p:spPr>
            <a:xfrm>
              <a:off x="5335815" y="4475745"/>
              <a:ext cx="3494291" cy="442466"/>
            </a:xfrm>
            <a:custGeom>
              <a:avLst/>
              <a:pathLst>
                <a:path w="3494291" h="442466">
                  <a:moveTo>
                    <a:pt x="0" y="0"/>
                  </a:moveTo>
                  <a:lnTo>
                    <a:pt x="139771" y="88493"/>
                  </a:lnTo>
                  <a:lnTo>
                    <a:pt x="279543" y="176986"/>
                  </a:lnTo>
                  <a:lnTo>
                    <a:pt x="419315" y="265480"/>
                  </a:lnTo>
                  <a:lnTo>
                    <a:pt x="559086" y="176986"/>
                  </a:lnTo>
                  <a:lnTo>
                    <a:pt x="698858" y="176986"/>
                  </a:lnTo>
                  <a:lnTo>
                    <a:pt x="838630" y="353973"/>
                  </a:lnTo>
                  <a:lnTo>
                    <a:pt x="978401" y="265480"/>
                  </a:lnTo>
                  <a:lnTo>
                    <a:pt x="1118173" y="265480"/>
                  </a:lnTo>
                  <a:lnTo>
                    <a:pt x="1257945" y="265480"/>
                  </a:lnTo>
                  <a:lnTo>
                    <a:pt x="1397716" y="265480"/>
                  </a:lnTo>
                  <a:lnTo>
                    <a:pt x="1537488" y="442466"/>
                  </a:lnTo>
                  <a:lnTo>
                    <a:pt x="1677260" y="265480"/>
                  </a:lnTo>
                  <a:lnTo>
                    <a:pt x="1817031" y="265480"/>
                  </a:lnTo>
                  <a:lnTo>
                    <a:pt x="1956803" y="176986"/>
                  </a:lnTo>
                  <a:lnTo>
                    <a:pt x="2096575" y="176986"/>
                  </a:lnTo>
                  <a:lnTo>
                    <a:pt x="2236346" y="176986"/>
                  </a:lnTo>
                  <a:lnTo>
                    <a:pt x="2376118" y="353973"/>
                  </a:lnTo>
                  <a:lnTo>
                    <a:pt x="2515890" y="176986"/>
                  </a:lnTo>
                  <a:lnTo>
                    <a:pt x="2655661" y="265480"/>
                  </a:lnTo>
                  <a:lnTo>
                    <a:pt x="2795433" y="88493"/>
                  </a:lnTo>
                  <a:lnTo>
                    <a:pt x="2935205" y="176986"/>
                  </a:lnTo>
                  <a:lnTo>
                    <a:pt x="3074976" y="88493"/>
                  </a:lnTo>
                  <a:lnTo>
                    <a:pt x="3214748" y="88493"/>
                  </a:lnTo>
                  <a:lnTo>
                    <a:pt x="3354520" y="265480"/>
                  </a:lnTo>
                  <a:lnTo>
                    <a:pt x="3494291" y="88493"/>
                  </a:lnTo>
                </a:path>
              </a:pathLst>
            </a:custGeom>
            <a:ln w="27101" cap="flat">
              <a:solidFill>
                <a:srgbClr val="1CABE2">
                  <a:alpha val="50196"/>
                </a:srgbClr>
              </a:solidFill>
              <a:prstDash val="solid"/>
              <a:round/>
            </a:ln>
          </p:spPr>
          <p:txBody>
            <a:bodyPr/>
            <a:lstStyle/>
            <a:p/>
          </p:txBody>
        </p:sp>
        <p:sp>
          <p:nvSpPr>
            <p:cNvPr id="98" name="pl98"/>
            <p:cNvSpPr/>
            <p:nvPr/>
          </p:nvSpPr>
          <p:spPr>
            <a:xfrm>
              <a:off x="5335815" y="2971358"/>
              <a:ext cx="3494291" cy="1150413"/>
            </a:xfrm>
            <a:custGeom>
              <a:avLst/>
              <a:pathLst>
                <a:path w="3494291" h="1150413">
                  <a:moveTo>
                    <a:pt x="0" y="0"/>
                  </a:moveTo>
                  <a:lnTo>
                    <a:pt x="139771" y="176986"/>
                  </a:lnTo>
                  <a:lnTo>
                    <a:pt x="279543" y="265480"/>
                  </a:lnTo>
                  <a:lnTo>
                    <a:pt x="419315" y="176986"/>
                  </a:lnTo>
                  <a:lnTo>
                    <a:pt x="559086" y="265480"/>
                  </a:lnTo>
                  <a:lnTo>
                    <a:pt x="698858" y="176986"/>
                  </a:lnTo>
                  <a:lnTo>
                    <a:pt x="838630" y="353973"/>
                  </a:lnTo>
                  <a:lnTo>
                    <a:pt x="978401" y="530960"/>
                  </a:lnTo>
                  <a:lnTo>
                    <a:pt x="1118173" y="707946"/>
                  </a:lnTo>
                  <a:lnTo>
                    <a:pt x="1257945" y="884933"/>
                  </a:lnTo>
                  <a:lnTo>
                    <a:pt x="1397716" y="973426"/>
                  </a:lnTo>
                  <a:lnTo>
                    <a:pt x="1537488" y="973426"/>
                  </a:lnTo>
                  <a:lnTo>
                    <a:pt x="1677260" y="1150413"/>
                  </a:lnTo>
                  <a:lnTo>
                    <a:pt x="1817031" y="1150413"/>
                  </a:lnTo>
                  <a:lnTo>
                    <a:pt x="1956803" y="884933"/>
                  </a:lnTo>
                  <a:lnTo>
                    <a:pt x="2096575" y="884933"/>
                  </a:lnTo>
                  <a:lnTo>
                    <a:pt x="2236346" y="796440"/>
                  </a:lnTo>
                  <a:lnTo>
                    <a:pt x="2376118" y="884933"/>
                  </a:lnTo>
                  <a:lnTo>
                    <a:pt x="2515890" y="973426"/>
                  </a:lnTo>
                  <a:lnTo>
                    <a:pt x="2655661" y="1061920"/>
                  </a:lnTo>
                  <a:lnTo>
                    <a:pt x="2795433" y="1061920"/>
                  </a:lnTo>
                  <a:lnTo>
                    <a:pt x="2935205" y="884933"/>
                  </a:lnTo>
                  <a:lnTo>
                    <a:pt x="3074976" y="884933"/>
                  </a:lnTo>
                  <a:lnTo>
                    <a:pt x="3214748" y="884933"/>
                  </a:lnTo>
                  <a:lnTo>
                    <a:pt x="3354520" y="973426"/>
                  </a:lnTo>
                  <a:lnTo>
                    <a:pt x="3494291" y="1061920"/>
                  </a:lnTo>
                </a:path>
              </a:pathLst>
            </a:custGeom>
            <a:ln w="27101" cap="flat">
              <a:solidFill>
                <a:srgbClr val="00833D">
                  <a:alpha val="50196"/>
                </a:srgbClr>
              </a:solidFill>
              <a:prstDash val="solid"/>
              <a:round/>
            </a:ln>
          </p:spPr>
          <p:txBody>
            <a:bodyPr/>
            <a:lstStyle/>
            <a:p/>
          </p:txBody>
        </p:sp>
        <p:sp>
          <p:nvSpPr>
            <p:cNvPr id="99" name="pl99"/>
            <p:cNvSpPr/>
            <p:nvPr/>
          </p:nvSpPr>
          <p:spPr>
            <a:xfrm>
              <a:off x="5335815" y="3590811"/>
              <a:ext cx="3494291" cy="796440"/>
            </a:xfrm>
            <a:custGeom>
              <a:avLst/>
              <a:pathLst>
                <a:path w="3494291" h="796440">
                  <a:moveTo>
                    <a:pt x="0" y="0"/>
                  </a:moveTo>
                  <a:lnTo>
                    <a:pt x="139771" y="88493"/>
                  </a:lnTo>
                  <a:lnTo>
                    <a:pt x="279543" y="88493"/>
                  </a:lnTo>
                  <a:lnTo>
                    <a:pt x="419315" y="176986"/>
                  </a:lnTo>
                  <a:lnTo>
                    <a:pt x="559086" y="265480"/>
                  </a:lnTo>
                  <a:lnTo>
                    <a:pt x="698858" y="265480"/>
                  </a:lnTo>
                  <a:lnTo>
                    <a:pt x="838630" y="353973"/>
                  </a:lnTo>
                  <a:lnTo>
                    <a:pt x="978401" y="442466"/>
                  </a:lnTo>
                  <a:lnTo>
                    <a:pt x="1118173" y="530960"/>
                  </a:lnTo>
                  <a:lnTo>
                    <a:pt x="1257945" y="619453"/>
                  </a:lnTo>
                  <a:lnTo>
                    <a:pt x="1397716" y="707946"/>
                  </a:lnTo>
                  <a:lnTo>
                    <a:pt x="1537488" y="707946"/>
                  </a:lnTo>
                  <a:lnTo>
                    <a:pt x="1677260" y="707946"/>
                  </a:lnTo>
                  <a:lnTo>
                    <a:pt x="1817031" y="707946"/>
                  </a:lnTo>
                  <a:lnTo>
                    <a:pt x="1956803" y="707946"/>
                  </a:lnTo>
                  <a:lnTo>
                    <a:pt x="2096575" y="796440"/>
                  </a:lnTo>
                  <a:lnTo>
                    <a:pt x="2236346" y="707946"/>
                  </a:lnTo>
                  <a:lnTo>
                    <a:pt x="2376118" y="707946"/>
                  </a:lnTo>
                  <a:lnTo>
                    <a:pt x="2515890" y="796440"/>
                  </a:lnTo>
                  <a:lnTo>
                    <a:pt x="2655661" y="796440"/>
                  </a:lnTo>
                  <a:lnTo>
                    <a:pt x="2795433" y="796440"/>
                  </a:lnTo>
                  <a:lnTo>
                    <a:pt x="2935205" y="707946"/>
                  </a:lnTo>
                  <a:lnTo>
                    <a:pt x="3074976" y="619453"/>
                  </a:lnTo>
                  <a:lnTo>
                    <a:pt x="3214748" y="619453"/>
                  </a:lnTo>
                  <a:lnTo>
                    <a:pt x="3354520" y="707946"/>
                  </a:lnTo>
                  <a:lnTo>
                    <a:pt x="3494291" y="707946"/>
                  </a:lnTo>
                </a:path>
              </a:pathLst>
            </a:custGeom>
            <a:ln w="27101" cap="flat">
              <a:solidFill>
                <a:srgbClr val="00377D">
                  <a:alpha val="50196"/>
                </a:srgbClr>
              </a:solidFill>
              <a:prstDash val="solid"/>
              <a:round/>
            </a:ln>
          </p:spPr>
          <p:txBody>
            <a:bodyPr/>
            <a:lstStyle/>
            <a:p/>
          </p:txBody>
        </p:sp>
        <p:sp>
          <p:nvSpPr>
            <p:cNvPr id="100" name="pl100"/>
            <p:cNvSpPr/>
            <p:nvPr/>
          </p:nvSpPr>
          <p:spPr>
            <a:xfrm>
              <a:off x="5335815" y="4210265"/>
              <a:ext cx="3494291" cy="707946"/>
            </a:xfrm>
            <a:custGeom>
              <a:avLst/>
              <a:pathLst>
                <a:path w="3494291" h="707946">
                  <a:moveTo>
                    <a:pt x="0" y="353973"/>
                  </a:moveTo>
                  <a:lnTo>
                    <a:pt x="139771" y="619453"/>
                  </a:lnTo>
                  <a:lnTo>
                    <a:pt x="279543" y="353973"/>
                  </a:lnTo>
                  <a:lnTo>
                    <a:pt x="419315" y="353973"/>
                  </a:lnTo>
                  <a:lnTo>
                    <a:pt x="559086" y="353973"/>
                  </a:lnTo>
                  <a:lnTo>
                    <a:pt x="698858" y="176986"/>
                  </a:lnTo>
                  <a:lnTo>
                    <a:pt x="838630" y="442466"/>
                  </a:lnTo>
                  <a:lnTo>
                    <a:pt x="978401" y="530960"/>
                  </a:lnTo>
                  <a:lnTo>
                    <a:pt x="1118173" y="442466"/>
                  </a:lnTo>
                  <a:lnTo>
                    <a:pt x="1257945" y="442466"/>
                  </a:lnTo>
                  <a:lnTo>
                    <a:pt x="1397716" y="353973"/>
                  </a:lnTo>
                  <a:lnTo>
                    <a:pt x="1537488" y="442466"/>
                  </a:lnTo>
                  <a:lnTo>
                    <a:pt x="1677260" y="530960"/>
                  </a:lnTo>
                  <a:lnTo>
                    <a:pt x="1817031" y="442466"/>
                  </a:lnTo>
                  <a:lnTo>
                    <a:pt x="1956803" y="442466"/>
                  </a:lnTo>
                  <a:lnTo>
                    <a:pt x="2096575" y="353973"/>
                  </a:lnTo>
                  <a:lnTo>
                    <a:pt x="2236346" y="442466"/>
                  </a:lnTo>
                  <a:lnTo>
                    <a:pt x="2376118" y="0"/>
                  </a:lnTo>
                  <a:lnTo>
                    <a:pt x="2515890" y="707946"/>
                  </a:lnTo>
                  <a:lnTo>
                    <a:pt x="2655661" y="619453"/>
                  </a:lnTo>
                  <a:lnTo>
                    <a:pt x="2795433" y="442466"/>
                  </a:lnTo>
                  <a:lnTo>
                    <a:pt x="2935205" y="619453"/>
                  </a:lnTo>
                  <a:lnTo>
                    <a:pt x="3074976" y="0"/>
                  </a:lnTo>
                  <a:lnTo>
                    <a:pt x="3214748" y="353973"/>
                  </a:lnTo>
                  <a:lnTo>
                    <a:pt x="3354520" y="707946"/>
                  </a:lnTo>
                  <a:lnTo>
                    <a:pt x="3494291" y="265480"/>
                  </a:lnTo>
                </a:path>
              </a:pathLst>
            </a:custGeom>
            <a:ln w="27101" cap="flat">
              <a:solidFill>
                <a:srgbClr val="80BD41">
                  <a:alpha val="50196"/>
                </a:srgbClr>
              </a:solidFill>
              <a:prstDash val="solid"/>
              <a:round/>
            </a:ln>
          </p:spPr>
          <p:txBody>
            <a:bodyPr/>
            <a:lstStyle/>
            <a:p/>
          </p:txBody>
        </p:sp>
        <p:sp>
          <p:nvSpPr>
            <p:cNvPr id="101" name="pl101"/>
            <p:cNvSpPr/>
            <p:nvPr/>
          </p:nvSpPr>
          <p:spPr>
            <a:xfrm>
              <a:off x="5335815" y="4033278"/>
              <a:ext cx="3494291" cy="619453"/>
            </a:xfrm>
            <a:custGeom>
              <a:avLst/>
              <a:pathLst>
                <a:path w="3494291" h="619453">
                  <a:moveTo>
                    <a:pt x="0" y="88493"/>
                  </a:moveTo>
                  <a:lnTo>
                    <a:pt x="139771" y="0"/>
                  </a:lnTo>
                  <a:lnTo>
                    <a:pt x="279543" y="88493"/>
                  </a:lnTo>
                  <a:lnTo>
                    <a:pt x="419315" y="88493"/>
                  </a:lnTo>
                  <a:lnTo>
                    <a:pt x="559086" y="0"/>
                  </a:lnTo>
                  <a:lnTo>
                    <a:pt x="698858" y="0"/>
                  </a:lnTo>
                  <a:lnTo>
                    <a:pt x="838630" y="88493"/>
                  </a:lnTo>
                  <a:lnTo>
                    <a:pt x="978401" y="176986"/>
                  </a:lnTo>
                  <a:lnTo>
                    <a:pt x="1118173" y="88493"/>
                  </a:lnTo>
                  <a:lnTo>
                    <a:pt x="1257945" y="265480"/>
                  </a:lnTo>
                  <a:lnTo>
                    <a:pt x="1397716" y="353973"/>
                  </a:lnTo>
                  <a:lnTo>
                    <a:pt x="1537488" y="353973"/>
                  </a:lnTo>
                  <a:lnTo>
                    <a:pt x="1677260" y="265480"/>
                  </a:lnTo>
                  <a:lnTo>
                    <a:pt x="1817031" y="353973"/>
                  </a:lnTo>
                  <a:lnTo>
                    <a:pt x="1956803" y="265480"/>
                  </a:lnTo>
                  <a:lnTo>
                    <a:pt x="2096575" y="353973"/>
                  </a:lnTo>
                  <a:lnTo>
                    <a:pt x="2236346" y="619453"/>
                  </a:lnTo>
                  <a:lnTo>
                    <a:pt x="2376118" y="442466"/>
                  </a:lnTo>
                  <a:lnTo>
                    <a:pt x="2515890" y="353973"/>
                  </a:lnTo>
                  <a:lnTo>
                    <a:pt x="2655661" y="353973"/>
                  </a:lnTo>
                  <a:lnTo>
                    <a:pt x="2795433" y="353973"/>
                  </a:lnTo>
                  <a:lnTo>
                    <a:pt x="2935205" y="265480"/>
                  </a:lnTo>
                  <a:lnTo>
                    <a:pt x="3074976" y="176986"/>
                  </a:lnTo>
                  <a:lnTo>
                    <a:pt x="3214748" y="530960"/>
                  </a:lnTo>
                  <a:lnTo>
                    <a:pt x="3354520" y="530960"/>
                  </a:lnTo>
                  <a:lnTo>
                    <a:pt x="3494291" y="353973"/>
                  </a:lnTo>
                </a:path>
              </a:pathLst>
            </a:custGeom>
            <a:ln w="27101" cap="flat">
              <a:solidFill>
                <a:srgbClr val="6A1E74">
                  <a:alpha val="50196"/>
                </a:srgbClr>
              </a:solidFill>
              <a:prstDash val="solid"/>
              <a:round/>
            </a:ln>
          </p:spPr>
          <p:txBody>
            <a:bodyPr/>
            <a:lstStyle/>
            <a:p/>
          </p:txBody>
        </p:sp>
        <p:sp>
          <p:nvSpPr>
            <p:cNvPr id="102" name="pl102"/>
            <p:cNvSpPr/>
            <p:nvPr/>
          </p:nvSpPr>
          <p:spPr>
            <a:xfrm>
              <a:off x="5335815" y="2705878"/>
              <a:ext cx="3494291" cy="2123840"/>
            </a:xfrm>
            <a:custGeom>
              <a:avLst/>
              <a:pathLst>
                <a:path w="3494291" h="2123840">
                  <a:moveTo>
                    <a:pt x="0" y="88493"/>
                  </a:moveTo>
                  <a:lnTo>
                    <a:pt x="139771" y="176986"/>
                  </a:lnTo>
                  <a:lnTo>
                    <a:pt x="279543" y="0"/>
                  </a:lnTo>
                  <a:lnTo>
                    <a:pt x="419315" y="353973"/>
                  </a:lnTo>
                  <a:lnTo>
                    <a:pt x="559086" y="619453"/>
                  </a:lnTo>
                  <a:lnTo>
                    <a:pt x="698858" y="707946"/>
                  </a:lnTo>
                  <a:lnTo>
                    <a:pt x="838630" y="796440"/>
                  </a:lnTo>
                  <a:lnTo>
                    <a:pt x="978401" y="884933"/>
                  </a:lnTo>
                  <a:lnTo>
                    <a:pt x="1118173" y="1061920"/>
                  </a:lnTo>
                  <a:lnTo>
                    <a:pt x="1257945" y="1415893"/>
                  </a:lnTo>
                  <a:lnTo>
                    <a:pt x="1397716" y="1504387"/>
                  </a:lnTo>
                  <a:lnTo>
                    <a:pt x="1537488" y="1327400"/>
                  </a:lnTo>
                  <a:lnTo>
                    <a:pt x="1677260" y="1327400"/>
                  </a:lnTo>
                  <a:lnTo>
                    <a:pt x="1817031" y="1327400"/>
                  </a:lnTo>
                  <a:lnTo>
                    <a:pt x="1956803" y="1504387"/>
                  </a:lnTo>
                  <a:lnTo>
                    <a:pt x="2096575" y="1769867"/>
                  </a:lnTo>
                  <a:lnTo>
                    <a:pt x="2236346" y="1769867"/>
                  </a:lnTo>
                  <a:lnTo>
                    <a:pt x="2376118" y="1769867"/>
                  </a:lnTo>
                  <a:lnTo>
                    <a:pt x="2515890" y="1946853"/>
                  </a:lnTo>
                  <a:lnTo>
                    <a:pt x="2655661" y="1946853"/>
                  </a:lnTo>
                  <a:lnTo>
                    <a:pt x="2795433" y="2123840"/>
                  </a:lnTo>
                  <a:lnTo>
                    <a:pt x="2935205" y="1946853"/>
                  </a:lnTo>
                  <a:lnTo>
                    <a:pt x="3074976" y="1858360"/>
                  </a:lnTo>
                  <a:lnTo>
                    <a:pt x="3214748" y="1858360"/>
                  </a:lnTo>
                  <a:lnTo>
                    <a:pt x="3354520" y="1946853"/>
                  </a:lnTo>
                  <a:lnTo>
                    <a:pt x="3494291" y="1946853"/>
                  </a:lnTo>
                </a:path>
              </a:pathLst>
            </a:custGeom>
            <a:ln w="27101" cap="flat">
              <a:solidFill>
                <a:srgbClr val="E2231A">
                  <a:alpha val="50196"/>
                </a:srgbClr>
              </a:solidFill>
              <a:prstDash val="solid"/>
              <a:round/>
            </a:ln>
          </p:spPr>
          <p:txBody>
            <a:bodyPr/>
            <a:lstStyle/>
            <a:p/>
          </p:txBody>
        </p:sp>
        <p:sp>
          <p:nvSpPr>
            <p:cNvPr id="103" name="pl103"/>
            <p:cNvSpPr/>
            <p:nvPr/>
          </p:nvSpPr>
          <p:spPr>
            <a:xfrm>
              <a:off x="5335815" y="2440397"/>
              <a:ext cx="3494291" cy="1415893"/>
            </a:xfrm>
            <a:custGeom>
              <a:avLst/>
              <a:pathLst>
                <a:path w="3494291" h="1415893">
                  <a:moveTo>
                    <a:pt x="0" y="0"/>
                  </a:moveTo>
                  <a:lnTo>
                    <a:pt x="139771" y="176986"/>
                  </a:lnTo>
                  <a:lnTo>
                    <a:pt x="279543" y="265480"/>
                  </a:lnTo>
                  <a:lnTo>
                    <a:pt x="419315" y="619453"/>
                  </a:lnTo>
                  <a:lnTo>
                    <a:pt x="559086" y="796440"/>
                  </a:lnTo>
                  <a:lnTo>
                    <a:pt x="698858" y="1061920"/>
                  </a:lnTo>
                  <a:lnTo>
                    <a:pt x="838630" y="1150413"/>
                  </a:lnTo>
                  <a:lnTo>
                    <a:pt x="978401" y="796440"/>
                  </a:lnTo>
                  <a:lnTo>
                    <a:pt x="1118173" y="884933"/>
                  </a:lnTo>
                  <a:lnTo>
                    <a:pt x="1257945" y="1061920"/>
                  </a:lnTo>
                  <a:lnTo>
                    <a:pt x="1397716" y="1415893"/>
                  </a:lnTo>
                  <a:lnTo>
                    <a:pt x="1537488" y="1150413"/>
                  </a:lnTo>
                  <a:lnTo>
                    <a:pt x="1677260" y="1150413"/>
                  </a:lnTo>
                  <a:lnTo>
                    <a:pt x="1817031" y="1327400"/>
                  </a:lnTo>
                  <a:lnTo>
                    <a:pt x="1956803" y="1150413"/>
                  </a:lnTo>
                  <a:lnTo>
                    <a:pt x="2096575" y="973426"/>
                  </a:lnTo>
                  <a:lnTo>
                    <a:pt x="2236346" y="707946"/>
                  </a:lnTo>
                  <a:lnTo>
                    <a:pt x="2376118" y="884933"/>
                  </a:lnTo>
                  <a:lnTo>
                    <a:pt x="2515890" y="796440"/>
                  </a:lnTo>
                  <a:lnTo>
                    <a:pt x="2655661" y="796440"/>
                  </a:lnTo>
                  <a:lnTo>
                    <a:pt x="2795433" y="796440"/>
                  </a:lnTo>
                  <a:lnTo>
                    <a:pt x="2935205" y="619453"/>
                  </a:lnTo>
                  <a:lnTo>
                    <a:pt x="3074976" y="442466"/>
                  </a:lnTo>
                  <a:lnTo>
                    <a:pt x="3214748" y="442466"/>
                  </a:lnTo>
                  <a:lnTo>
                    <a:pt x="3354520" y="619453"/>
                  </a:lnTo>
                  <a:lnTo>
                    <a:pt x="3494291" y="530960"/>
                  </a:lnTo>
                </a:path>
              </a:pathLst>
            </a:custGeom>
            <a:ln w="27101" cap="flat">
              <a:solidFill>
                <a:srgbClr val="F26A21">
                  <a:alpha val="50196"/>
                </a:srgbClr>
              </a:solidFill>
              <a:prstDash val="solid"/>
              <a:round/>
            </a:ln>
          </p:spPr>
          <p:txBody>
            <a:bodyPr/>
            <a:lstStyle/>
            <a:p/>
          </p:txBody>
        </p:sp>
        <p:sp>
          <p:nvSpPr>
            <p:cNvPr id="104" name="pl104"/>
            <p:cNvSpPr/>
            <p:nvPr/>
          </p:nvSpPr>
          <p:spPr>
            <a:xfrm>
              <a:off x="5335815" y="3590811"/>
              <a:ext cx="3494291" cy="796440"/>
            </a:xfrm>
            <a:custGeom>
              <a:avLst/>
              <a:pathLst>
                <a:path w="3494291" h="796440">
                  <a:moveTo>
                    <a:pt x="0" y="0"/>
                  </a:moveTo>
                  <a:lnTo>
                    <a:pt x="139771" y="88493"/>
                  </a:lnTo>
                  <a:lnTo>
                    <a:pt x="279543" y="88493"/>
                  </a:lnTo>
                  <a:lnTo>
                    <a:pt x="419315" y="176986"/>
                  </a:lnTo>
                  <a:lnTo>
                    <a:pt x="559086" y="265480"/>
                  </a:lnTo>
                  <a:lnTo>
                    <a:pt x="698858" y="265480"/>
                  </a:lnTo>
                  <a:lnTo>
                    <a:pt x="838630" y="353973"/>
                  </a:lnTo>
                  <a:lnTo>
                    <a:pt x="978401" y="442466"/>
                  </a:lnTo>
                  <a:lnTo>
                    <a:pt x="1118173" y="530960"/>
                  </a:lnTo>
                  <a:lnTo>
                    <a:pt x="1257945" y="619453"/>
                  </a:lnTo>
                  <a:lnTo>
                    <a:pt x="1397716" y="707946"/>
                  </a:lnTo>
                  <a:lnTo>
                    <a:pt x="1537488" y="707946"/>
                  </a:lnTo>
                  <a:lnTo>
                    <a:pt x="1677260" y="707946"/>
                  </a:lnTo>
                  <a:lnTo>
                    <a:pt x="1817031" y="707946"/>
                  </a:lnTo>
                  <a:lnTo>
                    <a:pt x="1956803" y="707946"/>
                  </a:lnTo>
                  <a:lnTo>
                    <a:pt x="2096575" y="796440"/>
                  </a:lnTo>
                  <a:lnTo>
                    <a:pt x="2236346" y="707946"/>
                  </a:lnTo>
                  <a:lnTo>
                    <a:pt x="2376118" y="707946"/>
                  </a:lnTo>
                  <a:lnTo>
                    <a:pt x="2515890" y="796440"/>
                  </a:lnTo>
                  <a:lnTo>
                    <a:pt x="2655661" y="796440"/>
                  </a:lnTo>
                  <a:lnTo>
                    <a:pt x="2795433" y="796440"/>
                  </a:lnTo>
                  <a:lnTo>
                    <a:pt x="2935205" y="707946"/>
                  </a:lnTo>
                  <a:lnTo>
                    <a:pt x="3074976" y="619453"/>
                  </a:lnTo>
                  <a:lnTo>
                    <a:pt x="3214748" y="619453"/>
                  </a:lnTo>
                  <a:lnTo>
                    <a:pt x="3354520" y="707946"/>
                  </a:lnTo>
                  <a:lnTo>
                    <a:pt x="3494291" y="707946"/>
                  </a:lnTo>
                </a:path>
              </a:pathLst>
            </a:custGeom>
            <a:ln w="65043" cap="flat">
              <a:solidFill>
                <a:srgbClr val="000000">
                  <a:alpha val="100000"/>
                </a:srgbClr>
              </a:solidFill>
              <a:prstDash val="solid"/>
              <a:round/>
            </a:ln>
          </p:spPr>
          <p:txBody>
            <a:bodyPr/>
            <a:lstStyle/>
            <a:p/>
          </p:txBody>
        </p:sp>
        <p:sp>
          <p:nvSpPr>
            <p:cNvPr id="105" name="pl105"/>
            <p:cNvSpPr/>
            <p:nvPr/>
          </p:nvSpPr>
          <p:spPr>
            <a:xfrm>
              <a:off x="5335815" y="3590811"/>
              <a:ext cx="3494291" cy="796440"/>
            </a:xfrm>
            <a:custGeom>
              <a:avLst/>
              <a:pathLst>
                <a:path w="3494291" h="796440">
                  <a:moveTo>
                    <a:pt x="0" y="0"/>
                  </a:moveTo>
                  <a:lnTo>
                    <a:pt x="139771" y="88493"/>
                  </a:lnTo>
                  <a:lnTo>
                    <a:pt x="279543" y="88493"/>
                  </a:lnTo>
                  <a:lnTo>
                    <a:pt x="419315" y="176986"/>
                  </a:lnTo>
                  <a:lnTo>
                    <a:pt x="559086" y="265480"/>
                  </a:lnTo>
                  <a:lnTo>
                    <a:pt x="698858" y="265480"/>
                  </a:lnTo>
                  <a:lnTo>
                    <a:pt x="838630" y="353973"/>
                  </a:lnTo>
                  <a:lnTo>
                    <a:pt x="978401" y="442466"/>
                  </a:lnTo>
                  <a:lnTo>
                    <a:pt x="1118173" y="530960"/>
                  </a:lnTo>
                  <a:lnTo>
                    <a:pt x="1257945" y="619453"/>
                  </a:lnTo>
                  <a:lnTo>
                    <a:pt x="1397716" y="707946"/>
                  </a:lnTo>
                  <a:lnTo>
                    <a:pt x="1537488" y="707946"/>
                  </a:lnTo>
                  <a:lnTo>
                    <a:pt x="1677260" y="707946"/>
                  </a:lnTo>
                  <a:lnTo>
                    <a:pt x="1817031" y="707946"/>
                  </a:lnTo>
                  <a:lnTo>
                    <a:pt x="1956803" y="707946"/>
                  </a:lnTo>
                  <a:lnTo>
                    <a:pt x="2096575" y="796440"/>
                  </a:lnTo>
                  <a:lnTo>
                    <a:pt x="2236346" y="707946"/>
                  </a:lnTo>
                  <a:lnTo>
                    <a:pt x="2376118" y="707946"/>
                  </a:lnTo>
                  <a:lnTo>
                    <a:pt x="2515890" y="796440"/>
                  </a:lnTo>
                  <a:lnTo>
                    <a:pt x="2655661" y="796440"/>
                  </a:lnTo>
                  <a:lnTo>
                    <a:pt x="2795433" y="796440"/>
                  </a:lnTo>
                  <a:lnTo>
                    <a:pt x="2935205" y="707946"/>
                  </a:lnTo>
                  <a:lnTo>
                    <a:pt x="3074976" y="619453"/>
                  </a:lnTo>
                  <a:lnTo>
                    <a:pt x="3214748" y="619453"/>
                  </a:lnTo>
                  <a:lnTo>
                    <a:pt x="3354520" y="707946"/>
                  </a:lnTo>
                  <a:lnTo>
                    <a:pt x="3494291" y="707946"/>
                  </a:lnTo>
                </a:path>
              </a:pathLst>
            </a:custGeom>
            <a:ln w="40651" cap="flat">
              <a:solidFill>
                <a:srgbClr val="00377D">
                  <a:alpha val="100000"/>
                </a:srgbClr>
              </a:solidFill>
              <a:prstDash val="solid"/>
              <a:round/>
            </a:ln>
          </p:spPr>
          <p:txBody>
            <a:bodyPr/>
            <a:lstStyle/>
            <a:p/>
          </p:txBody>
        </p:sp>
        <p:sp>
          <p:nvSpPr>
            <p:cNvPr id="106" name="pl106"/>
            <p:cNvSpPr/>
            <p:nvPr/>
          </p:nvSpPr>
          <p:spPr>
            <a:xfrm>
              <a:off x="5161100" y="48297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107" name="pl107"/>
            <p:cNvSpPr/>
            <p:nvPr/>
          </p:nvSpPr>
          <p:spPr>
            <a:xfrm>
              <a:off x="5335815" y="3343030"/>
              <a:ext cx="0" cy="247781"/>
            </a:xfrm>
            <a:custGeom>
              <a:avLst/>
              <a:pathLst>
                <a:path w="0" h="247781">
                  <a:moveTo>
                    <a:pt x="0" y="0"/>
                  </a:moveTo>
                  <a:lnTo>
                    <a:pt x="0" y="247781"/>
                  </a:lnTo>
                </a:path>
              </a:pathLst>
            </a:custGeom>
            <a:ln w="13550" cap="flat">
              <a:solidFill>
                <a:srgbClr val="000000">
                  <a:alpha val="100000"/>
                </a:srgbClr>
              </a:solidFill>
              <a:prstDash val="dot"/>
              <a:round/>
            </a:ln>
          </p:spPr>
          <p:txBody>
            <a:bodyPr/>
            <a:lstStyle/>
            <a:p/>
          </p:txBody>
        </p:sp>
        <p:sp>
          <p:nvSpPr>
            <p:cNvPr id="108" name="pl108"/>
            <p:cNvSpPr/>
            <p:nvPr/>
          </p:nvSpPr>
          <p:spPr>
            <a:xfrm>
              <a:off x="6034673" y="3661606"/>
              <a:ext cx="0" cy="194685"/>
            </a:xfrm>
            <a:custGeom>
              <a:avLst/>
              <a:pathLst>
                <a:path w="0" h="194685">
                  <a:moveTo>
                    <a:pt x="0" y="0"/>
                  </a:moveTo>
                  <a:lnTo>
                    <a:pt x="0" y="194685"/>
                  </a:lnTo>
                </a:path>
              </a:pathLst>
            </a:custGeom>
            <a:ln w="13550" cap="flat">
              <a:solidFill>
                <a:srgbClr val="000000">
                  <a:alpha val="100000"/>
                </a:srgbClr>
              </a:solidFill>
              <a:prstDash val="dot"/>
              <a:round/>
            </a:ln>
          </p:spPr>
          <p:txBody>
            <a:bodyPr/>
            <a:lstStyle/>
            <a:p/>
          </p:txBody>
        </p:sp>
        <p:sp>
          <p:nvSpPr>
            <p:cNvPr id="109" name="pl109"/>
            <p:cNvSpPr/>
            <p:nvPr/>
          </p:nvSpPr>
          <p:spPr>
            <a:xfrm>
              <a:off x="6733532" y="4192566"/>
              <a:ext cx="0" cy="106192"/>
            </a:xfrm>
            <a:custGeom>
              <a:avLst/>
              <a:pathLst>
                <a:path w="0" h="106192">
                  <a:moveTo>
                    <a:pt x="0" y="0"/>
                  </a:moveTo>
                  <a:lnTo>
                    <a:pt x="0" y="106192"/>
                  </a:lnTo>
                </a:path>
              </a:pathLst>
            </a:custGeom>
            <a:ln w="13550" cap="flat">
              <a:solidFill>
                <a:srgbClr val="000000">
                  <a:alpha val="100000"/>
                </a:srgbClr>
              </a:solidFill>
              <a:prstDash val="dot"/>
              <a:round/>
            </a:ln>
          </p:spPr>
          <p:txBody>
            <a:bodyPr/>
            <a:lstStyle/>
            <a:p/>
          </p:txBody>
        </p:sp>
        <p:sp>
          <p:nvSpPr>
            <p:cNvPr id="110" name="pl110"/>
            <p:cNvSpPr/>
            <p:nvPr/>
          </p:nvSpPr>
          <p:spPr>
            <a:xfrm>
              <a:off x="7432390" y="4298758"/>
              <a:ext cx="0" cy="88493"/>
            </a:xfrm>
            <a:custGeom>
              <a:avLst/>
              <a:pathLst>
                <a:path w="0" h="88493">
                  <a:moveTo>
                    <a:pt x="0" y="0"/>
                  </a:moveTo>
                  <a:lnTo>
                    <a:pt x="0" y="88493"/>
                  </a:lnTo>
                </a:path>
              </a:pathLst>
            </a:custGeom>
            <a:ln w="13550" cap="flat">
              <a:solidFill>
                <a:srgbClr val="000000">
                  <a:alpha val="100000"/>
                </a:srgbClr>
              </a:solidFill>
              <a:prstDash val="dot"/>
              <a:round/>
            </a:ln>
          </p:spPr>
          <p:txBody>
            <a:bodyPr/>
            <a:lstStyle/>
            <a:p/>
          </p:txBody>
        </p:sp>
        <p:sp>
          <p:nvSpPr>
            <p:cNvPr id="111" name="pl111"/>
            <p:cNvSpPr/>
            <p:nvPr/>
          </p:nvSpPr>
          <p:spPr>
            <a:xfrm>
              <a:off x="7991477" y="4298758"/>
              <a:ext cx="0" cy="88493"/>
            </a:xfrm>
            <a:custGeom>
              <a:avLst/>
              <a:pathLst>
                <a:path w="0" h="88493">
                  <a:moveTo>
                    <a:pt x="0" y="0"/>
                  </a:moveTo>
                  <a:lnTo>
                    <a:pt x="0" y="88493"/>
                  </a:lnTo>
                </a:path>
              </a:pathLst>
            </a:custGeom>
            <a:ln w="13550" cap="flat">
              <a:solidFill>
                <a:srgbClr val="000000">
                  <a:alpha val="100000"/>
                </a:srgbClr>
              </a:solidFill>
              <a:prstDash val="dot"/>
              <a:round/>
            </a:ln>
          </p:spPr>
          <p:txBody>
            <a:bodyPr/>
            <a:lstStyle/>
            <a:p/>
          </p:txBody>
        </p:sp>
        <p:sp>
          <p:nvSpPr>
            <p:cNvPr id="112" name="pl112"/>
            <p:cNvSpPr/>
            <p:nvPr/>
          </p:nvSpPr>
          <p:spPr>
            <a:xfrm>
              <a:off x="8690335" y="4192566"/>
              <a:ext cx="0" cy="106192"/>
            </a:xfrm>
            <a:custGeom>
              <a:avLst/>
              <a:pathLst>
                <a:path w="0" h="106192">
                  <a:moveTo>
                    <a:pt x="0" y="0"/>
                  </a:moveTo>
                  <a:lnTo>
                    <a:pt x="0" y="106192"/>
                  </a:lnTo>
                </a:path>
              </a:pathLst>
            </a:custGeom>
            <a:ln w="13550" cap="flat">
              <a:solidFill>
                <a:srgbClr val="000000">
                  <a:alpha val="100000"/>
                </a:srgbClr>
              </a:solidFill>
              <a:prstDash val="dot"/>
              <a:round/>
            </a:ln>
          </p:spPr>
          <p:txBody>
            <a:bodyPr/>
            <a:lstStyle/>
            <a:p/>
          </p:txBody>
        </p:sp>
        <p:sp>
          <p:nvSpPr>
            <p:cNvPr id="113" name="pl113"/>
            <p:cNvSpPr/>
            <p:nvPr/>
          </p:nvSpPr>
          <p:spPr>
            <a:xfrm>
              <a:off x="8830107" y="4192566"/>
              <a:ext cx="0" cy="106192"/>
            </a:xfrm>
            <a:custGeom>
              <a:avLst/>
              <a:pathLst>
                <a:path w="0" h="106192">
                  <a:moveTo>
                    <a:pt x="0" y="0"/>
                  </a:moveTo>
                  <a:lnTo>
                    <a:pt x="0" y="106192"/>
                  </a:lnTo>
                </a:path>
              </a:pathLst>
            </a:custGeom>
            <a:ln w="13550" cap="flat">
              <a:solidFill>
                <a:srgbClr val="000000">
                  <a:alpha val="100000"/>
                </a:srgbClr>
              </a:solidFill>
              <a:prstDash val="dot"/>
              <a:round/>
            </a:ln>
          </p:spPr>
          <p:txBody>
            <a:bodyPr/>
            <a:lstStyle/>
            <a:p/>
          </p:txBody>
        </p:sp>
        <p:sp>
          <p:nvSpPr>
            <p:cNvPr id="114" name="pg114"/>
            <p:cNvSpPr/>
            <p:nvPr/>
          </p:nvSpPr>
          <p:spPr>
            <a:xfrm>
              <a:off x="5249226" y="329813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5279579" y="332848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16" name="pg116"/>
            <p:cNvSpPr/>
            <p:nvPr/>
          </p:nvSpPr>
          <p:spPr>
            <a:xfrm>
              <a:off x="5951833" y="3563612"/>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5982187" y="3593966"/>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18" name="pg118"/>
            <p:cNvSpPr/>
            <p:nvPr/>
          </p:nvSpPr>
          <p:spPr>
            <a:xfrm>
              <a:off x="6675060" y="400607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9" name="tx119"/>
            <p:cNvSpPr/>
            <p:nvPr/>
          </p:nvSpPr>
          <p:spPr>
            <a:xfrm>
              <a:off x="6705414" y="403643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0" name="pg120"/>
            <p:cNvSpPr/>
            <p:nvPr/>
          </p:nvSpPr>
          <p:spPr>
            <a:xfrm>
              <a:off x="7373919" y="409457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1" name="tx121"/>
            <p:cNvSpPr/>
            <p:nvPr/>
          </p:nvSpPr>
          <p:spPr>
            <a:xfrm>
              <a:off x="7404272" y="41249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22" name="pg122"/>
            <p:cNvSpPr/>
            <p:nvPr/>
          </p:nvSpPr>
          <p:spPr>
            <a:xfrm>
              <a:off x="7933006" y="409457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3" name="tx123"/>
            <p:cNvSpPr/>
            <p:nvPr/>
          </p:nvSpPr>
          <p:spPr>
            <a:xfrm>
              <a:off x="7963359" y="41249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24" name="pg124"/>
            <p:cNvSpPr/>
            <p:nvPr/>
          </p:nvSpPr>
          <p:spPr>
            <a:xfrm>
              <a:off x="8631864" y="400607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5" name="tx125"/>
            <p:cNvSpPr/>
            <p:nvPr/>
          </p:nvSpPr>
          <p:spPr>
            <a:xfrm>
              <a:off x="8662217" y="403643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6" name="pg126"/>
            <p:cNvSpPr/>
            <p:nvPr/>
          </p:nvSpPr>
          <p:spPr>
            <a:xfrm>
              <a:off x="8771636" y="400607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7" name="tx127"/>
            <p:cNvSpPr/>
            <p:nvPr/>
          </p:nvSpPr>
          <p:spPr>
            <a:xfrm>
              <a:off x="8801989" y="403643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8" name="tx128"/>
            <p:cNvSpPr/>
            <p:nvPr/>
          </p:nvSpPr>
          <p:spPr>
            <a:xfrm>
              <a:off x="5020746" y="47797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4943022" y="389476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4943022" y="30098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4943022" y="212490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33" name="tx133"/>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34" name="tx134"/>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35" name="tx135"/>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36" name="tx136"/>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7" name="tx137"/>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8" name="tx138"/>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9" name="tx139"/>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40" name="pl140"/>
            <p:cNvSpPr/>
            <p:nvPr/>
          </p:nvSpPr>
          <p:spPr>
            <a:xfrm>
              <a:off x="5611269" y="5883507"/>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5611269"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42" name="pl142"/>
            <p:cNvSpPr/>
            <p:nvPr/>
          </p:nvSpPr>
          <p:spPr>
            <a:xfrm>
              <a:off x="6357974" y="5883507"/>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43" name="pl143"/>
            <p:cNvSpPr/>
            <p:nvPr/>
          </p:nvSpPr>
          <p:spPr>
            <a:xfrm>
              <a:off x="635797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44" name="pl144"/>
            <p:cNvSpPr/>
            <p:nvPr/>
          </p:nvSpPr>
          <p:spPr>
            <a:xfrm>
              <a:off x="6357974"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45" name="pl145"/>
            <p:cNvSpPr/>
            <p:nvPr/>
          </p:nvSpPr>
          <p:spPr>
            <a:xfrm>
              <a:off x="7120499" y="5883507"/>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146" name="pl146"/>
            <p:cNvSpPr/>
            <p:nvPr/>
          </p:nvSpPr>
          <p:spPr>
            <a:xfrm>
              <a:off x="7120499"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147" name="pl147"/>
            <p:cNvSpPr/>
            <p:nvPr/>
          </p:nvSpPr>
          <p:spPr>
            <a:xfrm>
              <a:off x="7882749" y="5883507"/>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148" name="pl148"/>
            <p:cNvSpPr/>
            <p:nvPr/>
          </p:nvSpPr>
          <p:spPr>
            <a:xfrm>
              <a:off x="7882749" y="6172552"/>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149" name="tx149"/>
            <p:cNvSpPr/>
            <p:nvPr/>
          </p:nvSpPr>
          <p:spPr>
            <a:xfrm>
              <a:off x="5878368" y="58334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EAPR</a:t>
              </a:r>
            </a:p>
          </p:txBody>
        </p:sp>
        <p:sp>
          <p:nvSpPr>
            <p:cNvPr id="150" name="tx150"/>
            <p:cNvSpPr/>
            <p:nvPr/>
          </p:nvSpPr>
          <p:spPr>
            <a:xfrm>
              <a:off x="5878368" y="61225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ECAR</a:t>
              </a:r>
            </a:p>
          </p:txBody>
        </p:sp>
        <p:sp>
          <p:nvSpPr>
            <p:cNvPr id="151" name="tx151"/>
            <p:cNvSpPr/>
            <p:nvPr/>
          </p:nvSpPr>
          <p:spPr>
            <a:xfrm>
              <a:off x="6625073" y="583349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52" name="tx152"/>
            <p:cNvSpPr/>
            <p:nvPr/>
          </p:nvSpPr>
          <p:spPr>
            <a:xfrm>
              <a:off x="662507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53" name="tx153"/>
            <p:cNvSpPr/>
            <p:nvPr/>
          </p:nvSpPr>
          <p:spPr>
            <a:xfrm>
              <a:off x="7387598" y="5833490"/>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LACR</a:t>
              </a:r>
            </a:p>
          </p:txBody>
        </p:sp>
        <p:sp>
          <p:nvSpPr>
            <p:cNvPr id="154" name="tx154"/>
            <p:cNvSpPr/>
            <p:nvPr/>
          </p:nvSpPr>
          <p:spPr>
            <a:xfrm>
              <a:off x="7387598"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55" name="tx155"/>
            <p:cNvSpPr/>
            <p:nvPr/>
          </p:nvSpPr>
          <p:spPr>
            <a:xfrm>
              <a:off x="8149848" y="5833490"/>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ROSA</a:t>
              </a:r>
            </a:p>
          </p:txBody>
        </p:sp>
        <p:sp>
          <p:nvSpPr>
            <p:cNvPr id="156" name="tx156"/>
            <p:cNvSpPr/>
            <p:nvPr/>
          </p:nvSpPr>
          <p:spPr>
            <a:xfrm>
              <a:off x="8149848" y="6122535"/>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WCAR</a:t>
              </a:r>
            </a:p>
          </p:txBody>
        </p:sp>
        <p:sp>
          <p:nvSpPr>
            <p:cNvPr id="157" name="tx157"/>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58" name="tx158"/>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59" name="tx15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61" name="tx161"/>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UNICEF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WCAR had the highest DTP drop-out (12%) and WCAR had the highest DTP-MCV drop-out (21%).</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WCAR had the highest drop-out rates (12% for DTP3 and 21% for MCV1).</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03" y="1715650"/>
              <a:ext cx="967866" cy="609580"/>
            </a:xfrm>
            <a:custGeom>
              <a:avLst/>
              <a:pathLst>
                <a:path w="967866" h="609580">
                  <a:moveTo>
                    <a:pt x="967866" y="0"/>
                  </a:moveTo>
                  <a:lnTo>
                    <a:pt x="0" y="609580"/>
                  </a:lnTo>
                </a:path>
              </a:pathLst>
            </a:custGeom>
          </p:spPr>
          <p:txBody>
            <a:bodyPr/>
            <a:lstStyle/>
            <a:p/>
          </p:txBody>
        </p:sp>
        <p:sp>
          <p:nvSpPr>
            <p:cNvPr id="79" name="pl79"/>
            <p:cNvSpPr/>
            <p:nvPr/>
          </p:nvSpPr>
          <p:spPr>
            <a:xfrm>
              <a:off x="7460444" y="1975013"/>
              <a:ext cx="983030" cy="391537"/>
            </a:xfrm>
            <a:custGeom>
              <a:avLst/>
              <a:pathLst>
                <a:path w="983030" h="391537">
                  <a:moveTo>
                    <a:pt x="983030" y="0"/>
                  </a:moveTo>
                  <a:lnTo>
                    <a:pt x="0" y="391537"/>
                  </a:lnTo>
                </a:path>
              </a:pathLst>
            </a:custGeom>
          </p:spPr>
          <p:txBody>
            <a:bodyPr/>
            <a:lstStyle/>
            <a:p/>
          </p:txBody>
        </p:sp>
        <p:sp>
          <p:nvSpPr>
            <p:cNvPr id="80" name="pl80"/>
            <p:cNvSpPr/>
            <p:nvPr/>
          </p:nvSpPr>
          <p:spPr>
            <a:xfrm>
              <a:off x="7464048" y="2413685"/>
              <a:ext cx="895027" cy="69541"/>
            </a:xfrm>
            <a:custGeom>
              <a:avLst/>
              <a:pathLst>
                <a:path w="895027" h="69541">
                  <a:moveTo>
                    <a:pt x="895027" y="69541"/>
                  </a:moveTo>
                  <a:lnTo>
                    <a:pt x="0" y="0"/>
                  </a:lnTo>
                </a:path>
              </a:pathLst>
            </a:custGeom>
          </p:spPr>
          <p:txBody>
            <a:bodyPr/>
            <a:lstStyle/>
            <a:p/>
          </p:txBody>
        </p:sp>
        <p:sp>
          <p:nvSpPr>
            <p:cNvPr id="81" name="pl81"/>
            <p:cNvSpPr/>
            <p:nvPr/>
          </p:nvSpPr>
          <p:spPr>
            <a:xfrm>
              <a:off x="7462745" y="2230131"/>
              <a:ext cx="793917" cy="178207"/>
            </a:xfrm>
            <a:custGeom>
              <a:avLst/>
              <a:pathLst>
                <a:path w="793917" h="178207">
                  <a:moveTo>
                    <a:pt x="793917" y="0"/>
                  </a:moveTo>
                  <a:lnTo>
                    <a:pt x="0" y="178207"/>
                  </a:lnTo>
                </a:path>
              </a:pathLst>
            </a:custGeom>
          </p:spPr>
          <p:txBody>
            <a:bodyPr/>
            <a:lstStyle/>
            <a:p/>
          </p:txBody>
        </p:sp>
        <p:sp>
          <p:nvSpPr>
            <p:cNvPr id="82" name="pl82"/>
            <p:cNvSpPr/>
            <p:nvPr/>
          </p:nvSpPr>
          <p:spPr>
            <a:xfrm>
              <a:off x="7463991" y="2651999"/>
              <a:ext cx="1033615" cy="91210"/>
            </a:xfrm>
            <a:custGeom>
              <a:avLst/>
              <a:pathLst>
                <a:path w="1033615" h="91210">
                  <a:moveTo>
                    <a:pt x="1033615" y="91210"/>
                  </a:moveTo>
                  <a:lnTo>
                    <a:pt x="0" y="0"/>
                  </a:lnTo>
                </a:path>
              </a:pathLst>
            </a:custGeom>
          </p:spPr>
          <p:txBody>
            <a:bodyPr/>
            <a:lstStyle/>
            <a:p/>
          </p:txBody>
        </p:sp>
        <p:sp>
          <p:nvSpPr>
            <p:cNvPr id="83" name="pl83"/>
            <p:cNvSpPr/>
            <p:nvPr/>
          </p:nvSpPr>
          <p:spPr>
            <a:xfrm>
              <a:off x="7460609" y="2695924"/>
              <a:ext cx="320108" cy="123652"/>
            </a:xfrm>
            <a:custGeom>
              <a:avLst/>
              <a:pathLst>
                <a:path w="320108" h="123652">
                  <a:moveTo>
                    <a:pt x="320108" y="123652"/>
                  </a:moveTo>
                  <a:lnTo>
                    <a:pt x="0" y="0"/>
                  </a:lnTo>
                </a:path>
              </a:pathLst>
            </a:custGeom>
          </p:spPr>
          <p:txBody>
            <a:bodyPr/>
            <a:lstStyle/>
            <a:p/>
          </p:txBody>
        </p:sp>
        <p:sp>
          <p:nvSpPr>
            <p:cNvPr id="84" name="pl84"/>
            <p:cNvSpPr/>
            <p:nvPr/>
          </p:nvSpPr>
          <p:spPr>
            <a:xfrm>
              <a:off x="7462699" y="2773371"/>
              <a:ext cx="992753" cy="226670"/>
            </a:xfrm>
            <a:custGeom>
              <a:avLst/>
              <a:pathLst>
                <a:path w="992753" h="226670">
                  <a:moveTo>
                    <a:pt x="992753" y="226670"/>
                  </a:moveTo>
                  <a:lnTo>
                    <a:pt x="0" y="0"/>
                  </a:lnTo>
                </a:path>
              </a:pathLst>
            </a:custGeom>
          </p:spPr>
          <p:txBody>
            <a:bodyPr/>
            <a:lstStyle/>
            <a:p/>
          </p:txBody>
        </p:sp>
        <p:sp>
          <p:nvSpPr>
            <p:cNvPr id="85" name="pl85"/>
            <p:cNvSpPr/>
            <p:nvPr/>
          </p:nvSpPr>
          <p:spPr>
            <a:xfrm>
              <a:off x="7459639" y="2815627"/>
              <a:ext cx="971765" cy="444714"/>
            </a:xfrm>
            <a:custGeom>
              <a:avLst/>
              <a:pathLst>
                <a:path w="971765" h="444714">
                  <a:moveTo>
                    <a:pt x="971765" y="444714"/>
                  </a:moveTo>
                  <a:lnTo>
                    <a:pt x="0" y="0"/>
                  </a:lnTo>
                </a:path>
              </a:pathLst>
            </a:custGeom>
          </p:spPr>
          <p:txBody>
            <a:bodyPr/>
            <a:lstStyle/>
            <a:p/>
          </p:txBody>
        </p:sp>
        <p:sp>
          <p:nvSpPr>
            <p:cNvPr id="86" name="pl86"/>
            <p:cNvSpPr/>
            <p:nvPr/>
          </p:nvSpPr>
          <p:spPr>
            <a:xfrm>
              <a:off x="7455867" y="2857070"/>
              <a:ext cx="836914" cy="661104"/>
            </a:xfrm>
            <a:custGeom>
              <a:avLst/>
              <a:pathLst>
                <a:path w="836914" h="661104">
                  <a:moveTo>
                    <a:pt x="836914" y="661104"/>
                  </a:moveTo>
                  <a:lnTo>
                    <a:pt x="0" y="0"/>
                  </a:lnTo>
                </a:path>
              </a:pathLst>
            </a:custGeom>
          </p:spPr>
          <p:txBody>
            <a:bodyPr/>
            <a:lstStyle/>
            <a:p/>
          </p:txBody>
        </p:sp>
        <p:sp>
          <p:nvSpPr>
            <p:cNvPr id="87" name="pl87"/>
            <p:cNvSpPr/>
            <p:nvPr/>
          </p:nvSpPr>
          <p:spPr>
            <a:xfrm>
              <a:off x="7453885" y="2937054"/>
              <a:ext cx="802777" cy="839680"/>
            </a:xfrm>
            <a:custGeom>
              <a:avLst/>
              <a:pathLst>
                <a:path w="802777" h="839680">
                  <a:moveTo>
                    <a:pt x="802777" y="839680"/>
                  </a:moveTo>
                  <a:lnTo>
                    <a:pt x="0" y="0"/>
                  </a:lnTo>
                </a:path>
              </a:pathLst>
            </a:custGeom>
          </p:spPr>
          <p:txBody>
            <a:bodyPr/>
            <a:lstStyle/>
            <a:p/>
          </p:txBody>
        </p:sp>
        <p:sp>
          <p:nvSpPr>
            <p:cNvPr id="88" name="pl88"/>
            <p:cNvSpPr/>
            <p:nvPr/>
          </p:nvSpPr>
          <p:spPr>
            <a:xfrm>
              <a:off x="7454646" y="3333710"/>
              <a:ext cx="747793" cy="700631"/>
            </a:xfrm>
            <a:custGeom>
              <a:avLst/>
              <a:pathLst>
                <a:path w="747793" h="700631">
                  <a:moveTo>
                    <a:pt x="747793" y="700631"/>
                  </a:moveTo>
                  <a:lnTo>
                    <a:pt x="0" y="0"/>
                  </a:lnTo>
                </a:path>
              </a:pathLst>
            </a:custGeom>
          </p:spPr>
          <p:txBody>
            <a:bodyPr/>
            <a:lstStyle/>
            <a:p/>
          </p:txBody>
        </p:sp>
        <p:sp>
          <p:nvSpPr>
            <p:cNvPr id="89" name="pl89"/>
            <p:cNvSpPr/>
            <p:nvPr/>
          </p:nvSpPr>
          <p:spPr>
            <a:xfrm>
              <a:off x="7464249" y="4515644"/>
              <a:ext cx="918966" cy="2"/>
            </a:xfrm>
            <a:custGeom>
              <a:avLst/>
              <a:pathLst>
                <a:path w="918966" h="2">
                  <a:moveTo>
                    <a:pt x="918966" y="2"/>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4396"/>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0116"/>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399472"/>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445192"/>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140718"/>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186438"/>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59847"/>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705567"/>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50468"/>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96188"/>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1966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6538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82230"/>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27950"/>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40836"/>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86556"/>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698808"/>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44528"/>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57294"/>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03014"/>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1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3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6" y="469098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6" y="4736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76" y="445286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6" y="4498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81" y="413536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1" y="4181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55" y="369881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75" y="3744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44" y="326225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4" y="3307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56" y="282569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6" y="2871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78020" y="3404983"/>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5" name="rc5"/>
            <p:cNvSpPr/>
            <p:nvPr/>
          </p:nvSpPr>
          <p:spPr>
            <a:xfrm>
              <a:off x="1742090" y="3404983"/>
              <a:ext cx="464070" cy="53818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 name="rc6"/>
            <p:cNvSpPr/>
            <p:nvPr/>
          </p:nvSpPr>
          <p:spPr>
            <a:xfrm>
              <a:off x="2206161" y="3404983"/>
              <a:ext cx="464070" cy="5381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 name="rc7"/>
            <p:cNvSpPr/>
            <p:nvPr/>
          </p:nvSpPr>
          <p:spPr>
            <a:xfrm>
              <a:off x="2670232" y="3404983"/>
              <a:ext cx="464070" cy="53818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 name="rc8"/>
            <p:cNvSpPr/>
            <p:nvPr/>
          </p:nvSpPr>
          <p:spPr>
            <a:xfrm>
              <a:off x="3134303" y="3404983"/>
              <a:ext cx="464070" cy="5381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 name="rc9"/>
            <p:cNvSpPr/>
            <p:nvPr/>
          </p:nvSpPr>
          <p:spPr>
            <a:xfrm>
              <a:off x="3598374" y="3404983"/>
              <a:ext cx="464070" cy="5381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 name="rc10"/>
            <p:cNvSpPr/>
            <p:nvPr/>
          </p:nvSpPr>
          <p:spPr>
            <a:xfrm>
              <a:off x="4062445" y="3404983"/>
              <a:ext cx="464070" cy="538189"/>
            </a:xfrm>
            <a:prstGeom prst="rect">
              <a:avLst/>
            </a:prstGeom>
            <a:solidFill>
              <a:srgbClr val="D51D13">
                <a:alpha val="100000"/>
              </a:srgbClr>
            </a:solidFill>
            <a:ln w="2710" cap="flat">
              <a:solidFill>
                <a:srgbClr val="FFFFFF">
                  <a:alpha val="100000"/>
                </a:srgbClr>
              </a:solidFill>
              <a:prstDash val="solid"/>
              <a:miter/>
            </a:ln>
          </p:spPr>
          <p:txBody>
            <a:bodyPr/>
            <a:lstStyle/>
            <a:p/>
          </p:txBody>
        </p:sp>
        <p:sp>
          <p:nvSpPr>
            <p:cNvPr id="11" name="rc11"/>
            <p:cNvSpPr/>
            <p:nvPr/>
          </p:nvSpPr>
          <p:spPr>
            <a:xfrm>
              <a:off x="4526516" y="3404983"/>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 name="rc12"/>
            <p:cNvSpPr/>
            <p:nvPr/>
          </p:nvSpPr>
          <p:spPr>
            <a:xfrm>
              <a:off x="4990587" y="3404983"/>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 name="rc13"/>
            <p:cNvSpPr/>
            <p:nvPr/>
          </p:nvSpPr>
          <p:spPr>
            <a:xfrm>
              <a:off x="5454658" y="3404983"/>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 name="rc14"/>
            <p:cNvSpPr/>
            <p:nvPr/>
          </p:nvSpPr>
          <p:spPr>
            <a:xfrm>
              <a:off x="5918728" y="3404983"/>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 name="rc15"/>
            <p:cNvSpPr/>
            <p:nvPr/>
          </p:nvSpPr>
          <p:spPr>
            <a:xfrm>
              <a:off x="6382799" y="3404983"/>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 name="rc16"/>
            <p:cNvSpPr/>
            <p:nvPr/>
          </p:nvSpPr>
          <p:spPr>
            <a:xfrm>
              <a:off x="6846870" y="3404983"/>
              <a:ext cx="464070" cy="538189"/>
            </a:xfrm>
            <a:prstGeom prst="rect">
              <a:avLst/>
            </a:prstGeom>
            <a:solidFill>
              <a:srgbClr val="E2251A">
                <a:alpha val="100000"/>
              </a:srgbClr>
            </a:solidFill>
            <a:ln w="2710" cap="flat">
              <a:solidFill>
                <a:srgbClr val="FFFFFF">
                  <a:alpha val="100000"/>
                </a:srgbClr>
              </a:solidFill>
              <a:prstDash val="solid"/>
              <a:miter/>
            </a:ln>
          </p:spPr>
          <p:txBody>
            <a:bodyPr/>
            <a:lstStyle/>
            <a:p/>
          </p:txBody>
        </p:sp>
        <p:sp>
          <p:nvSpPr>
            <p:cNvPr id="17" name="rc17"/>
            <p:cNvSpPr/>
            <p:nvPr/>
          </p:nvSpPr>
          <p:spPr>
            <a:xfrm>
              <a:off x="7310941" y="3404983"/>
              <a:ext cx="464070" cy="538189"/>
            </a:xfrm>
            <a:prstGeom prst="rect">
              <a:avLst/>
            </a:prstGeom>
            <a:solidFill>
              <a:srgbClr val="EB4E1D">
                <a:alpha val="100000"/>
              </a:srgbClr>
            </a:solidFill>
            <a:ln w="2710" cap="flat">
              <a:solidFill>
                <a:srgbClr val="FFFFFF">
                  <a:alpha val="100000"/>
                </a:srgbClr>
              </a:solidFill>
              <a:prstDash val="solid"/>
              <a:miter/>
            </a:ln>
          </p:spPr>
          <p:txBody>
            <a:bodyPr/>
            <a:lstStyle/>
            <a:p/>
          </p:txBody>
        </p:sp>
        <p:sp>
          <p:nvSpPr>
            <p:cNvPr id="18" name="rc18"/>
            <p:cNvSpPr/>
            <p:nvPr/>
          </p:nvSpPr>
          <p:spPr>
            <a:xfrm>
              <a:off x="7775012" y="3404983"/>
              <a:ext cx="464070" cy="538189"/>
            </a:xfrm>
            <a:prstGeom prst="rect">
              <a:avLst/>
            </a:prstGeom>
            <a:solidFill>
              <a:srgbClr val="F36D21">
                <a:alpha val="100000"/>
              </a:srgbClr>
            </a:solidFill>
            <a:ln w="2710" cap="flat">
              <a:solidFill>
                <a:srgbClr val="FFFFFF">
                  <a:alpha val="100000"/>
                </a:srgbClr>
              </a:solidFill>
              <a:prstDash val="solid"/>
              <a:miter/>
            </a:ln>
          </p:spPr>
          <p:txBody>
            <a:bodyPr/>
            <a:lstStyle/>
            <a:p/>
          </p:txBody>
        </p:sp>
        <p:sp>
          <p:nvSpPr>
            <p:cNvPr id="19" name="rc19"/>
            <p:cNvSpPr/>
            <p:nvPr/>
          </p:nvSpPr>
          <p:spPr>
            <a:xfrm>
              <a:off x="8239083" y="3404983"/>
              <a:ext cx="464070" cy="538189"/>
            </a:xfrm>
            <a:prstGeom prst="rect">
              <a:avLst/>
            </a:prstGeom>
            <a:solidFill>
              <a:srgbClr val="F6811F">
                <a:alpha val="100000"/>
              </a:srgbClr>
            </a:solidFill>
            <a:ln w="2710" cap="flat">
              <a:solidFill>
                <a:srgbClr val="FFFFFF">
                  <a:alpha val="100000"/>
                </a:srgbClr>
              </a:solidFill>
              <a:prstDash val="solid"/>
              <a:miter/>
            </a:ln>
          </p:spPr>
          <p:txBody>
            <a:bodyPr/>
            <a:lstStyle/>
            <a:p/>
          </p:txBody>
        </p:sp>
        <p:sp>
          <p:nvSpPr>
            <p:cNvPr id="20" name="rc20"/>
            <p:cNvSpPr/>
            <p:nvPr/>
          </p:nvSpPr>
          <p:spPr>
            <a:xfrm>
              <a:off x="1278020" y="3943172"/>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1742090" y="3943172"/>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2" name="rc22"/>
            <p:cNvSpPr/>
            <p:nvPr/>
          </p:nvSpPr>
          <p:spPr>
            <a:xfrm>
              <a:off x="2206161" y="3943172"/>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3" name="rc23"/>
            <p:cNvSpPr/>
            <p:nvPr/>
          </p:nvSpPr>
          <p:spPr>
            <a:xfrm>
              <a:off x="2670232" y="3943172"/>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4" name="rc24"/>
            <p:cNvSpPr/>
            <p:nvPr/>
          </p:nvSpPr>
          <p:spPr>
            <a:xfrm>
              <a:off x="3134303" y="3943172"/>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5" name="rc25"/>
            <p:cNvSpPr/>
            <p:nvPr/>
          </p:nvSpPr>
          <p:spPr>
            <a:xfrm>
              <a:off x="3598374" y="3943172"/>
              <a:ext cx="464070" cy="53818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 name="rc26"/>
            <p:cNvSpPr/>
            <p:nvPr/>
          </p:nvSpPr>
          <p:spPr>
            <a:xfrm>
              <a:off x="4062445" y="3943172"/>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7" name="rc27"/>
            <p:cNvSpPr/>
            <p:nvPr/>
          </p:nvSpPr>
          <p:spPr>
            <a:xfrm>
              <a:off x="4526516" y="3943172"/>
              <a:ext cx="464070" cy="5381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 name="rc28"/>
            <p:cNvSpPr/>
            <p:nvPr/>
          </p:nvSpPr>
          <p:spPr>
            <a:xfrm>
              <a:off x="4990587" y="3943172"/>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9" name="rc29"/>
            <p:cNvSpPr/>
            <p:nvPr/>
          </p:nvSpPr>
          <p:spPr>
            <a:xfrm>
              <a:off x="5454658" y="3943172"/>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0" name="rc30"/>
            <p:cNvSpPr/>
            <p:nvPr/>
          </p:nvSpPr>
          <p:spPr>
            <a:xfrm>
              <a:off x="5918728" y="3943172"/>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1" name="rc31"/>
            <p:cNvSpPr/>
            <p:nvPr/>
          </p:nvSpPr>
          <p:spPr>
            <a:xfrm>
              <a:off x="6382799" y="3943172"/>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32" name="rc32"/>
            <p:cNvSpPr/>
            <p:nvPr/>
          </p:nvSpPr>
          <p:spPr>
            <a:xfrm>
              <a:off x="6846870" y="3943172"/>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3" name="rc33"/>
            <p:cNvSpPr/>
            <p:nvPr/>
          </p:nvSpPr>
          <p:spPr>
            <a:xfrm>
              <a:off x="7310941" y="3943172"/>
              <a:ext cx="464070" cy="5381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 name="rc34"/>
            <p:cNvSpPr/>
            <p:nvPr/>
          </p:nvSpPr>
          <p:spPr>
            <a:xfrm>
              <a:off x="7775012" y="3943172"/>
              <a:ext cx="464070" cy="538189"/>
            </a:xfrm>
            <a:prstGeom prst="rect">
              <a:avLst/>
            </a:prstGeom>
            <a:solidFill>
              <a:srgbClr val="EA491D">
                <a:alpha val="100000"/>
              </a:srgbClr>
            </a:solidFill>
            <a:ln w="2710" cap="flat">
              <a:solidFill>
                <a:srgbClr val="FFFFFF">
                  <a:alpha val="100000"/>
                </a:srgbClr>
              </a:solidFill>
              <a:prstDash val="solid"/>
              <a:miter/>
            </a:ln>
          </p:spPr>
          <p:txBody>
            <a:bodyPr/>
            <a:lstStyle/>
            <a:p/>
          </p:txBody>
        </p:sp>
        <p:sp>
          <p:nvSpPr>
            <p:cNvPr id="35" name="rc35"/>
            <p:cNvSpPr/>
            <p:nvPr/>
          </p:nvSpPr>
          <p:spPr>
            <a:xfrm>
              <a:off x="8239083" y="3943172"/>
              <a:ext cx="464070" cy="5381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1278020" y="286679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742090" y="286679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2206161" y="286679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2670232" y="2866794"/>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40" name="rc40"/>
            <p:cNvSpPr/>
            <p:nvPr/>
          </p:nvSpPr>
          <p:spPr>
            <a:xfrm>
              <a:off x="3134303" y="2866794"/>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41" name="rc41"/>
            <p:cNvSpPr/>
            <p:nvPr/>
          </p:nvSpPr>
          <p:spPr>
            <a:xfrm>
              <a:off x="3598374" y="286679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4062445" y="286679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4526516" y="2866794"/>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44" name="rc44"/>
            <p:cNvSpPr/>
            <p:nvPr/>
          </p:nvSpPr>
          <p:spPr>
            <a:xfrm>
              <a:off x="4990587" y="2866794"/>
              <a:ext cx="464070" cy="53818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5" name="rc45"/>
            <p:cNvSpPr/>
            <p:nvPr/>
          </p:nvSpPr>
          <p:spPr>
            <a:xfrm>
              <a:off x="5454658" y="2866794"/>
              <a:ext cx="464070" cy="53818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6" name="rc46"/>
            <p:cNvSpPr/>
            <p:nvPr/>
          </p:nvSpPr>
          <p:spPr>
            <a:xfrm>
              <a:off x="5918728" y="2866794"/>
              <a:ext cx="464070" cy="538189"/>
            </a:xfrm>
            <a:prstGeom prst="rect">
              <a:avLst/>
            </a:prstGeom>
            <a:solidFill>
              <a:srgbClr val="E6391B">
                <a:alpha val="100000"/>
              </a:srgbClr>
            </a:solidFill>
            <a:ln w="2710" cap="flat">
              <a:solidFill>
                <a:srgbClr val="FFFFFF">
                  <a:alpha val="100000"/>
                </a:srgbClr>
              </a:solidFill>
              <a:prstDash val="solid"/>
              <a:miter/>
            </a:ln>
          </p:spPr>
          <p:txBody>
            <a:bodyPr/>
            <a:lstStyle/>
            <a:p/>
          </p:txBody>
        </p:sp>
        <p:sp>
          <p:nvSpPr>
            <p:cNvPr id="47" name="rc47"/>
            <p:cNvSpPr/>
            <p:nvPr/>
          </p:nvSpPr>
          <p:spPr>
            <a:xfrm>
              <a:off x="6382799" y="2866794"/>
              <a:ext cx="464070" cy="538189"/>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48" name="rc48"/>
            <p:cNvSpPr/>
            <p:nvPr/>
          </p:nvSpPr>
          <p:spPr>
            <a:xfrm>
              <a:off x="6846870" y="2866794"/>
              <a:ext cx="464070" cy="538189"/>
            </a:xfrm>
            <a:prstGeom prst="rect">
              <a:avLst/>
            </a:prstGeom>
            <a:solidFill>
              <a:srgbClr val="EA491D">
                <a:alpha val="100000"/>
              </a:srgbClr>
            </a:solidFill>
            <a:ln w="2710" cap="flat">
              <a:solidFill>
                <a:srgbClr val="FFFFFF">
                  <a:alpha val="100000"/>
                </a:srgbClr>
              </a:solidFill>
              <a:prstDash val="solid"/>
              <a:miter/>
            </a:ln>
          </p:spPr>
          <p:txBody>
            <a:bodyPr/>
            <a:lstStyle/>
            <a:p/>
          </p:txBody>
        </p:sp>
        <p:sp>
          <p:nvSpPr>
            <p:cNvPr id="49" name="rc49"/>
            <p:cNvSpPr/>
            <p:nvPr/>
          </p:nvSpPr>
          <p:spPr>
            <a:xfrm>
              <a:off x="7310941" y="2866794"/>
              <a:ext cx="464070" cy="53818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0" name="rc50"/>
            <p:cNvSpPr/>
            <p:nvPr/>
          </p:nvSpPr>
          <p:spPr>
            <a:xfrm>
              <a:off x="7775012" y="2866794"/>
              <a:ext cx="464070" cy="538189"/>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51" name="rc51"/>
            <p:cNvSpPr/>
            <p:nvPr/>
          </p:nvSpPr>
          <p:spPr>
            <a:xfrm>
              <a:off x="8239083" y="2866794"/>
              <a:ext cx="464070" cy="538189"/>
            </a:xfrm>
            <a:prstGeom prst="rect">
              <a:avLst/>
            </a:prstGeom>
            <a:solidFill>
              <a:srgbClr val="F88E1D">
                <a:alpha val="100000"/>
              </a:srgbClr>
            </a:solidFill>
            <a:ln w="2710" cap="flat">
              <a:solidFill>
                <a:srgbClr val="FFFFFF">
                  <a:alpha val="100000"/>
                </a:srgbClr>
              </a:solidFill>
              <a:prstDash val="solid"/>
              <a:miter/>
            </a:ln>
          </p:spPr>
          <p:txBody>
            <a:bodyPr/>
            <a:lstStyle/>
            <a:p/>
          </p:txBody>
        </p:sp>
        <p:sp>
          <p:nvSpPr>
            <p:cNvPr id="52" name="rc52"/>
            <p:cNvSpPr/>
            <p:nvPr/>
          </p:nvSpPr>
          <p:spPr>
            <a:xfrm>
              <a:off x="1278020" y="1790415"/>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1742090" y="1790415"/>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54" name="rc54"/>
            <p:cNvSpPr/>
            <p:nvPr/>
          </p:nvSpPr>
          <p:spPr>
            <a:xfrm>
              <a:off x="2206161" y="1790415"/>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55" name="rc55"/>
            <p:cNvSpPr/>
            <p:nvPr/>
          </p:nvSpPr>
          <p:spPr>
            <a:xfrm>
              <a:off x="2670232" y="1790415"/>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56" name="rc56"/>
            <p:cNvSpPr/>
            <p:nvPr/>
          </p:nvSpPr>
          <p:spPr>
            <a:xfrm>
              <a:off x="3134303" y="1790415"/>
              <a:ext cx="464070" cy="5381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7" name="rc57"/>
            <p:cNvSpPr/>
            <p:nvPr/>
          </p:nvSpPr>
          <p:spPr>
            <a:xfrm>
              <a:off x="3598374" y="1790415"/>
              <a:ext cx="464070" cy="5381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8" name="rc58"/>
            <p:cNvSpPr/>
            <p:nvPr/>
          </p:nvSpPr>
          <p:spPr>
            <a:xfrm>
              <a:off x="4062445" y="1790415"/>
              <a:ext cx="464070" cy="538189"/>
            </a:xfrm>
            <a:prstGeom prst="rect">
              <a:avLst/>
            </a:prstGeom>
            <a:solidFill>
              <a:srgbClr val="D51D13">
                <a:alpha val="100000"/>
              </a:srgbClr>
            </a:solidFill>
            <a:ln w="2710" cap="flat">
              <a:solidFill>
                <a:srgbClr val="FFFFFF">
                  <a:alpha val="100000"/>
                </a:srgbClr>
              </a:solidFill>
              <a:prstDash val="solid"/>
              <a:miter/>
            </a:ln>
          </p:spPr>
          <p:txBody>
            <a:bodyPr/>
            <a:lstStyle/>
            <a:p/>
          </p:txBody>
        </p:sp>
        <p:sp>
          <p:nvSpPr>
            <p:cNvPr id="59" name="rc59"/>
            <p:cNvSpPr/>
            <p:nvPr/>
          </p:nvSpPr>
          <p:spPr>
            <a:xfrm>
              <a:off x="4526516" y="1790415"/>
              <a:ext cx="464070" cy="538189"/>
            </a:xfrm>
            <a:prstGeom prst="rect">
              <a:avLst/>
            </a:prstGeom>
            <a:solidFill>
              <a:srgbClr val="DC2017">
                <a:alpha val="100000"/>
              </a:srgbClr>
            </a:solidFill>
            <a:ln w="2710" cap="flat">
              <a:solidFill>
                <a:srgbClr val="FFFFFF">
                  <a:alpha val="100000"/>
                </a:srgbClr>
              </a:solidFill>
              <a:prstDash val="solid"/>
              <a:miter/>
            </a:ln>
          </p:spPr>
          <p:txBody>
            <a:bodyPr/>
            <a:lstStyle/>
            <a:p/>
          </p:txBody>
        </p:sp>
        <p:sp>
          <p:nvSpPr>
            <p:cNvPr id="60" name="rc60"/>
            <p:cNvSpPr/>
            <p:nvPr/>
          </p:nvSpPr>
          <p:spPr>
            <a:xfrm>
              <a:off x="4990587" y="1790415"/>
              <a:ext cx="464070" cy="538189"/>
            </a:xfrm>
            <a:prstGeom prst="rect">
              <a:avLst/>
            </a:prstGeom>
            <a:solidFill>
              <a:srgbClr val="E2251A">
                <a:alpha val="100000"/>
              </a:srgbClr>
            </a:solidFill>
            <a:ln w="2710" cap="flat">
              <a:solidFill>
                <a:srgbClr val="FFFFFF">
                  <a:alpha val="100000"/>
                </a:srgbClr>
              </a:solidFill>
              <a:prstDash val="solid"/>
              <a:miter/>
            </a:ln>
          </p:spPr>
          <p:txBody>
            <a:bodyPr/>
            <a:lstStyle/>
            <a:p/>
          </p:txBody>
        </p:sp>
        <p:sp>
          <p:nvSpPr>
            <p:cNvPr id="61" name="rc61"/>
            <p:cNvSpPr/>
            <p:nvPr/>
          </p:nvSpPr>
          <p:spPr>
            <a:xfrm>
              <a:off x="5454658" y="1790415"/>
              <a:ext cx="464070" cy="538189"/>
            </a:xfrm>
            <a:prstGeom prst="rect">
              <a:avLst/>
            </a:prstGeom>
            <a:solidFill>
              <a:srgbClr val="E8441C">
                <a:alpha val="100000"/>
              </a:srgbClr>
            </a:solidFill>
            <a:ln w="2710" cap="flat">
              <a:solidFill>
                <a:srgbClr val="FFFFFF">
                  <a:alpha val="100000"/>
                </a:srgbClr>
              </a:solidFill>
              <a:prstDash val="solid"/>
              <a:miter/>
            </a:ln>
          </p:spPr>
          <p:txBody>
            <a:bodyPr/>
            <a:lstStyle/>
            <a:p/>
          </p:txBody>
        </p:sp>
        <p:sp>
          <p:nvSpPr>
            <p:cNvPr id="62" name="rc62"/>
            <p:cNvSpPr/>
            <p:nvPr/>
          </p:nvSpPr>
          <p:spPr>
            <a:xfrm>
              <a:off x="5918728" y="1790415"/>
              <a:ext cx="464070" cy="53818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 name="rc63"/>
            <p:cNvSpPr/>
            <p:nvPr/>
          </p:nvSpPr>
          <p:spPr>
            <a:xfrm>
              <a:off x="6382799" y="1790415"/>
              <a:ext cx="464070" cy="538189"/>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64" name="rc64"/>
            <p:cNvSpPr/>
            <p:nvPr/>
          </p:nvSpPr>
          <p:spPr>
            <a:xfrm>
              <a:off x="6846870" y="1790415"/>
              <a:ext cx="464070" cy="538189"/>
            </a:xfrm>
            <a:prstGeom prst="rect">
              <a:avLst/>
            </a:prstGeom>
            <a:solidFill>
              <a:srgbClr val="F06420">
                <a:alpha val="100000"/>
              </a:srgbClr>
            </a:solidFill>
            <a:ln w="2710" cap="flat">
              <a:solidFill>
                <a:srgbClr val="FFFFFF">
                  <a:alpha val="100000"/>
                </a:srgbClr>
              </a:solidFill>
              <a:prstDash val="solid"/>
              <a:miter/>
            </a:ln>
          </p:spPr>
          <p:txBody>
            <a:bodyPr/>
            <a:lstStyle/>
            <a:p/>
          </p:txBody>
        </p:sp>
        <p:sp>
          <p:nvSpPr>
            <p:cNvPr id="65" name="rc65"/>
            <p:cNvSpPr/>
            <p:nvPr/>
          </p:nvSpPr>
          <p:spPr>
            <a:xfrm>
              <a:off x="7310941" y="1790415"/>
              <a:ext cx="464070" cy="538189"/>
            </a:xfrm>
            <a:prstGeom prst="rect">
              <a:avLst/>
            </a:prstGeom>
            <a:solidFill>
              <a:srgbClr val="E9C21E">
                <a:alpha val="100000"/>
              </a:srgbClr>
            </a:solidFill>
            <a:ln w="2710" cap="flat">
              <a:solidFill>
                <a:srgbClr val="FFFFFF">
                  <a:alpha val="100000"/>
                </a:srgbClr>
              </a:solidFill>
              <a:prstDash val="solid"/>
              <a:miter/>
            </a:ln>
          </p:spPr>
          <p:txBody>
            <a:bodyPr/>
            <a:lstStyle/>
            <a:p/>
          </p:txBody>
        </p:sp>
        <p:sp>
          <p:nvSpPr>
            <p:cNvPr id="66" name="rc66"/>
            <p:cNvSpPr/>
            <p:nvPr/>
          </p:nvSpPr>
          <p:spPr>
            <a:xfrm>
              <a:off x="7775012" y="1790415"/>
              <a:ext cx="464070" cy="538189"/>
            </a:xfrm>
            <a:prstGeom prst="rect">
              <a:avLst/>
            </a:prstGeom>
            <a:solidFill>
              <a:srgbClr val="7BBA41">
                <a:alpha val="100000"/>
              </a:srgbClr>
            </a:solidFill>
            <a:ln w="2710" cap="flat">
              <a:solidFill>
                <a:srgbClr val="FFFFFF">
                  <a:alpha val="100000"/>
                </a:srgbClr>
              </a:solidFill>
              <a:prstDash val="solid"/>
              <a:miter/>
            </a:ln>
          </p:spPr>
          <p:txBody>
            <a:bodyPr/>
            <a:lstStyle/>
            <a:p/>
          </p:txBody>
        </p:sp>
        <p:sp>
          <p:nvSpPr>
            <p:cNvPr id="67" name="rc67"/>
            <p:cNvSpPr/>
            <p:nvPr/>
          </p:nvSpPr>
          <p:spPr>
            <a:xfrm>
              <a:off x="8239083" y="1790415"/>
              <a:ext cx="464070" cy="538189"/>
            </a:xfrm>
            <a:prstGeom prst="rect">
              <a:avLst/>
            </a:prstGeom>
            <a:solidFill>
              <a:srgbClr val="41983F">
                <a:alpha val="100000"/>
              </a:srgbClr>
            </a:solidFill>
            <a:ln w="2710" cap="flat">
              <a:solidFill>
                <a:srgbClr val="FFFFFF">
                  <a:alpha val="100000"/>
                </a:srgbClr>
              </a:solidFill>
              <a:prstDash val="solid"/>
              <a:miter/>
            </a:ln>
          </p:spPr>
          <p:txBody>
            <a:bodyPr/>
            <a:lstStyle/>
            <a:p/>
          </p:txBody>
        </p:sp>
        <p:sp>
          <p:nvSpPr>
            <p:cNvPr id="68" name="rc68"/>
            <p:cNvSpPr/>
            <p:nvPr/>
          </p:nvSpPr>
          <p:spPr>
            <a:xfrm>
              <a:off x="1278020" y="1252226"/>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1742090" y="1252226"/>
              <a:ext cx="464070" cy="53818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70" name="rc70"/>
            <p:cNvSpPr/>
            <p:nvPr/>
          </p:nvSpPr>
          <p:spPr>
            <a:xfrm>
              <a:off x="2206161" y="1252226"/>
              <a:ext cx="464070" cy="538189"/>
            </a:xfrm>
            <a:prstGeom prst="rect">
              <a:avLst/>
            </a:prstGeom>
            <a:solidFill>
              <a:srgbClr val="E8441C">
                <a:alpha val="100000"/>
              </a:srgbClr>
            </a:solidFill>
            <a:ln w="2710" cap="flat">
              <a:solidFill>
                <a:srgbClr val="FFFFFF">
                  <a:alpha val="100000"/>
                </a:srgbClr>
              </a:solidFill>
              <a:prstDash val="solid"/>
              <a:miter/>
            </a:ln>
          </p:spPr>
          <p:txBody>
            <a:bodyPr/>
            <a:lstStyle/>
            <a:p/>
          </p:txBody>
        </p:sp>
        <p:sp>
          <p:nvSpPr>
            <p:cNvPr id="71" name="rc71"/>
            <p:cNvSpPr/>
            <p:nvPr/>
          </p:nvSpPr>
          <p:spPr>
            <a:xfrm>
              <a:off x="2670232" y="1252226"/>
              <a:ext cx="464070" cy="538189"/>
            </a:xfrm>
            <a:prstGeom prst="rect">
              <a:avLst/>
            </a:prstGeom>
            <a:solidFill>
              <a:srgbClr val="E8441C">
                <a:alpha val="100000"/>
              </a:srgbClr>
            </a:solidFill>
            <a:ln w="2710" cap="flat">
              <a:solidFill>
                <a:srgbClr val="FFFFFF">
                  <a:alpha val="100000"/>
                </a:srgbClr>
              </a:solidFill>
              <a:prstDash val="solid"/>
              <a:miter/>
            </a:ln>
          </p:spPr>
          <p:txBody>
            <a:bodyPr/>
            <a:lstStyle/>
            <a:p/>
          </p:txBody>
        </p:sp>
        <p:sp>
          <p:nvSpPr>
            <p:cNvPr id="72" name="rc72"/>
            <p:cNvSpPr/>
            <p:nvPr/>
          </p:nvSpPr>
          <p:spPr>
            <a:xfrm>
              <a:off x="3134303" y="1252226"/>
              <a:ext cx="464070" cy="538189"/>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73" name="rc73"/>
            <p:cNvSpPr/>
            <p:nvPr/>
          </p:nvSpPr>
          <p:spPr>
            <a:xfrm>
              <a:off x="3598374" y="1252226"/>
              <a:ext cx="464070" cy="538189"/>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4" name="rc74"/>
            <p:cNvSpPr/>
            <p:nvPr/>
          </p:nvSpPr>
          <p:spPr>
            <a:xfrm>
              <a:off x="4062445" y="1252226"/>
              <a:ext cx="464070" cy="538189"/>
            </a:xfrm>
            <a:prstGeom prst="rect">
              <a:avLst/>
            </a:prstGeom>
            <a:solidFill>
              <a:srgbClr val="CFC12A">
                <a:alpha val="100000"/>
              </a:srgbClr>
            </a:solidFill>
            <a:ln w="2710" cap="flat">
              <a:solidFill>
                <a:srgbClr val="FFFFFF">
                  <a:alpha val="100000"/>
                </a:srgbClr>
              </a:solidFill>
              <a:prstDash val="solid"/>
              <a:miter/>
            </a:ln>
          </p:spPr>
          <p:txBody>
            <a:bodyPr/>
            <a:lstStyle/>
            <a:p/>
          </p:txBody>
        </p:sp>
        <p:sp>
          <p:nvSpPr>
            <p:cNvPr id="75" name="rc75"/>
            <p:cNvSpPr/>
            <p:nvPr/>
          </p:nvSpPr>
          <p:spPr>
            <a:xfrm>
              <a:off x="4526516" y="1252226"/>
              <a:ext cx="464070" cy="538189"/>
            </a:xfrm>
            <a:prstGeom prst="rect">
              <a:avLst/>
            </a:prstGeom>
            <a:solidFill>
              <a:srgbClr val="8DBE3E">
                <a:alpha val="100000"/>
              </a:srgbClr>
            </a:solidFill>
            <a:ln w="2710" cap="flat">
              <a:solidFill>
                <a:srgbClr val="FFFFFF">
                  <a:alpha val="100000"/>
                </a:srgbClr>
              </a:solidFill>
              <a:prstDash val="solid"/>
              <a:miter/>
            </a:ln>
          </p:spPr>
          <p:txBody>
            <a:bodyPr/>
            <a:lstStyle/>
            <a:p/>
          </p:txBody>
        </p:sp>
        <p:sp>
          <p:nvSpPr>
            <p:cNvPr id="76" name="rc76"/>
            <p:cNvSpPr/>
            <p:nvPr/>
          </p:nvSpPr>
          <p:spPr>
            <a:xfrm>
              <a:off x="4990587" y="1252226"/>
              <a:ext cx="464070" cy="538189"/>
            </a:xfrm>
            <a:prstGeom prst="rect">
              <a:avLst/>
            </a:prstGeom>
            <a:solidFill>
              <a:srgbClr val="CFC12A">
                <a:alpha val="100000"/>
              </a:srgbClr>
            </a:solidFill>
            <a:ln w="2710" cap="flat">
              <a:solidFill>
                <a:srgbClr val="FFFFFF">
                  <a:alpha val="100000"/>
                </a:srgbClr>
              </a:solidFill>
              <a:prstDash val="solid"/>
              <a:miter/>
            </a:ln>
          </p:spPr>
          <p:txBody>
            <a:bodyPr/>
            <a:lstStyle/>
            <a:p/>
          </p:txBody>
        </p:sp>
        <p:sp>
          <p:nvSpPr>
            <p:cNvPr id="77" name="rc77"/>
            <p:cNvSpPr/>
            <p:nvPr/>
          </p:nvSpPr>
          <p:spPr>
            <a:xfrm>
              <a:off x="5454658" y="1252226"/>
              <a:ext cx="464070" cy="538189"/>
            </a:xfrm>
            <a:prstGeom prst="rect">
              <a:avLst/>
            </a:prstGeom>
            <a:solidFill>
              <a:srgbClr val="E1C223">
                <a:alpha val="100000"/>
              </a:srgbClr>
            </a:solidFill>
            <a:ln w="2710" cap="flat">
              <a:solidFill>
                <a:srgbClr val="FFFFFF">
                  <a:alpha val="100000"/>
                </a:srgbClr>
              </a:solidFill>
              <a:prstDash val="solid"/>
              <a:miter/>
            </a:ln>
          </p:spPr>
          <p:txBody>
            <a:bodyPr/>
            <a:lstStyle/>
            <a:p/>
          </p:txBody>
        </p:sp>
        <p:sp>
          <p:nvSpPr>
            <p:cNvPr id="78" name="rc78"/>
            <p:cNvSpPr/>
            <p:nvPr/>
          </p:nvSpPr>
          <p:spPr>
            <a:xfrm>
              <a:off x="5918728" y="1252226"/>
              <a:ext cx="464070" cy="538189"/>
            </a:xfrm>
            <a:prstGeom prst="rect">
              <a:avLst/>
            </a:prstGeom>
            <a:solidFill>
              <a:srgbClr val="F9951C">
                <a:alpha val="100000"/>
              </a:srgbClr>
            </a:solidFill>
            <a:ln w="2710" cap="flat">
              <a:solidFill>
                <a:srgbClr val="FFFFFF">
                  <a:alpha val="100000"/>
                </a:srgbClr>
              </a:solidFill>
              <a:prstDash val="solid"/>
              <a:miter/>
            </a:ln>
          </p:spPr>
          <p:txBody>
            <a:bodyPr/>
            <a:lstStyle/>
            <a:p/>
          </p:txBody>
        </p:sp>
        <p:sp>
          <p:nvSpPr>
            <p:cNvPr id="79" name="rc79"/>
            <p:cNvSpPr/>
            <p:nvPr/>
          </p:nvSpPr>
          <p:spPr>
            <a:xfrm>
              <a:off x="6382799" y="1252226"/>
              <a:ext cx="464070" cy="538189"/>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80" name="rc80"/>
            <p:cNvSpPr/>
            <p:nvPr/>
          </p:nvSpPr>
          <p:spPr>
            <a:xfrm>
              <a:off x="6846870" y="1252226"/>
              <a:ext cx="464070" cy="538189"/>
            </a:xfrm>
            <a:prstGeom prst="rect">
              <a:avLst/>
            </a:prstGeom>
            <a:solidFill>
              <a:srgbClr val="B4C034">
                <a:alpha val="100000"/>
              </a:srgbClr>
            </a:solidFill>
            <a:ln w="2710" cap="flat">
              <a:solidFill>
                <a:srgbClr val="FFFFFF">
                  <a:alpha val="100000"/>
                </a:srgbClr>
              </a:solidFill>
              <a:prstDash val="solid"/>
              <a:miter/>
            </a:ln>
          </p:spPr>
          <p:txBody>
            <a:bodyPr/>
            <a:lstStyle/>
            <a:p/>
          </p:txBody>
        </p:sp>
        <p:sp>
          <p:nvSpPr>
            <p:cNvPr id="81" name="rc81"/>
            <p:cNvSpPr/>
            <p:nvPr/>
          </p:nvSpPr>
          <p:spPr>
            <a:xfrm>
              <a:off x="7310941" y="1252226"/>
              <a:ext cx="464070" cy="538189"/>
            </a:xfrm>
            <a:prstGeom prst="rect">
              <a:avLst/>
            </a:prstGeom>
            <a:solidFill>
              <a:srgbClr val="6DB141">
                <a:alpha val="100000"/>
              </a:srgbClr>
            </a:solidFill>
            <a:ln w="2710" cap="flat">
              <a:solidFill>
                <a:srgbClr val="FFFFFF">
                  <a:alpha val="100000"/>
                </a:srgbClr>
              </a:solidFill>
              <a:prstDash val="solid"/>
              <a:miter/>
            </a:ln>
          </p:spPr>
          <p:txBody>
            <a:bodyPr/>
            <a:lstStyle/>
            <a:p/>
          </p:txBody>
        </p:sp>
        <p:sp>
          <p:nvSpPr>
            <p:cNvPr id="82" name="rc82"/>
            <p:cNvSpPr/>
            <p:nvPr/>
          </p:nvSpPr>
          <p:spPr>
            <a:xfrm>
              <a:off x="7775012" y="1252226"/>
              <a:ext cx="464070" cy="538189"/>
            </a:xfrm>
            <a:prstGeom prst="rect">
              <a:avLst/>
            </a:prstGeom>
            <a:solidFill>
              <a:srgbClr val="2F8F3E">
                <a:alpha val="100000"/>
              </a:srgbClr>
            </a:solidFill>
            <a:ln w="2710" cap="flat">
              <a:solidFill>
                <a:srgbClr val="FFFFFF">
                  <a:alpha val="100000"/>
                </a:srgbClr>
              </a:solidFill>
              <a:prstDash val="solid"/>
              <a:miter/>
            </a:ln>
          </p:spPr>
          <p:txBody>
            <a:bodyPr/>
            <a:lstStyle/>
            <a:p/>
          </p:txBody>
        </p:sp>
        <p:sp>
          <p:nvSpPr>
            <p:cNvPr id="83" name="rc83"/>
            <p:cNvSpPr/>
            <p:nvPr/>
          </p:nvSpPr>
          <p:spPr>
            <a:xfrm>
              <a:off x="8239083" y="1252226"/>
              <a:ext cx="464070" cy="538189"/>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84" name="rc84"/>
            <p:cNvSpPr/>
            <p:nvPr/>
          </p:nvSpPr>
          <p:spPr>
            <a:xfrm>
              <a:off x="1278020"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1742090"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2206161"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2670232"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8" name="rc88"/>
            <p:cNvSpPr/>
            <p:nvPr/>
          </p:nvSpPr>
          <p:spPr>
            <a:xfrm>
              <a:off x="3134303"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598374"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0" name="rc90"/>
            <p:cNvSpPr/>
            <p:nvPr/>
          </p:nvSpPr>
          <p:spPr>
            <a:xfrm>
              <a:off x="4062445"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4526516"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2" name="rc92"/>
            <p:cNvSpPr/>
            <p:nvPr/>
          </p:nvSpPr>
          <p:spPr>
            <a:xfrm>
              <a:off x="4990587"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5454658"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5918728"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6382799"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6846870" y="5019550"/>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7310941" y="5019550"/>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98" name="rc98"/>
            <p:cNvSpPr/>
            <p:nvPr/>
          </p:nvSpPr>
          <p:spPr>
            <a:xfrm>
              <a:off x="7775012" y="5019550"/>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99" name="rc99"/>
            <p:cNvSpPr/>
            <p:nvPr/>
          </p:nvSpPr>
          <p:spPr>
            <a:xfrm>
              <a:off x="8239083" y="5019550"/>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00" name="rc100"/>
            <p:cNvSpPr/>
            <p:nvPr/>
          </p:nvSpPr>
          <p:spPr>
            <a:xfrm>
              <a:off x="1278020"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1" name="rc101"/>
            <p:cNvSpPr/>
            <p:nvPr/>
          </p:nvSpPr>
          <p:spPr>
            <a:xfrm>
              <a:off x="1742090"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2" name="rc102"/>
            <p:cNvSpPr/>
            <p:nvPr/>
          </p:nvSpPr>
          <p:spPr>
            <a:xfrm>
              <a:off x="2206161"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2670232"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4" name="rc104"/>
            <p:cNvSpPr/>
            <p:nvPr/>
          </p:nvSpPr>
          <p:spPr>
            <a:xfrm>
              <a:off x="3134303"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5" name="rc105"/>
            <p:cNvSpPr/>
            <p:nvPr/>
          </p:nvSpPr>
          <p:spPr>
            <a:xfrm>
              <a:off x="3598374"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4062445"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4526516"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4990587" y="4481361"/>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09" name="rc109"/>
            <p:cNvSpPr/>
            <p:nvPr/>
          </p:nvSpPr>
          <p:spPr>
            <a:xfrm>
              <a:off x="5454658" y="4481361"/>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10" name="rc110"/>
            <p:cNvSpPr/>
            <p:nvPr/>
          </p:nvSpPr>
          <p:spPr>
            <a:xfrm>
              <a:off x="5918728" y="4481361"/>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11" name="rc111"/>
            <p:cNvSpPr/>
            <p:nvPr/>
          </p:nvSpPr>
          <p:spPr>
            <a:xfrm>
              <a:off x="6382799" y="4481361"/>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2" name="rc112"/>
            <p:cNvSpPr/>
            <p:nvPr/>
          </p:nvSpPr>
          <p:spPr>
            <a:xfrm>
              <a:off x="6846870" y="4481361"/>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13" name="rc113"/>
            <p:cNvSpPr/>
            <p:nvPr/>
          </p:nvSpPr>
          <p:spPr>
            <a:xfrm>
              <a:off x="7310941" y="4481361"/>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4" name="rc114"/>
            <p:cNvSpPr/>
            <p:nvPr/>
          </p:nvSpPr>
          <p:spPr>
            <a:xfrm>
              <a:off x="7775012" y="4481361"/>
              <a:ext cx="464070" cy="5381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5" name="rc115"/>
            <p:cNvSpPr/>
            <p:nvPr/>
          </p:nvSpPr>
          <p:spPr>
            <a:xfrm>
              <a:off x="8239083" y="4481361"/>
              <a:ext cx="464070" cy="5381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6" name="rc116"/>
            <p:cNvSpPr/>
            <p:nvPr/>
          </p:nvSpPr>
          <p:spPr>
            <a:xfrm>
              <a:off x="1278020"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7" name="rc117"/>
            <p:cNvSpPr/>
            <p:nvPr/>
          </p:nvSpPr>
          <p:spPr>
            <a:xfrm>
              <a:off x="1742090"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2206161"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2670232"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3134303"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3598374"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062445"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3" name="rc123"/>
            <p:cNvSpPr/>
            <p:nvPr/>
          </p:nvSpPr>
          <p:spPr>
            <a:xfrm>
              <a:off x="4526516"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4" name="rc124"/>
            <p:cNvSpPr/>
            <p:nvPr/>
          </p:nvSpPr>
          <p:spPr>
            <a:xfrm>
              <a:off x="4990587" y="2328604"/>
              <a:ext cx="464070" cy="538189"/>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5" name="rc125"/>
            <p:cNvSpPr/>
            <p:nvPr/>
          </p:nvSpPr>
          <p:spPr>
            <a:xfrm>
              <a:off x="5454658" y="2328604"/>
              <a:ext cx="464070" cy="538189"/>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26" name="rc126"/>
            <p:cNvSpPr/>
            <p:nvPr/>
          </p:nvSpPr>
          <p:spPr>
            <a:xfrm>
              <a:off x="5918728" y="2328604"/>
              <a:ext cx="464070" cy="53818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7" name="rc127"/>
            <p:cNvSpPr/>
            <p:nvPr/>
          </p:nvSpPr>
          <p:spPr>
            <a:xfrm>
              <a:off x="6382799" y="2328604"/>
              <a:ext cx="464070" cy="5381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28" name="rc128"/>
            <p:cNvSpPr/>
            <p:nvPr/>
          </p:nvSpPr>
          <p:spPr>
            <a:xfrm>
              <a:off x="6846870" y="2328604"/>
              <a:ext cx="464070" cy="53818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9" name="rc129"/>
            <p:cNvSpPr/>
            <p:nvPr/>
          </p:nvSpPr>
          <p:spPr>
            <a:xfrm>
              <a:off x="7310941" y="2328604"/>
              <a:ext cx="464070" cy="53818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75012" y="2328604"/>
              <a:ext cx="464070" cy="538189"/>
            </a:xfrm>
            <a:prstGeom prst="rect">
              <a:avLst/>
            </a:prstGeom>
            <a:solidFill>
              <a:srgbClr val="FBA119">
                <a:alpha val="100000"/>
              </a:srgbClr>
            </a:solidFill>
            <a:ln w="2710" cap="flat">
              <a:solidFill>
                <a:srgbClr val="FFFFFF">
                  <a:alpha val="100000"/>
                </a:srgbClr>
              </a:solidFill>
              <a:prstDash val="solid"/>
              <a:miter/>
            </a:ln>
          </p:spPr>
          <p:txBody>
            <a:bodyPr/>
            <a:lstStyle/>
            <a:p/>
          </p:txBody>
        </p:sp>
        <p:sp>
          <p:nvSpPr>
            <p:cNvPr id="131" name="rc131"/>
            <p:cNvSpPr/>
            <p:nvPr/>
          </p:nvSpPr>
          <p:spPr>
            <a:xfrm>
              <a:off x="8239083" y="2328604"/>
              <a:ext cx="464070" cy="538189"/>
            </a:xfrm>
            <a:prstGeom prst="rect">
              <a:avLst/>
            </a:prstGeom>
            <a:solidFill>
              <a:srgbClr val="E1C223">
                <a:alpha val="100000"/>
              </a:srgbClr>
            </a:solidFill>
            <a:ln w="2710" cap="flat">
              <a:solidFill>
                <a:srgbClr val="FFFFFF">
                  <a:alpha val="100000"/>
                </a:srgbClr>
              </a:solidFill>
              <a:prstDash val="solid"/>
              <a:miter/>
            </a:ln>
          </p:spPr>
          <p:txBody>
            <a:bodyPr/>
            <a:lstStyle/>
            <a:p/>
          </p:txBody>
        </p:sp>
        <p:sp>
          <p:nvSpPr>
            <p:cNvPr id="132" name="tx132"/>
            <p:cNvSpPr/>
            <p:nvPr/>
          </p:nvSpPr>
          <p:spPr>
            <a:xfrm>
              <a:off x="8410859"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3" name="tx133"/>
            <p:cNvSpPr/>
            <p:nvPr/>
          </p:nvSpPr>
          <p:spPr>
            <a:xfrm>
              <a:off x="7946788"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4" name="tx134"/>
            <p:cNvSpPr/>
            <p:nvPr/>
          </p:nvSpPr>
          <p:spPr>
            <a:xfrm>
              <a:off x="8410859"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5" name="tx135"/>
            <p:cNvSpPr/>
            <p:nvPr/>
          </p:nvSpPr>
          <p:spPr>
            <a:xfrm>
              <a:off x="1479925"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36" name="tx136"/>
            <p:cNvSpPr/>
            <p:nvPr/>
          </p:nvSpPr>
          <p:spPr>
            <a:xfrm>
              <a:off x="1943996"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37" name="tx137"/>
            <p:cNvSpPr/>
            <p:nvPr/>
          </p:nvSpPr>
          <p:spPr>
            <a:xfrm>
              <a:off x="2408067"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38" name="tx138"/>
            <p:cNvSpPr/>
            <p:nvPr/>
          </p:nvSpPr>
          <p:spPr>
            <a:xfrm>
              <a:off x="2872138"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39" name="tx139"/>
            <p:cNvSpPr/>
            <p:nvPr/>
          </p:nvSpPr>
          <p:spPr>
            <a:xfrm>
              <a:off x="3336209"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40" name="tx140"/>
            <p:cNvSpPr/>
            <p:nvPr/>
          </p:nvSpPr>
          <p:spPr>
            <a:xfrm>
              <a:off x="3800280" y="363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41" name="tx141"/>
            <p:cNvSpPr/>
            <p:nvPr/>
          </p:nvSpPr>
          <p:spPr>
            <a:xfrm>
              <a:off x="4234221" y="363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42" name="tx142"/>
            <p:cNvSpPr/>
            <p:nvPr/>
          </p:nvSpPr>
          <p:spPr>
            <a:xfrm>
              <a:off x="4702316" y="36352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43" name="tx143"/>
            <p:cNvSpPr/>
            <p:nvPr/>
          </p:nvSpPr>
          <p:spPr>
            <a:xfrm>
              <a:off x="5166386" y="36352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44" name="tx144"/>
            <p:cNvSpPr/>
            <p:nvPr/>
          </p:nvSpPr>
          <p:spPr>
            <a:xfrm>
              <a:off x="5630457" y="36352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45" name="tx145"/>
            <p:cNvSpPr/>
            <p:nvPr/>
          </p:nvSpPr>
          <p:spPr>
            <a:xfrm>
              <a:off x="6094528" y="36352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46" name="tx146"/>
            <p:cNvSpPr/>
            <p:nvPr/>
          </p:nvSpPr>
          <p:spPr>
            <a:xfrm>
              <a:off x="6558599" y="36352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47" name="tx147"/>
            <p:cNvSpPr/>
            <p:nvPr/>
          </p:nvSpPr>
          <p:spPr>
            <a:xfrm>
              <a:off x="7018647" y="363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48" name="tx148"/>
            <p:cNvSpPr/>
            <p:nvPr/>
          </p:nvSpPr>
          <p:spPr>
            <a:xfrm>
              <a:off x="7482718" y="363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49" name="tx149"/>
            <p:cNvSpPr/>
            <p:nvPr/>
          </p:nvSpPr>
          <p:spPr>
            <a:xfrm>
              <a:off x="7946788" y="363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50" name="tx150"/>
            <p:cNvSpPr/>
            <p:nvPr/>
          </p:nvSpPr>
          <p:spPr>
            <a:xfrm>
              <a:off x="8410859" y="363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51" name="tx151"/>
            <p:cNvSpPr/>
            <p:nvPr/>
          </p:nvSpPr>
          <p:spPr>
            <a:xfrm>
              <a:off x="1479925"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52" name="tx152"/>
            <p:cNvSpPr/>
            <p:nvPr/>
          </p:nvSpPr>
          <p:spPr>
            <a:xfrm>
              <a:off x="1943996"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3" name="tx153"/>
            <p:cNvSpPr/>
            <p:nvPr/>
          </p:nvSpPr>
          <p:spPr>
            <a:xfrm>
              <a:off x="2408067"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4" name="tx154"/>
            <p:cNvSpPr/>
            <p:nvPr/>
          </p:nvSpPr>
          <p:spPr>
            <a:xfrm>
              <a:off x="2872138"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5" name="tx155"/>
            <p:cNvSpPr/>
            <p:nvPr/>
          </p:nvSpPr>
          <p:spPr>
            <a:xfrm>
              <a:off x="3336209"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6" name="tx156"/>
            <p:cNvSpPr/>
            <p:nvPr/>
          </p:nvSpPr>
          <p:spPr>
            <a:xfrm>
              <a:off x="3800280"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57" name="tx157"/>
            <p:cNvSpPr/>
            <p:nvPr/>
          </p:nvSpPr>
          <p:spPr>
            <a:xfrm>
              <a:off x="4264351"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58" name="tx158"/>
            <p:cNvSpPr/>
            <p:nvPr/>
          </p:nvSpPr>
          <p:spPr>
            <a:xfrm>
              <a:off x="4728422"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59" name="tx159"/>
            <p:cNvSpPr/>
            <p:nvPr/>
          </p:nvSpPr>
          <p:spPr>
            <a:xfrm>
              <a:off x="5192493"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0" name="tx160"/>
            <p:cNvSpPr/>
            <p:nvPr/>
          </p:nvSpPr>
          <p:spPr>
            <a:xfrm>
              <a:off x="5656563"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61" name="tx161"/>
            <p:cNvSpPr/>
            <p:nvPr/>
          </p:nvSpPr>
          <p:spPr>
            <a:xfrm>
              <a:off x="6120634"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2" name="tx162"/>
            <p:cNvSpPr/>
            <p:nvPr/>
          </p:nvSpPr>
          <p:spPr>
            <a:xfrm>
              <a:off x="6584705"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63" name="tx163"/>
            <p:cNvSpPr/>
            <p:nvPr/>
          </p:nvSpPr>
          <p:spPr>
            <a:xfrm>
              <a:off x="7048776" y="4173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4" name="tx164"/>
            <p:cNvSpPr/>
            <p:nvPr/>
          </p:nvSpPr>
          <p:spPr>
            <a:xfrm>
              <a:off x="7486741" y="417345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65" name="tx165"/>
            <p:cNvSpPr/>
            <p:nvPr/>
          </p:nvSpPr>
          <p:spPr>
            <a:xfrm>
              <a:off x="7946788" y="4173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66" name="tx166"/>
            <p:cNvSpPr/>
            <p:nvPr/>
          </p:nvSpPr>
          <p:spPr>
            <a:xfrm>
              <a:off x="8410859" y="4173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67" name="tx167"/>
            <p:cNvSpPr/>
            <p:nvPr/>
          </p:nvSpPr>
          <p:spPr>
            <a:xfrm>
              <a:off x="1479925"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8" name="tx168"/>
            <p:cNvSpPr/>
            <p:nvPr/>
          </p:nvSpPr>
          <p:spPr>
            <a:xfrm>
              <a:off x="1943996"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9" name="tx169"/>
            <p:cNvSpPr/>
            <p:nvPr/>
          </p:nvSpPr>
          <p:spPr>
            <a:xfrm>
              <a:off x="2408067"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0" name="tx170"/>
            <p:cNvSpPr/>
            <p:nvPr/>
          </p:nvSpPr>
          <p:spPr>
            <a:xfrm>
              <a:off x="2872138"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71" name="tx171"/>
            <p:cNvSpPr/>
            <p:nvPr/>
          </p:nvSpPr>
          <p:spPr>
            <a:xfrm>
              <a:off x="3336209"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72" name="tx172"/>
            <p:cNvSpPr/>
            <p:nvPr/>
          </p:nvSpPr>
          <p:spPr>
            <a:xfrm>
              <a:off x="3800280"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3" name="tx173"/>
            <p:cNvSpPr/>
            <p:nvPr/>
          </p:nvSpPr>
          <p:spPr>
            <a:xfrm>
              <a:off x="4264351"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4" name="tx174"/>
            <p:cNvSpPr/>
            <p:nvPr/>
          </p:nvSpPr>
          <p:spPr>
            <a:xfrm>
              <a:off x="4728422"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75" name="tx175"/>
            <p:cNvSpPr/>
            <p:nvPr/>
          </p:nvSpPr>
          <p:spPr>
            <a:xfrm>
              <a:off x="5192493"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76" name="tx176"/>
            <p:cNvSpPr/>
            <p:nvPr/>
          </p:nvSpPr>
          <p:spPr>
            <a:xfrm>
              <a:off x="5656563" y="3097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77" name="tx177"/>
            <p:cNvSpPr/>
            <p:nvPr/>
          </p:nvSpPr>
          <p:spPr>
            <a:xfrm>
              <a:off x="6090505"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78" name="tx178"/>
            <p:cNvSpPr/>
            <p:nvPr/>
          </p:nvSpPr>
          <p:spPr>
            <a:xfrm>
              <a:off x="6554576"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79" name="tx179"/>
            <p:cNvSpPr/>
            <p:nvPr/>
          </p:nvSpPr>
          <p:spPr>
            <a:xfrm>
              <a:off x="7018647"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80" name="tx180"/>
            <p:cNvSpPr/>
            <p:nvPr/>
          </p:nvSpPr>
          <p:spPr>
            <a:xfrm>
              <a:off x="7482718"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81" name="tx181"/>
            <p:cNvSpPr/>
            <p:nvPr/>
          </p:nvSpPr>
          <p:spPr>
            <a:xfrm>
              <a:off x="7946788"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82" name="tx182"/>
            <p:cNvSpPr/>
            <p:nvPr/>
          </p:nvSpPr>
          <p:spPr>
            <a:xfrm>
              <a:off x="8410859" y="3097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83" name="tx183"/>
            <p:cNvSpPr/>
            <p:nvPr/>
          </p:nvSpPr>
          <p:spPr>
            <a:xfrm>
              <a:off x="1479925"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84" name="tx184"/>
            <p:cNvSpPr/>
            <p:nvPr/>
          </p:nvSpPr>
          <p:spPr>
            <a:xfrm>
              <a:off x="1943996"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5" name="tx185"/>
            <p:cNvSpPr/>
            <p:nvPr/>
          </p:nvSpPr>
          <p:spPr>
            <a:xfrm>
              <a:off x="2408067"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6" name="tx186"/>
            <p:cNvSpPr/>
            <p:nvPr/>
          </p:nvSpPr>
          <p:spPr>
            <a:xfrm>
              <a:off x="2872138"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7" name="tx187"/>
            <p:cNvSpPr/>
            <p:nvPr/>
          </p:nvSpPr>
          <p:spPr>
            <a:xfrm>
              <a:off x="3336209"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88" name="tx188"/>
            <p:cNvSpPr/>
            <p:nvPr/>
          </p:nvSpPr>
          <p:spPr>
            <a:xfrm>
              <a:off x="3800280" y="202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89" name="tx189"/>
            <p:cNvSpPr/>
            <p:nvPr/>
          </p:nvSpPr>
          <p:spPr>
            <a:xfrm>
              <a:off x="4234221"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90" name="tx190"/>
            <p:cNvSpPr/>
            <p:nvPr/>
          </p:nvSpPr>
          <p:spPr>
            <a:xfrm>
              <a:off x="4698292"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91" name="tx191"/>
            <p:cNvSpPr/>
            <p:nvPr/>
          </p:nvSpPr>
          <p:spPr>
            <a:xfrm>
              <a:off x="5162363"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92" name="tx192"/>
            <p:cNvSpPr/>
            <p:nvPr/>
          </p:nvSpPr>
          <p:spPr>
            <a:xfrm>
              <a:off x="5626434"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93" name="tx193"/>
            <p:cNvSpPr/>
            <p:nvPr/>
          </p:nvSpPr>
          <p:spPr>
            <a:xfrm>
              <a:off x="6090505"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94" name="tx194"/>
            <p:cNvSpPr/>
            <p:nvPr/>
          </p:nvSpPr>
          <p:spPr>
            <a:xfrm>
              <a:off x="6554576"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95" name="tx195"/>
            <p:cNvSpPr/>
            <p:nvPr/>
          </p:nvSpPr>
          <p:spPr>
            <a:xfrm>
              <a:off x="7018647"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96" name="tx196"/>
            <p:cNvSpPr/>
            <p:nvPr/>
          </p:nvSpPr>
          <p:spPr>
            <a:xfrm>
              <a:off x="7482718"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97" name="tx197"/>
            <p:cNvSpPr/>
            <p:nvPr/>
          </p:nvSpPr>
          <p:spPr>
            <a:xfrm>
              <a:off x="7946788" y="202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98" name="tx198"/>
            <p:cNvSpPr/>
            <p:nvPr/>
          </p:nvSpPr>
          <p:spPr>
            <a:xfrm>
              <a:off x="1479925" y="14825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99" name="tx199"/>
            <p:cNvSpPr/>
            <p:nvPr/>
          </p:nvSpPr>
          <p:spPr>
            <a:xfrm>
              <a:off x="1943996" y="14825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200" name="tx200"/>
            <p:cNvSpPr/>
            <p:nvPr/>
          </p:nvSpPr>
          <p:spPr>
            <a:xfrm>
              <a:off x="2377938"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201" name="tx201"/>
            <p:cNvSpPr/>
            <p:nvPr/>
          </p:nvSpPr>
          <p:spPr>
            <a:xfrm>
              <a:off x="2842009"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202" name="tx202"/>
            <p:cNvSpPr/>
            <p:nvPr/>
          </p:nvSpPr>
          <p:spPr>
            <a:xfrm>
              <a:off x="3306080"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203" name="tx203"/>
            <p:cNvSpPr/>
            <p:nvPr/>
          </p:nvSpPr>
          <p:spPr>
            <a:xfrm>
              <a:off x="3770150"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204" name="tx204"/>
            <p:cNvSpPr/>
            <p:nvPr/>
          </p:nvSpPr>
          <p:spPr>
            <a:xfrm>
              <a:off x="4234221"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5" name="tx205"/>
            <p:cNvSpPr/>
            <p:nvPr/>
          </p:nvSpPr>
          <p:spPr>
            <a:xfrm>
              <a:off x="4698292"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206" name="tx206"/>
            <p:cNvSpPr/>
            <p:nvPr/>
          </p:nvSpPr>
          <p:spPr>
            <a:xfrm>
              <a:off x="5162363"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7" name="tx207"/>
            <p:cNvSpPr/>
            <p:nvPr/>
          </p:nvSpPr>
          <p:spPr>
            <a:xfrm>
              <a:off x="5626434"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08" name="tx208"/>
            <p:cNvSpPr/>
            <p:nvPr/>
          </p:nvSpPr>
          <p:spPr>
            <a:xfrm>
              <a:off x="6090505"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09" name="tx209"/>
            <p:cNvSpPr/>
            <p:nvPr/>
          </p:nvSpPr>
          <p:spPr>
            <a:xfrm>
              <a:off x="6554576"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10" name="tx210"/>
            <p:cNvSpPr/>
            <p:nvPr/>
          </p:nvSpPr>
          <p:spPr>
            <a:xfrm>
              <a:off x="7018647"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11" name="tx211"/>
            <p:cNvSpPr/>
            <p:nvPr/>
          </p:nvSpPr>
          <p:spPr>
            <a:xfrm>
              <a:off x="7482718" y="1482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12" name="tx212"/>
            <p:cNvSpPr/>
            <p:nvPr/>
          </p:nvSpPr>
          <p:spPr>
            <a:xfrm>
              <a:off x="1479925"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3" name="tx213"/>
            <p:cNvSpPr/>
            <p:nvPr/>
          </p:nvSpPr>
          <p:spPr>
            <a:xfrm>
              <a:off x="1943996"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4" name="tx214"/>
            <p:cNvSpPr/>
            <p:nvPr/>
          </p:nvSpPr>
          <p:spPr>
            <a:xfrm>
              <a:off x="2408067"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5" name="tx215"/>
            <p:cNvSpPr/>
            <p:nvPr/>
          </p:nvSpPr>
          <p:spPr>
            <a:xfrm>
              <a:off x="2872138"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6" name="tx216"/>
            <p:cNvSpPr/>
            <p:nvPr/>
          </p:nvSpPr>
          <p:spPr>
            <a:xfrm>
              <a:off x="3336209"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7" name="tx217"/>
            <p:cNvSpPr/>
            <p:nvPr/>
          </p:nvSpPr>
          <p:spPr>
            <a:xfrm>
              <a:off x="3800280"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8" name="tx218"/>
            <p:cNvSpPr/>
            <p:nvPr/>
          </p:nvSpPr>
          <p:spPr>
            <a:xfrm>
              <a:off x="4264351"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9" name="tx219"/>
            <p:cNvSpPr/>
            <p:nvPr/>
          </p:nvSpPr>
          <p:spPr>
            <a:xfrm>
              <a:off x="4728422"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0" name="tx220"/>
            <p:cNvSpPr/>
            <p:nvPr/>
          </p:nvSpPr>
          <p:spPr>
            <a:xfrm>
              <a:off x="5192493"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1" name="tx221"/>
            <p:cNvSpPr/>
            <p:nvPr/>
          </p:nvSpPr>
          <p:spPr>
            <a:xfrm>
              <a:off x="5656563"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2" name="tx222"/>
            <p:cNvSpPr/>
            <p:nvPr/>
          </p:nvSpPr>
          <p:spPr>
            <a:xfrm>
              <a:off x="6120634"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3" name="tx223"/>
            <p:cNvSpPr/>
            <p:nvPr/>
          </p:nvSpPr>
          <p:spPr>
            <a:xfrm>
              <a:off x="6584705"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4" name="tx224"/>
            <p:cNvSpPr/>
            <p:nvPr/>
          </p:nvSpPr>
          <p:spPr>
            <a:xfrm>
              <a:off x="7048776"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5" name="tx225"/>
            <p:cNvSpPr/>
            <p:nvPr/>
          </p:nvSpPr>
          <p:spPr>
            <a:xfrm>
              <a:off x="7512847"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26" name="tx226"/>
            <p:cNvSpPr/>
            <p:nvPr/>
          </p:nvSpPr>
          <p:spPr>
            <a:xfrm>
              <a:off x="7976918"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27" name="tx227"/>
            <p:cNvSpPr/>
            <p:nvPr/>
          </p:nvSpPr>
          <p:spPr>
            <a:xfrm>
              <a:off x="8440989" y="524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28" name="tx228"/>
            <p:cNvSpPr/>
            <p:nvPr/>
          </p:nvSpPr>
          <p:spPr>
            <a:xfrm>
              <a:off x="1479925"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9" name="tx229"/>
            <p:cNvSpPr/>
            <p:nvPr/>
          </p:nvSpPr>
          <p:spPr>
            <a:xfrm>
              <a:off x="1943996"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0" name="tx230"/>
            <p:cNvSpPr/>
            <p:nvPr/>
          </p:nvSpPr>
          <p:spPr>
            <a:xfrm>
              <a:off x="2408067"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1" name="tx231"/>
            <p:cNvSpPr/>
            <p:nvPr/>
          </p:nvSpPr>
          <p:spPr>
            <a:xfrm>
              <a:off x="2872138"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2" name="tx232"/>
            <p:cNvSpPr/>
            <p:nvPr/>
          </p:nvSpPr>
          <p:spPr>
            <a:xfrm>
              <a:off x="3336209"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3" name="tx233"/>
            <p:cNvSpPr/>
            <p:nvPr/>
          </p:nvSpPr>
          <p:spPr>
            <a:xfrm>
              <a:off x="3800280"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4" name="tx234"/>
            <p:cNvSpPr/>
            <p:nvPr/>
          </p:nvSpPr>
          <p:spPr>
            <a:xfrm>
              <a:off x="4264351"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5" name="tx235"/>
            <p:cNvSpPr/>
            <p:nvPr/>
          </p:nvSpPr>
          <p:spPr>
            <a:xfrm>
              <a:off x="4728422"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6" name="tx236"/>
            <p:cNvSpPr/>
            <p:nvPr/>
          </p:nvSpPr>
          <p:spPr>
            <a:xfrm>
              <a:off x="5192493"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37" name="tx237"/>
            <p:cNvSpPr/>
            <p:nvPr/>
          </p:nvSpPr>
          <p:spPr>
            <a:xfrm>
              <a:off x="5656563"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38" name="tx238"/>
            <p:cNvSpPr/>
            <p:nvPr/>
          </p:nvSpPr>
          <p:spPr>
            <a:xfrm>
              <a:off x="6120634"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39" name="tx239"/>
            <p:cNvSpPr/>
            <p:nvPr/>
          </p:nvSpPr>
          <p:spPr>
            <a:xfrm>
              <a:off x="6584705"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0" name="tx240"/>
            <p:cNvSpPr/>
            <p:nvPr/>
          </p:nvSpPr>
          <p:spPr>
            <a:xfrm>
              <a:off x="7048776"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41" name="tx241"/>
            <p:cNvSpPr/>
            <p:nvPr/>
          </p:nvSpPr>
          <p:spPr>
            <a:xfrm>
              <a:off x="7512847"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42" name="tx242"/>
            <p:cNvSpPr/>
            <p:nvPr/>
          </p:nvSpPr>
          <p:spPr>
            <a:xfrm>
              <a:off x="7976918"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243" name="tx243"/>
            <p:cNvSpPr/>
            <p:nvPr/>
          </p:nvSpPr>
          <p:spPr>
            <a:xfrm>
              <a:off x="8440989" y="4711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244" name="tx244"/>
            <p:cNvSpPr/>
            <p:nvPr/>
          </p:nvSpPr>
          <p:spPr>
            <a:xfrm>
              <a:off x="1479925"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5" name="tx245"/>
            <p:cNvSpPr/>
            <p:nvPr/>
          </p:nvSpPr>
          <p:spPr>
            <a:xfrm>
              <a:off x="1943996"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6" name="tx246"/>
            <p:cNvSpPr/>
            <p:nvPr/>
          </p:nvSpPr>
          <p:spPr>
            <a:xfrm>
              <a:off x="2408067"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7" name="tx247"/>
            <p:cNvSpPr/>
            <p:nvPr/>
          </p:nvSpPr>
          <p:spPr>
            <a:xfrm>
              <a:off x="2872138"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8" name="tx248"/>
            <p:cNvSpPr/>
            <p:nvPr/>
          </p:nvSpPr>
          <p:spPr>
            <a:xfrm>
              <a:off x="3336209"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49" name="tx249"/>
            <p:cNvSpPr/>
            <p:nvPr/>
          </p:nvSpPr>
          <p:spPr>
            <a:xfrm>
              <a:off x="3800280"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50" name="tx250"/>
            <p:cNvSpPr/>
            <p:nvPr/>
          </p:nvSpPr>
          <p:spPr>
            <a:xfrm>
              <a:off x="4264351"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51" name="tx251"/>
            <p:cNvSpPr/>
            <p:nvPr/>
          </p:nvSpPr>
          <p:spPr>
            <a:xfrm>
              <a:off x="4728422"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52" name="tx252"/>
            <p:cNvSpPr/>
            <p:nvPr/>
          </p:nvSpPr>
          <p:spPr>
            <a:xfrm>
              <a:off x="5192493"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53" name="tx253"/>
            <p:cNvSpPr/>
            <p:nvPr/>
          </p:nvSpPr>
          <p:spPr>
            <a:xfrm>
              <a:off x="5656563"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54" name="tx254"/>
            <p:cNvSpPr/>
            <p:nvPr/>
          </p:nvSpPr>
          <p:spPr>
            <a:xfrm>
              <a:off x="6120634"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55" name="tx255"/>
            <p:cNvSpPr/>
            <p:nvPr/>
          </p:nvSpPr>
          <p:spPr>
            <a:xfrm>
              <a:off x="6584705"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56" name="tx256"/>
            <p:cNvSpPr/>
            <p:nvPr/>
          </p:nvSpPr>
          <p:spPr>
            <a:xfrm>
              <a:off x="7048776" y="255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57" name="tx257"/>
            <p:cNvSpPr/>
            <p:nvPr/>
          </p:nvSpPr>
          <p:spPr>
            <a:xfrm>
              <a:off x="7482718" y="2558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58" name="tx258"/>
            <p:cNvSpPr/>
            <p:nvPr/>
          </p:nvSpPr>
          <p:spPr>
            <a:xfrm>
              <a:off x="7946788" y="2558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259" name="tx259"/>
            <p:cNvSpPr/>
            <p:nvPr/>
          </p:nvSpPr>
          <p:spPr>
            <a:xfrm>
              <a:off x="8410859" y="2558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60" name="rc26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278020" y="3404983"/>
              <a:ext cx="7425134" cy="538189"/>
            </a:xfrm>
            <a:prstGeom prst="rect">
              <a:avLst/>
            </a:prstGeom>
            <a:noFill/>
            <a:ln w="27101" cap="flat">
              <a:solidFill>
                <a:srgbClr val="000000">
                  <a:alpha val="100000"/>
                </a:srgbClr>
              </a:solidFill>
              <a:prstDash val="solid"/>
              <a:miter/>
            </a:ln>
          </p:spPr>
          <p:txBody>
            <a:bodyPr/>
            <a:lstStyle/>
            <a:p/>
          </p:txBody>
        </p:sp>
        <p:sp>
          <p:nvSpPr>
            <p:cNvPr id="388" name="tx388"/>
            <p:cNvSpPr/>
            <p:nvPr/>
          </p:nvSpPr>
          <p:spPr>
            <a:xfrm rot="-2700000">
              <a:off x="14291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89" name="tx389"/>
            <p:cNvSpPr/>
            <p:nvPr/>
          </p:nvSpPr>
          <p:spPr>
            <a:xfrm rot="-2700000">
              <a:off x="1894742"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90" name="tx390"/>
            <p:cNvSpPr/>
            <p:nvPr/>
          </p:nvSpPr>
          <p:spPr>
            <a:xfrm rot="-2700000">
              <a:off x="23572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91" name="tx391"/>
            <p:cNvSpPr/>
            <p:nvPr/>
          </p:nvSpPr>
          <p:spPr>
            <a:xfrm rot="-2700000">
              <a:off x="2821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92" name="tx392"/>
            <p:cNvSpPr/>
            <p:nvPr/>
          </p:nvSpPr>
          <p:spPr>
            <a:xfrm rot="-2700000">
              <a:off x="3285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93" name="tx393"/>
            <p:cNvSpPr/>
            <p:nvPr/>
          </p:nvSpPr>
          <p:spPr>
            <a:xfrm rot="-2700000">
              <a:off x="37495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94" name="tx394"/>
            <p:cNvSpPr/>
            <p:nvPr/>
          </p:nvSpPr>
          <p:spPr>
            <a:xfrm rot="-2700000">
              <a:off x="42135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95" name="tx395"/>
            <p:cNvSpPr/>
            <p:nvPr/>
          </p:nvSpPr>
          <p:spPr>
            <a:xfrm rot="-2700000">
              <a:off x="46776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96" name="tx396"/>
            <p:cNvSpPr/>
            <p:nvPr/>
          </p:nvSpPr>
          <p:spPr>
            <a:xfrm rot="-2700000">
              <a:off x="51417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97" name="tx397"/>
            <p:cNvSpPr/>
            <p:nvPr/>
          </p:nvSpPr>
          <p:spPr>
            <a:xfrm rot="-2700000">
              <a:off x="5605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98" name="tx398"/>
            <p:cNvSpPr/>
            <p:nvPr/>
          </p:nvSpPr>
          <p:spPr>
            <a:xfrm rot="-2700000">
              <a:off x="60698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99" name="tx399"/>
            <p:cNvSpPr/>
            <p:nvPr/>
          </p:nvSpPr>
          <p:spPr>
            <a:xfrm rot="-2700000">
              <a:off x="65339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00" name="tx400"/>
            <p:cNvSpPr/>
            <p:nvPr/>
          </p:nvSpPr>
          <p:spPr>
            <a:xfrm rot="-2700000">
              <a:off x="69980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01" name="tx401"/>
            <p:cNvSpPr/>
            <p:nvPr/>
          </p:nvSpPr>
          <p:spPr>
            <a:xfrm rot="-2700000">
              <a:off x="74620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02" name="tx402"/>
            <p:cNvSpPr/>
            <p:nvPr/>
          </p:nvSpPr>
          <p:spPr>
            <a:xfrm rot="-2700000">
              <a:off x="79261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03" name="tx403"/>
            <p:cNvSpPr/>
            <p:nvPr/>
          </p:nvSpPr>
          <p:spPr>
            <a:xfrm rot="-2700000">
              <a:off x="83902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04" name="tx404"/>
            <p:cNvSpPr/>
            <p:nvPr/>
          </p:nvSpPr>
          <p:spPr>
            <a:xfrm>
              <a:off x="532048" y="5238582"/>
              <a:ext cx="31208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MENA</a:t>
              </a:r>
            </a:p>
          </p:txBody>
        </p:sp>
        <p:sp>
          <p:nvSpPr>
            <p:cNvPr id="405" name="tx405"/>
            <p:cNvSpPr/>
            <p:nvPr/>
          </p:nvSpPr>
          <p:spPr>
            <a:xfrm>
              <a:off x="537992" y="4700392"/>
              <a:ext cx="30614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ROSA</a:t>
              </a:r>
            </a:p>
          </p:txBody>
        </p:sp>
        <p:sp>
          <p:nvSpPr>
            <p:cNvPr id="406" name="tx406"/>
            <p:cNvSpPr/>
            <p:nvPr/>
          </p:nvSpPr>
          <p:spPr>
            <a:xfrm>
              <a:off x="549970" y="4162203"/>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EAPR</a:t>
              </a:r>
            </a:p>
          </p:txBody>
        </p:sp>
        <p:sp>
          <p:nvSpPr>
            <p:cNvPr id="407" name="tx407"/>
            <p:cNvSpPr/>
            <p:nvPr/>
          </p:nvSpPr>
          <p:spPr>
            <a:xfrm>
              <a:off x="508182" y="3624014"/>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408" name="tx408"/>
            <p:cNvSpPr/>
            <p:nvPr/>
          </p:nvSpPr>
          <p:spPr>
            <a:xfrm>
              <a:off x="544027" y="3085825"/>
              <a:ext cx="3001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ECAR</a:t>
              </a:r>
            </a:p>
          </p:txBody>
        </p:sp>
        <p:sp>
          <p:nvSpPr>
            <p:cNvPr id="409" name="tx409"/>
            <p:cNvSpPr/>
            <p:nvPr/>
          </p:nvSpPr>
          <p:spPr>
            <a:xfrm>
              <a:off x="514126" y="2547636"/>
              <a:ext cx="3300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WCAR</a:t>
              </a:r>
            </a:p>
          </p:txBody>
        </p:sp>
        <p:sp>
          <p:nvSpPr>
            <p:cNvPr id="410" name="tx410"/>
            <p:cNvSpPr/>
            <p:nvPr/>
          </p:nvSpPr>
          <p:spPr>
            <a:xfrm>
              <a:off x="549970" y="2009446"/>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ESAR</a:t>
              </a:r>
            </a:p>
          </p:txBody>
        </p:sp>
        <p:sp>
          <p:nvSpPr>
            <p:cNvPr id="411" name="tx411"/>
            <p:cNvSpPr/>
            <p:nvPr/>
          </p:nvSpPr>
          <p:spPr>
            <a:xfrm>
              <a:off x="556005" y="1471257"/>
              <a:ext cx="28812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LACR</a:t>
              </a:r>
            </a:p>
          </p:txBody>
        </p:sp>
        <p:sp>
          <p:nvSpPr>
            <p:cNvPr id="412" name="tx412"/>
            <p:cNvSpPr/>
            <p:nvPr/>
          </p:nvSpPr>
          <p:spPr>
            <a:xfrm>
              <a:off x="3045928" y="59665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413" name="pic413"/>
            <p:cNvPicPr/>
            <p:nvPr/>
          </p:nvPicPr>
          <p:blipFill>
            <a:blip r:embed="rId2" cstate="print"/>
            <a:stretch>
              <a:fillRect/>
            </a:stretch>
          </p:blipFill>
          <p:spPr>
            <a:xfrm>
              <a:off x="4775245" y="5820326"/>
              <a:ext cx="2160000" cy="219455"/>
            </a:xfrm>
            <a:prstGeom prst="rect">
              <a:avLst/>
            </a:prstGeom>
          </p:spPr>
        </p:pic>
        <p:sp>
          <p:nvSpPr>
            <p:cNvPr id="414" name="pl414"/>
            <p:cNvSpPr/>
            <p:nvPr/>
          </p:nvSpPr>
          <p:spPr>
            <a:xfrm>
              <a:off x="4778845" y="59958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5" name="pl415"/>
            <p:cNvSpPr/>
            <p:nvPr/>
          </p:nvSpPr>
          <p:spPr>
            <a:xfrm>
              <a:off x="5402845" y="59958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6" name="pl416"/>
            <p:cNvSpPr/>
            <p:nvPr/>
          </p:nvSpPr>
          <p:spPr>
            <a:xfrm>
              <a:off x="6026845" y="59958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7" name="pl417"/>
            <p:cNvSpPr/>
            <p:nvPr/>
          </p:nvSpPr>
          <p:spPr>
            <a:xfrm>
              <a:off x="6650845" y="59958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8" name="pl418"/>
            <p:cNvSpPr/>
            <p:nvPr/>
          </p:nvSpPr>
          <p:spPr>
            <a:xfrm>
              <a:off x="4778845" y="58203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9" name="pl419"/>
            <p:cNvSpPr/>
            <p:nvPr/>
          </p:nvSpPr>
          <p:spPr>
            <a:xfrm>
              <a:off x="5402845" y="58203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0" name="pl420"/>
            <p:cNvSpPr/>
            <p:nvPr/>
          </p:nvSpPr>
          <p:spPr>
            <a:xfrm>
              <a:off x="6026845" y="58203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1" name="pl421"/>
            <p:cNvSpPr/>
            <p:nvPr/>
          </p:nvSpPr>
          <p:spPr>
            <a:xfrm>
              <a:off x="6650845" y="58203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2" name="tx422"/>
            <p:cNvSpPr/>
            <p:nvPr/>
          </p:nvSpPr>
          <p:spPr>
            <a:xfrm>
              <a:off x="4747755" y="61093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23" name="tx423"/>
            <p:cNvSpPr/>
            <p:nvPr/>
          </p:nvSpPr>
          <p:spPr>
            <a:xfrm>
              <a:off x="5340666" y="61093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424" name="tx424"/>
            <p:cNvSpPr/>
            <p:nvPr/>
          </p:nvSpPr>
          <p:spPr>
            <a:xfrm>
              <a:off x="5964666" y="61093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425" name="tx425"/>
            <p:cNvSpPr/>
            <p:nvPr/>
          </p:nvSpPr>
          <p:spPr>
            <a:xfrm>
              <a:off x="6588666" y="61093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26" name="tx426"/>
            <p:cNvSpPr/>
            <p:nvPr/>
          </p:nvSpPr>
          <p:spPr>
            <a:xfrm>
              <a:off x="906763"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427" name="tx42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28" name="tx428"/>
            <p:cNvSpPr/>
            <p:nvPr/>
          </p:nvSpPr>
          <p:spPr>
            <a:xfrm>
              <a:off x="5935824" y="64727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sp>
          <p:nvSpPr>
            <p:cNvPr id="429" name="tx429"/>
            <p:cNvSpPr/>
            <p:nvPr/>
          </p:nvSpPr>
          <p:spPr>
            <a:xfrm>
              <a:off x="5725238" y="6593460"/>
              <a:ext cx="33491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Non-programme countries are included in Global, but not displayed.</a:t>
              </a:r>
            </a:p>
          </p:txBody>
        </p:sp>
      </p:grpSp>
      <p:sp>
        <p:nvSpPr>
          <p:cNvPr id="4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LACR had the highest HPVc coverage (69%), and MENA had the lowest coverage (1%).</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1719302"/>
              <a:ext cx="2186599" cy="245974"/>
            </a:xfrm>
            <a:custGeom>
              <a:avLst/>
              <a:pathLst>
                <a:path w="2186599" h="245974">
                  <a:moveTo>
                    <a:pt x="0" y="245974"/>
                  </a:moveTo>
                  <a:lnTo>
                    <a:pt x="145773" y="235725"/>
                  </a:lnTo>
                  <a:lnTo>
                    <a:pt x="291546" y="235725"/>
                  </a:lnTo>
                  <a:lnTo>
                    <a:pt x="437319" y="235725"/>
                  </a:lnTo>
                  <a:lnTo>
                    <a:pt x="583093" y="235725"/>
                  </a:lnTo>
                  <a:lnTo>
                    <a:pt x="728866" y="215228"/>
                  </a:lnTo>
                  <a:lnTo>
                    <a:pt x="874639" y="204979"/>
                  </a:lnTo>
                  <a:lnTo>
                    <a:pt x="1020413" y="184481"/>
                  </a:lnTo>
                  <a:lnTo>
                    <a:pt x="1166186" y="194730"/>
                  </a:lnTo>
                  <a:lnTo>
                    <a:pt x="1311959" y="215228"/>
                  </a:lnTo>
                  <a:lnTo>
                    <a:pt x="1457733" y="174232"/>
                  </a:lnTo>
                  <a:lnTo>
                    <a:pt x="1603506" y="235725"/>
                  </a:lnTo>
                  <a:lnTo>
                    <a:pt x="1749279" y="194730"/>
                  </a:lnTo>
                  <a:lnTo>
                    <a:pt x="1895052" y="30746"/>
                  </a:lnTo>
                  <a:lnTo>
                    <a:pt x="2040826" y="0"/>
                  </a:lnTo>
                  <a:lnTo>
                    <a:pt x="2186599" y="10248"/>
                  </a:lnTo>
                </a:path>
              </a:pathLst>
            </a:custGeom>
            <a:ln w="28456" cap="flat">
              <a:solidFill>
                <a:srgbClr val="FF0000">
                  <a:alpha val="100000"/>
                </a:srgbClr>
              </a:solidFill>
              <a:prstDash val="solid"/>
              <a:round/>
            </a:ln>
          </p:spPr>
          <p:txBody>
            <a:bodyPr/>
            <a:lstStyle/>
            <a:p/>
          </p:txBody>
        </p:sp>
        <p:sp>
          <p:nvSpPr>
            <p:cNvPr id="34" name="pl34"/>
            <p:cNvSpPr/>
            <p:nvPr/>
          </p:nvSpPr>
          <p:spPr>
            <a:xfrm>
              <a:off x="1027030" y="1750049"/>
              <a:ext cx="2186599" cy="225476"/>
            </a:xfrm>
            <a:custGeom>
              <a:avLst/>
              <a:pathLst>
                <a:path w="2186599" h="225476">
                  <a:moveTo>
                    <a:pt x="0" y="225476"/>
                  </a:moveTo>
                  <a:lnTo>
                    <a:pt x="145773" y="204979"/>
                  </a:lnTo>
                  <a:lnTo>
                    <a:pt x="291546" y="204979"/>
                  </a:lnTo>
                  <a:lnTo>
                    <a:pt x="437319" y="204979"/>
                  </a:lnTo>
                  <a:lnTo>
                    <a:pt x="583093" y="204979"/>
                  </a:lnTo>
                  <a:lnTo>
                    <a:pt x="728866" y="184481"/>
                  </a:lnTo>
                  <a:lnTo>
                    <a:pt x="874639" y="194730"/>
                  </a:lnTo>
                  <a:lnTo>
                    <a:pt x="1020413" y="174232"/>
                  </a:lnTo>
                  <a:lnTo>
                    <a:pt x="1166186" y="194730"/>
                  </a:lnTo>
                  <a:lnTo>
                    <a:pt x="1311959" y="204979"/>
                  </a:lnTo>
                  <a:lnTo>
                    <a:pt x="1457733" y="194730"/>
                  </a:lnTo>
                  <a:lnTo>
                    <a:pt x="1603506" y="215228"/>
                  </a:lnTo>
                  <a:lnTo>
                    <a:pt x="1749279" y="194730"/>
                  </a:lnTo>
                  <a:lnTo>
                    <a:pt x="1895052" y="112738"/>
                  </a:lnTo>
                  <a:lnTo>
                    <a:pt x="2040826" y="20497"/>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18018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36" name="tx36"/>
            <p:cNvSpPr/>
            <p:nvPr/>
          </p:nvSpPr>
          <p:spPr>
            <a:xfrm>
              <a:off x="1318577" y="17916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37" name="tx37"/>
            <p:cNvSpPr/>
            <p:nvPr/>
          </p:nvSpPr>
          <p:spPr>
            <a:xfrm>
              <a:off x="1610124" y="17916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38" name="tx38"/>
            <p:cNvSpPr/>
            <p:nvPr/>
          </p:nvSpPr>
          <p:spPr>
            <a:xfrm>
              <a:off x="1901670" y="17608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39" name="tx39"/>
            <p:cNvSpPr/>
            <p:nvPr/>
          </p:nvSpPr>
          <p:spPr>
            <a:xfrm>
              <a:off x="2193217" y="175062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40" name="tx40"/>
            <p:cNvSpPr/>
            <p:nvPr/>
          </p:nvSpPr>
          <p:spPr>
            <a:xfrm>
              <a:off x="2484764" y="17301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41" name="tx41"/>
            <p:cNvSpPr/>
            <p:nvPr/>
          </p:nvSpPr>
          <p:spPr>
            <a:xfrm>
              <a:off x="2776310" y="175062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42" name="tx42"/>
            <p:cNvSpPr/>
            <p:nvPr/>
          </p:nvSpPr>
          <p:spPr>
            <a:xfrm>
              <a:off x="3067857" y="15558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43" name="tx43"/>
            <p:cNvSpPr/>
            <p:nvPr/>
          </p:nvSpPr>
          <p:spPr>
            <a:xfrm>
              <a:off x="3213630" y="15661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44" name="tx44"/>
            <p:cNvSpPr/>
            <p:nvPr/>
          </p:nvSpPr>
          <p:spPr>
            <a:xfrm>
              <a:off x="10270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0189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6" name="tx46"/>
            <p:cNvSpPr/>
            <p:nvPr/>
          </p:nvSpPr>
          <p:spPr>
            <a:xfrm>
              <a:off x="1610124" y="20189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7" name="tx47"/>
            <p:cNvSpPr/>
            <p:nvPr/>
          </p:nvSpPr>
          <p:spPr>
            <a:xfrm>
              <a:off x="1901670"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48" name="tx48"/>
            <p:cNvSpPr/>
            <p:nvPr/>
          </p:nvSpPr>
          <p:spPr>
            <a:xfrm>
              <a:off x="2193217"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49" name="tx49"/>
            <p:cNvSpPr/>
            <p:nvPr/>
          </p:nvSpPr>
          <p:spPr>
            <a:xfrm>
              <a:off x="2484764"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50" name="tx50"/>
            <p:cNvSpPr/>
            <p:nvPr/>
          </p:nvSpPr>
          <p:spPr>
            <a:xfrm>
              <a:off x="2776310"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51" name="tx51"/>
            <p:cNvSpPr/>
            <p:nvPr/>
          </p:nvSpPr>
          <p:spPr>
            <a:xfrm>
              <a:off x="3067857" y="18344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52" name="tx52"/>
            <p:cNvSpPr/>
            <p:nvPr/>
          </p:nvSpPr>
          <p:spPr>
            <a:xfrm>
              <a:off x="3213630" y="18139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53" name="pl53"/>
            <p:cNvSpPr/>
            <p:nvPr/>
          </p:nvSpPr>
          <p:spPr>
            <a:xfrm>
              <a:off x="75735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2919825"/>
              <a:ext cx="2186599" cy="696928"/>
            </a:xfrm>
            <a:custGeom>
              <a:avLst/>
              <a:pathLst>
                <a:path w="2186599" h="696928">
                  <a:moveTo>
                    <a:pt x="0" y="696928"/>
                  </a:moveTo>
                  <a:lnTo>
                    <a:pt x="145773" y="625186"/>
                  </a:lnTo>
                  <a:lnTo>
                    <a:pt x="291546" y="461202"/>
                  </a:lnTo>
                  <a:lnTo>
                    <a:pt x="437319" y="430456"/>
                  </a:lnTo>
                  <a:lnTo>
                    <a:pt x="583093" y="61493"/>
                  </a:lnTo>
                  <a:lnTo>
                    <a:pt x="728866" y="133236"/>
                  </a:lnTo>
                  <a:lnTo>
                    <a:pt x="874639" y="112738"/>
                  </a:lnTo>
                  <a:lnTo>
                    <a:pt x="1020413" y="40995"/>
                  </a:lnTo>
                  <a:lnTo>
                    <a:pt x="1166186" y="61493"/>
                  </a:lnTo>
                  <a:lnTo>
                    <a:pt x="1311959" y="163983"/>
                  </a:lnTo>
                  <a:lnTo>
                    <a:pt x="1457733" y="204979"/>
                  </a:lnTo>
                  <a:lnTo>
                    <a:pt x="1603506" y="266472"/>
                  </a:lnTo>
                  <a:lnTo>
                    <a:pt x="1749279" y="71742"/>
                  </a:lnTo>
                  <a:lnTo>
                    <a:pt x="1895052" y="40995"/>
                  </a:lnTo>
                  <a:lnTo>
                    <a:pt x="2040826" y="40995"/>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2919825"/>
              <a:ext cx="2186599" cy="707177"/>
            </a:xfrm>
            <a:custGeom>
              <a:avLst/>
              <a:pathLst>
                <a:path w="2186599" h="707177">
                  <a:moveTo>
                    <a:pt x="0" y="707177"/>
                  </a:moveTo>
                  <a:lnTo>
                    <a:pt x="145773" y="645684"/>
                  </a:lnTo>
                  <a:lnTo>
                    <a:pt x="291546" y="512447"/>
                  </a:lnTo>
                  <a:lnTo>
                    <a:pt x="437319" y="512447"/>
                  </a:lnTo>
                  <a:lnTo>
                    <a:pt x="583093" y="286970"/>
                  </a:lnTo>
                  <a:lnTo>
                    <a:pt x="728866" y="307468"/>
                  </a:lnTo>
                  <a:lnTo>
                    <a:pt x="874639" y="225476"/>
                  </a:lnTo>
                  <a:lnTo>
                    <a:pt x="1020413" y="153734"/>
                  </a:lnTo>
                  <a:lnTo>
                    <a:pt x="1166186" y="225476"/>
                  </a:lnTo>
                  <a:lnTo>
                    <a:pt x="1311959" y="245974"/>
                  </a:lnTo>
                  <a:lnTo>
                    <a:pt x="1457733" y="358713"/>
                  </a:lnTo>
                  <a:lnTo>
                    <a:pt x="1603506" y="379211"/>
                  </a:lnTo>
                  <a:lnTo>
                    <a:pt x="1749279" y="194730"/>
                  </a:lnTo>
                  <a:lnTo>
                    <a:pt x="1895052" y="112738"/>
                  </a:lnTo>
                  <a:lnTo>
                    <a:pt x="2040826" y="30746"/>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34533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6" name="tx86"/>
            <p:cNvSpPr/>
            <p:nvPr/>
          </p:nvSpPr>
          <p:spPr>
            <a:xfrm>
              <a:off x="1318577" y="32176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7" name="tx87"/>
            <p:cNvSpPr/>
            <p:nvPr/>
          </p:nvSpPr>
          <p:spPr>
            <a:xfrm>
              <a:off x="1610124" y="281790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63</a:t>
              </a:r>
            </a:p>
          </p:txBody>
        </p:sp>
        <p:sp>
          <p:nvSpPr>
            <p:cNvPr id="88" name="tx88"/>
            <p:cNvSpPr/>
            <p:nvPr/>
          </p:nvSpPr>
          <p:spPr>
            <a:xfrm>
              <a:off x="1901670" y="28691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58</a:t>
              </a:r>
            </a:p>
          </p:txBody>
        </p:sp>
        <p:sp>
          <p:nvSpPr>
            <p:cNvPr id="89" name="tx89"/>
            <p:cNvSpPr/>
            <p:nvPr/>
          </p:nvSpPr>
          <p:spPr>
            <a:xfrm>
              <a:off x="2193217" y="281790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63</a:t>
              </a:r>
            </a:p>
          </p:txBody>
        </p:sp>
        <p:sp>
          <p:nvSpPr>
            <p:cNvPr id="90" name="tx90"/>
            <p:cNvSpPr/>
            <p:nvPr/>
          </p:nvSpPr>
          <p:spPr>
            <a:xfrm>
              <a:off x="2484764" y="29613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91" name="tx91"/>
            <p:cNvSpPr/>
            <p:nvPr/>
          </p:nvSpPr>
          <p:spPr>
            <a:xfrm>
              <a:off x="2776310" y="282815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62</a:t>
              </a:r>
            </a:p>
          </p:txBody>
        </p:sp>
        <p:sp>
          <p:nvSpPr>
            <p:cNvPr id="92" name="tx92"/>
            <p:cNvSpPr/>
            <p:nvPr/>
          </p:nvSpPr>
          <p:spPr>
            <a:xfrm>
              <a:off x="3067857" y="27974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65</a:t>
              </a:r>
            </a:p>
          </p:txBody>
        </p:sp>
        <p:sp>
          <p:nvSpPr>
            <p:cNvPr id="93" name="tx93"/>
            <p:cNvSpPr/>
            <p:nvPr/>
          </p:nvSpPr>
          <p:spPr>
            <a:xfrm>
              <a:off x="3213630" y="275641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69</a:t>
              </a:r>
            </a:p>
          </p:txBody>
        </p:sp>
        <p:sp>
          <p:nvSpPr>
            <p:cNvPr id="94" name="tx94"/>
            <p:cNvSpPr/>
            <p:nvPr/>
          </p:nvSpPr>
          <p:spPr>
            <a:xfrm>
              <a:off x="102703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318577" y="34962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96" name="tx96"/>
            <p:cNvSpPr/>
            <p:nvPr/>
          </p:nvSpPr>
          <p:spPr>
            <a:xfrm>
              <a:off x="1610124" y="32707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41</a:t>
              </a:r>
            </a:p>
          </p:txBody>
        </p:sp>
        <p:sp>
          <p:nvSpPr>
            <p:cNvPr id="97" name="tx97"/>
            <p:cNvSpPr/>
            <p:nvPr/>
          </p:nvSpPr>
          <p:spPr>
            <a:xfrm>
              <a:off x="1901670" y="32092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98" name="tx98"/>
            <p:cNvSpPr/>
            <p:nvPr/>
          </p:nvSpPr>
          <p:spPr>
            <a:xfrm>
              <a:off x="2193217" y="32092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99" name="tx99"/>
            <p:cNvSpPr/>
            <p:nvPr/>
          </p:nvSpPr>
          <p:spPr>
            <a:xfrm>
              <a:off x="2484764" y="334248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34</a:t>
              </a:r>
            </a:p>
          </p:txBody>
        </p:sp>
        <p:sp>
          <p:nvSpPr>
            <p:cNvPr id="100" name="tx100"/>
            <p:cNvSpPr/>
            <p:nvPr/>
          </p:nvSpPr>
          <p:spPr>
            <a:xfrm>
              <a:off x="2776310" y="31784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50</a:t>
              </a:r>
            </a:p>
          </p:txBody>
        </p:sp>
        <p:sp>
          <p:nvSpPr>
            <p:cNvPr id="101" name="tx101"/>
            <p:cNvSpPr/>
            <p:nvPr/>
          </p:nvSpPr>
          <p:spPr>
            <a:xfrm>
              <a:off x="3067857" y="301451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66</a:t>
              </a:r>
            </a:p>
          </p:txBody>
        </p:sp>
        <p:sp>
          <p:nvSpPr>
            <p:cNvPr id="102" name="tx102"/>
            <p:cNvSpPr/>
            <p:nvPr/>
          </p:nvSpPr>
          <p:spPr>
            <a:xfrm>
              <a:off x="3213630" y="29837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69</a:t>
              </a:r>
            </a:p>
          </p:txBody>
        </p:sp>
        <p:sp>
          <p:nvSpPr>
            <p:cNvPr id="103" name="pl103"/>
            <p:cNvSpPr/>
            <p:nvPr/>
          </p:nvSpPr>
          <p:spPr>
            <a:xfrm>
              <a:off x="75735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757350" y="548345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757350" y="538096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757350" y="517599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757350" y="49710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757350" y="476603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757350" y="456105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757350" y="43560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757350" y="52784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757350" y="507350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757350" y="486852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757350" y="466354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757350" y="445856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757350" y="425358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102703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117280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131857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146435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161012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175589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190167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04744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219321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33899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48476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63053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7631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2208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6785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1363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1027030" y="5186239"/>
              <a:ext cx="2186599" cy="92240"/>
            </a:xfrm>
            <a:custGeom>
              <a:avLst/>
              <a:pathLst>
                <a:path w="2186599" h="92240">
                  <a:moveTo>
                    <a:pt x="0" y="92240"/>
                  </a:moveTo>
                  <a:lnTo>
                    <a:pt x="145773" y="92240"/>
                  </a:lnTo>
                  <a:lnTo>
                    <a:pt x="291546" y="92240"/>
                  </a:lnTo>
                  <a:lnTo>
                    <a:pt x="437319" y="92240"/>
                  </a:lnTo>
                  <a:lnTo>
                    <a:pt x="583093" y="92240"/>
                  </a:lnTo>
                  <a:lnTo>
                    <a:pt x="728866" y="92240"/>
                  </a:lnTo>
                  <a:lnTo>
                    <a:pt x="874639" y="92240"/>
                  </a:lnTo>
                  <a:lnTo>
                    <a:pt x="1020413" y="81991"/>
                  </a:lnTo>
                  <a:lnTo>
                    <a:pt x="1166186" y="81991"/>
                  </a:lnTo>
                  <a:lnTo>
                    <a:pt x="1311959" y="81991"/>
                  </a:lnTo>
                  <a:lnTo>
                    <a:pt x="1457733" y="81991"/>
                  </a:lnTo>
                  <a:lnTo>
                    <a:pt x="1603506" y="81991"/>
                  </a:lnTo>
                  <a:lnTo>
                    <a:pt x="1749279" y="81991"/>
                  </a:lnTo>
                  <a:lnTo>
                    <a:pt x="1895052" y="71742"/>
                  </a:lnTo>
                  <a:lnTo>
                    <a:pt x="2040826" y="0"/>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1027030" y="5186239"/>
              <a:ext cx="2186599" cy="92240"/>
            </a:xfrm>
            <a:custGeom>
              <a:avLst/>
              <a:pathLst>
                <a:path w="2186599" h="92240">
                  <a:moveTo>
                    <a:pt x="0" y="92240"/>
                  </a:moveTo>
                  <a:lnTo>
                    <a:pt x="145773" y="92240"/>
                  </a:lnTo>
                  <a:lnTo>
                    <a:pt x="291546" y="92240"/>
                  </a:lnTo>
                  <a:lnTo>
                    <a:pt x="437319" y="92240"/>
                  </a:lnTo>
                  <a:lnTo>
                    <a:pt x="583093" y="92240"/>
                  </a:lnTo>
                  <a:lnTo>
                    <a:pt x="728866" y="92240"/>
                  </a:lnTo>
                  <a:lnTo>
                    <a:pt x="874639" y="92240"/>
                  </a:lnTo>
                  <a:lnTo>
                    <a:pt x="1020413" y="92240"/>
                  </a:lnTo>
                  <a:lnTo>
                    <a:pt x="1166186" y="81991"/>
                  </a:lnTo>
                  <a:lnTo>
                    <a:pt x="1311959" y="81991"/>
                  </a:lnTo>
                  <a:lnTo>
                    <a:pt x="1457733" y="81991"/>
                  </a:lnTo>
                  <a:lnTo>
                    <a:pt x="1603506" y="92240"/>
                  </a:lnTo>
                  <a:lnTo>
                    <a:pt x="1749279" y="81991"/>
                  </a:lnTo>
                  <a:lnTo>
                    <a:pt x="1895052" y="71742"/>
                  </a:lnTo>
                  <a:lnTo>
                    <a:pt x="2040826" y="0"/>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102703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131857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1610124"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190167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2193217" y="51048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40" name="tx140"/>
            <p:cNvSpPr/>
            <p:nvPr/>
          </p:nvSpPr>
          <p:spPr>
            <a:xfrm>
              <a:off x="2484764" y="51048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41" name="tx141"/>
            <p:cNvSpPr/>
            <p:nvPr/>
          </p:nvSpPr>
          <p:spPr>
            <a:xfrm>
              <a:off x="2776310" y="51048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42" name="tx142"/>
            <p:cNvSpPr/>
            <p:nvPr/>
          </p:nvSpPr>
          <p:spPr>
            <a:xfrm>
              <a:off x="3067857" y="50228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43" name="tx143"/>
            <p:cNvSpPr/>
            <p:nvPr/>
          </p:nvSpPr>
          <p:spPr>
            <a:xfrm>
              <a:off x="3213630" y="50228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44" name="tx144"/>
            <p:cNvSpPr/>
            <p:nvPr/>
          </p:nvSpPr>
          <p:spPr>
            <a:xfrm>
              <a:off x="102703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131857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1610124"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190167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2193217" y="53321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49" name="tx149"/>
            <p:cNvSpPr/>
            <p:nvPr/>
          </p:nvSpPr>
          <p:spPr>
            <a:xfrm>
              <a:off x="2484764" y="53321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0" name="tx150"/>
            <p:cNvSpPr/>
            <p:nvPr/>
          </p:nvSpPr>
          <p:spPr>
            <a:xfrm>
              <a:off x="2776310" y="53321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3067857" y="525018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152" name="tx152"/>
            <p:cNvSpPr/>
            <p:nvPr/>
          </p:nvSpPr>
          <p:spPr>
            <a:xfrm>
              <a:off x="3213630" y="525018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153" name="pl153"/>
            <p:cNvSpPr/>
            <p:nvPr/>
          </p:nvSpPr>
          <p:spPr>
            <a:xfrm>
              <a:off x="757350" y="527847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1606564"/>
              <a:ext cx="2186599" cy="368962"/>
            </a:xfrm>
            <a:custGeom>
              <a:avLst/>
              <a:pathLst>
                <a:path w="2186599" h="368962">
                  <a:moveTo>
                    <a:pt x="0" y="368962"/>
                  </a:moveTo>
                  <a:lnTo>
                    <a:pt x="145773" y="368962"/>
                  </a:lnTo>
                  <a:lnTo>
                    <a:pt x="291546" y="368962"/>
                  </a:lnTo>
                  <a:lnTo>
                    <a:pt x="437319" y="358713"/>
                  </a:lnTo>
                  <a:lnTo>
                    <a:pt x="583093" y="358713"/>
                  </a:lnTo>
                  <a:lnTo>
                    <a:pt x="728866" y="368962"/>
                  </a:lnTo>
                  <a:lnTo>
                    <a:pt x="874639" y="338215"/>
                  </a:lnTo>
                  <a:lnTo>
                    <a:pt x="1020413" y="338215"/>
                  </a:lnTo>
                  <a:lnTo>
                    <a:pt x="1166186" y="327966"/>
                  </a:lnTo>
                  <a:lnTo>
                    <a:pt x="1311959" y="194730"/>
                  </a:lnTo>
                  <a:lnTo>
                    <a:pt x="1457733" y="204979"/>
                  </a:lnTo>
                  <a:lnTo>
                    <a:pt x="1603506" y="194730"/>
                  </a:lnTo>
                  <a:lnTo>
                    <a:pt x="1749279" y="133236"/>
                  </a:lnTo>
                  <a:lnTo>
                    <a:pt x="1895052" y="122987"/>
                  </a:lnTo>
                  <a:lnTo>
                    <a:pt x="2040826" y="81991"/>
                  </a:lnTo>
                  <a:lnTo>
                    <a:pt x="2186599" y="0"/>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1637311"/>
              <a:ext cx="2186599" cy="338215"/>
            </a:xfrm>
            <a:custGeom>
              <a:avLst/>
              <a:pathLst>
                <a:path w="2186599" h="338215">
                  <a:moveTo>
                    <a:pt x="0" y="338215"/>
                  </a:moveTo>
                  <a:lnTo>
                    <a:pt x="145773" y="338215"/>
                  </a:lnTo>
                  <a:lnTo>
                    <a:pt x="291546" y="338215"/>
                  </a:lnTo>
                  <a:lnTo>
                    <a:pt x="437319" y="327966"/>
                  </a:lnTo>
                  <a:lnTo>
                    <a:pt x="583093" y="327966"/>
                  </a:lnTo>
                  <a:lnTo>
                    <a:pt x="728866" y="338215"/>
                  </a:lnTo>
                  <a:lnTo>
                    <a:pt x="874639" y="338215"/>
                  </a:lnTo>
                  <a:lnTo>
                    <a:pt x="1020413" y="307468"/>
                  </a:lnTo>
                  <a:lnTo>
                    <a:pt x="1166186" y="297219"/>
                  </a:lnTo>
                  <a:lnTo>
                    <a:pt x="1311959" y="297219"/>
                  </a:lnTo>
                  <a:lnTo>
                    <a:pt x="1457733" y="163983"/>
                  </a:lnTo>
                  <a:lnTo>
                    <a:pt x="1603506" y="174232"/>
                  </a:lnTo>
                  <a:lnTo>
                    <a:pt x="1749279" y="133236"/>
                  </a:lnTo>
                  <a:lnTo>
                    <a:pt x="1895052" y="102489"/>
                  </a:lnTo>
                  <a:lnTo>
                    <a:pt x="2040826" y="81991"/>
                  </a:lnTo>
                  <a:lnTo>
                    <a:pt x="2186599" y="0"/>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18018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88" name="tx188"/>
            <p:cNvSpPr/>
            <p:nvPr/>
          </p:nvSpPr>
          <p:spPr>
            <a:xfrm>
              <a:off x="4697220" y="17813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89" name="tx189"/>
            <p:cNvSpPr/>
            <p:nvPr/>
          </p:nvSpPr>
          <p:spPr>
            <a:xfrm>
              <a:off x="4988767" y="17711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90" name="tx190"/>
            <p:cNvSpPr/>
            <p:nvPr/>
          </p:nvSpPr>
          <p:spPr>
            <a:xfrm>
              <a:off x="5280313" y="164813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16</a:t>
              </a:r>
            </a:p>
          </p:txBody>
        </p:sp>
        <p:sp>
          <p:nvSpPr>
            <p:cNvPr id="191" name="tx191"/>
            <p:cNvSpPr/>
            <p:nvPr/>
          </p:nvSpPr>
          <p:spPr>
            <a:xfrm>
              <a:off x="5571860" y="157638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192" name="tx192"/>
            <p:cNvSpPr/>
            <p:nvPr/>
          </p:nvSpPr>
          <p:spPr>
            <a:xfrm>
              <a:off x="5863407" y="15251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193" name="tx193"/>
            <p:cNvSpPr/>
            <p:nvPr/>
          </p:nvSpPr>
          <p:spPr>
            <a:xfrm>
              <a:off x="6009180" y="14431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194" name="tx194"/>
            <p:cNvSpPr/>
            <p:nvPr/>
          </p:nvSpPr>
          <p:spPr>
            <a:xfrm>
              <a:off x="382258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202922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97" name="tx197"/>
            <p:cNvSpPr/>
            <p:nvPr/>
          </p:nvSpPr>
          <p:spPr>
            <a:xfrm>
              <a:off x="469722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199847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99" name="tx199"/>
            <p:cNvSpPr/>
            <p:nvPr/>
          </p:nvSpPr>
          <p:spPr>
            <a:xfrm>
              <a:off x="5280313" y="18652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200" name="tx200"/>
            <p:cNvSpPr/>
            <p:nvPr/>
          </p:nvSpPr>
          <p:spPr>
            <a:xfrm>
              <a:off x="5571860" y="18344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201" name="tx201"/>
            <p:cNvSpPr/>
            <p:nvPr/>
          </p:nvSpPr>
          <p:spPr>
            <a:xfrm>
              <a:off x="5863407" y="17832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25</a:t>
              </a:r>
            </a:p>
          </p:txBody>
        </p:sp>
        <p:sp>
          <p:nvSpPr>
            <p:cNvPr id="202" name="tx202"/>
            <p:cNvSpPr/>
            <p:nvPr/>
          </p:nvSpPr>
          <p:spPr>
            <a:xfrm>
              <a:off x="6009180" y="170125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33</a:t>
              </a:r>
            </a:p>
          </p:txBody>
        </p:sp>
        <p:sp>
          <p:nvSpPr>
            <p:cNvPr id="203" name="pl203"/>
            <p:cNvSpPr/>
            <p:nvPr/>
          </p:nvSpPr>
          <p:spPr>
            <a:xfrm>
              <a:off x="355290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355290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355290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355290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355290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355290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355290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355290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355290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355290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355290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355290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355290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355290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382258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396835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411412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425990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440567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455144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469722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484299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498876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513454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528031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542608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557186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571763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586340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00918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3822580" y="3575758"/>
              <a:ext cx="2186599" cy="51244"/>
            </a:xfrm>
            <a:custGeom>
              <a:avLst/>
              <a:pathLst>
                <a:path w="2186599" h="51244">
                  <a:moveTo>
                    <a:pt x="0" y="51244"/>
                  </a:moveTo>
                  <a:lnTo>
                    <a:pt x="145773" y="51244"/>
                  </a:lnTo>
                  <a:lnTo>
                    <a:pt x="291546" y="51244"/>
                  </a:lnTo>
                  <a:lnTo>
                    <a:pt x="437319" y="51244"/>
                  </a:lnTo>
                  <a:lnTo>
                    <a:pt x="583093" y="51244"/>
                  </a:lnTo>
                  <a:lnTo>
                    <a:pt x="728866" y="51244"/>
                  </a:lnTo>
                  <a:lnTo>
                    <a:pt x="874639" y="51244"/>
                  </a:lnTo>
                  <a:lnTo>
                    <a:pt x="1020413" y="51244"/>
                  </a:lnTo>
                  <a:lnTo>
                    <a:pt x="1166186" y="51244"/>
                  </a:lnTo>
                  <a:lnTo>
                    <a:pt x="1311959" y="51244"/>
                  </a:lnTo>
                  <a:lnTo>
                    <a:pt x="1457733" y="51244"/>
                  </a:lnTo>
                  <a:lnTo>
                    <a:pt x="1603506" y="51244"/>
                  </a:lnTo>
                  <a:lnTo>
                    <a:pt x="1749279" y="10248"/>
                  </a:lnTo>
                  <a:lnTo>
                    <a:pt x="1895052" y="40995"/>
                  </a:lnTo>
                  <a:lnTo>
                    <a:pt x="2040826" y="10248"/>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3822580" y="3596256"/>
              <a:ext cx="2186599" cy="30746"/>
            </a:xfrm>
            <a:custGeom>
              <a:avLst/>
              <a:pathLst>
                <a:path w="2186599" h="30746">
                  <a:moveTo>
                    <a:pt x="0" y="30746"/>
                  </a:moveTo>
                  <a:lnTo>
                    <a:pt x="145773" y="30746"/>
                  </a:lnTo>
                  <a:lnTo>
                    <a:pt x="291546" y="30746"/>
                  </a:lnTo>
                  <a:lnTo>
                    <a:pt x="437319" y="30746"/>
                  </a:lnTo>
                  <a:lnTo>
                    <a:pt x="583093" y="30746"/>
                  </a:lnTo>
                  <a:lnTo>
                    <a:pt x="728866" y="30746"/>
                  </a:lnTo>
                  <a:lnTo>
                    <a:pt x="874639" y="30746"/>
                  </a:lnTo>
                  <a:lnTo>
                    <a:pt x="1020413" y="30746"/>
                  </a:lnTo>
                  <a:lnTo>
                    <a:pt x="1166186" y="30746"/>
                  </a:lnTo>
                  <a:lnTo>
                    <a:pt x="1311959" y="30746"/>
                  </a:lnTo>
                  <a:lnTo>
                    <a:pt x="1457733" y="30746"/>
                  </a:lnTo>
                  <a:lnTo>
                    <a:pt x="1603506" y="30746"/>
                  </a:lnTo>
                  <a:lnTo>
                    <a:pt x="1749279" y="30746"/>
                  </a:lnTo>
                  <a:lnTo>
                    <a:pt x="1895052" y="0"/>
                  </a:lnTo>
                  <a:lnTo>
                    <a:pt x="2040826" y="20497"/>
                  </a:lnTo>
                  <a:lnTo>
                    <a:pt x="2186599" y="20497"/>
                  </a:lnTo>
                </a:path>
              </a:pathLst>
            </a:custGeom>
            <a:ln w="28456" cap="flat">
              <a:solidFill>
                <a:srgbClr val="0058AB">
                  <a:alpha val="100000"/>
                </a:srgbClr>
              </a:solidFill>
              <a:prstDash val="solid"/>
              <a:round/>
            </a:ln>
          </p:spPr>
          <p:txBody>
            <a:bodyPr/>
            <a:lstStyle/>
            <a:p/>
          </p:txBody>
        </p:sp>
        <p:sp>
          <p:nvSpPr>
            <p:cNvPr id="235" name="tx235"/>
            <p:cNvSpPr/>
            <p:nvPr/>
          </p:nvSpPr>
          <p:spPr>
            <a:xfrm>
              <a:off x="382258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411412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4405674"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469722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498876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5280313"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5571860" y="342259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242" name="tx242"/>
            <p:cNvSpPr/>
            <p:nvPr/>
          </p:nvSpPr>
          <p:spPr>
            <a:xfrm>
              <a:off x="5863407" y="342259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243" name="tx243"/>
            <p:cNvSpPr/>
            <p:nvPr/>
          </p:nvSpPr>
          <p:spPr>
            <a:xfrm>
              <a:off x="6009180" y="341234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244" name="tx244"/>
            <p:cNvSpPr/>
            <p:nvPr/>
          </p:nvSpPr>
          <p:spPr>
            <a:xfrm>
              <a:off x="382258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411412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4405674"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469722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498876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5280313"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557186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1" name="tx251"/>
            <p:cNvSpPr/>
            <p:nvPr/>
          </p:nvSpPr>
          <p:spPr>
            <a:xfrm>
              <a:off x="5863407" y="36806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52" name="tx252"/>
            <p:cNvSpPr/>
            <p:nvPr/>
          </p:nvSpPr>
          <p:spPr>
            <a:xfrm>
              <a:off x="6009180" y="36806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53" name="pl253"/>
            <p:cNvSpPr/>
            <p:nvPr/>
          </p:nvSpPr>
          <p:spPr>
            <a:xfrm>
              <a:off x="355290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pl254"/>
            <p:cNvSpPr/>
            <p:nvPr/>
          </p:nvSpPr>
          <p:spPr>
            <a:xfrm>
              <a:off x="3552900" y="548345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5" name="pl255"/>
            <p:cNvSpPr/>
            <p:nvPr/>
          </p:nvSpPr>
          <p:spPr>
            <a:xfrm>
              <a:off x="3552900" y="538096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6" name="pl256"/>
            <p:cNvSpPr/>
            <p:nvPr/>
          </p:nvSpPr>
          <p:spPr>
            <a:xfrm>
              <a:off x="3552900" y="517599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7" name="pl257"/>
            <p:cNvSpPr/>
            <p:nvPr/>
          </p:nvSpPr>
          <p:spPr>
            <a:xfrm>
              <a:off x="3552900" y="49710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8" name="pl258"/>
            <p:cNvSpPr/>
            <p:nvPr/>
          </p:nvSpPr>
          <p:spPr>
            <a:xfrm>
              <a:off x="3552900" y="476603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9" name="pl259"/>
            <p:cNvSpPr/>
            <p:nvPr/>
          </p:nvSpPr>
          <p:spPr>
            <a:xfrm>
              <a:off x="3552900" y="456105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0" name="pl260"/>
            <p:cNvSpPr/>
            <p:nvPr/>
          </p:nvSpPr>
          <p:spPr>
            <a:xfrm>
              <a:off x="3552900" y="43560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1" name="pl261"/>
            <p:cNvSpPr/>
            <p:nvPr/>
          </p:nvSpPr>
          <p:spPr>
            <a:xfrm>
              <a:off x="3552900" y="52784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2" name="pl262"/>
            <p:cNvSpPr/>
            <p:nvPr/>
          </p:nvSpPr>
          <p:spPr>
            <a:xfrm>
              <a:off x="3552900" y="507350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3" name="pl263"/>
            <p:cNvSpPr/>
            <p:nvPr/>
          </p:nvSpPr>
          <p:spPr>
            <a:xfrm>
              <a:off x="3552900" y="486852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4" name="pl264"/>
            <p:cNvSpPr/>
            <p:nvPr/>
          </p:nvSpPr>
          <p:spPr>
            <a:xfrm>
              <a:off x="3552900" y="466354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5" name="pl265"/>
            <p:cNvSpPr/>
            <p:nvPr/>
          </p:nvSpPr>
          <p:spPr>
            <a:xfrm>
              <a:off x="3552900" y="445856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6" name="pl266"/>
            <p:cNvSpPr/>
            <p:nvPr/>
          </p:nvSpPr>
          <p:spPr>
            <a:xfrm>
              <a:off x="3552900" y="425358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7" name="pl267"/>
            <p:cNvSpPr/>
            <p:nvPr/>
          </p:nvSpPr>
          <p:spPr>
            <a:xfrm>
              <a:off x="382258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396835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411412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425990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440567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455144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469722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484299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498876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513454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528031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542608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57186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71763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6340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600918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3822580" y="4817277"/>
              <a:ext cx="2186599" cy="461202"/>
            </a:xfrm>
            <a:custGeom>
              <a:avLst/>
              <a:pathLst>
                <a:path w="2186599" h="461202">
                  <a:moveTo>
                    <a:pt x="0" y="461202"/>
                  </a:moveTo>
                  <a:lnTo>
                    <a:pt x="145773" y="461202"/>
                  </a:lnTo>
                  <a:lnTo>
                    <a:pt x="291546" y="461202"/>
                  </a:lnTo>
                  <a:lnTo>
                    <a:pt x="437319" y="461202"/>
                  </a:lnTo>
                  <a:lnTo>
                    <a:pt x="583093" y="461202"/>
                  </a:lnTo>
                  <a:lnTo>
                    <a:pt x="728866" y="461202"/>
                  </a:lnTo>
                  <a:lnTo>
                    <a:pt x="874639" y="461202"/>
                  </a:lnTo>
                  <a:lnTo>
                    <a:pt x="1020413" y="461202"/>
                  </a:lnTo>
                  <a:lnTo>
                    <a:pt x="1166186" y="461202"/>
                  </a:lnTo>
                  <a:lnTo>
                    <a:pt x="1311959" y="430456"/>
                  </a:lnTo>
                  <a:lnTo>
                    <a:pt x="1457733" y="409958"/>
                  </a:lnTo>
                  <a:lnTo>
                    <a:pt x="1603506" y="409958"/>
                  </a:lnTo>
                  <a:lnTo>
                    <a:pt x="1749279" y="368962"/>
                  </a:lnTo>
                  <a:lnTo>
                    <a:pt x="1895052" y="215228"/>
                  </a:lnTo>
                  <a:lnTo>
                    <a:pt x="2040826" y="92240"/>
                  </a:lnTo>
                  <a:lnTo>
                    <a:pt x="2186599" y="0"/>
                  </a:lnTo>
                </a:path>
              </a:pathLst>
            </a:custGeom>
            <a:ln w="28456" cap="flat">
              <a:solidFill>
                <a:srgbClr val="FF0000">
                  <a:alpha val="100000"/>
                </a:srgbClr>
              </a:solidFill>
              <a:prstDash val="solid"/>
              <a:round/>
            </a:ln>
          </p:spPr>
          <p:txBody>
            <a:bodyPr/>
            <a:lstStyle/>
            <a:p/>
          </p:txBody>
        </p:sp>
        <p:sp>
          <p:nvSpPr>
            <p:cNvPr id="284" name="pl284"/>
            <p:cNvSpPr/>
            <p:nvPr/>
          </p:nvSpPr>
          <p:spPr>
            <a:xfrm>
              <a:off x="3822580" y="4817277"/>
              <a:ext cx="2186599" cy="461202"/>
            </a:xfrm>
            <a:custGeom>
              <a:avLst/>
              <a:pathLst>
                <a:path w="2186599" h="461202">
                  <a:moveTo>
                    <a:pt x="0" y="461202"/>
                  </a:moveTo>
                  <a:lnTo>
                    <a:pt x="145773" y="461202"/>
                  </a:lnTo>
                  <a:lnTo>
                    <a:pt x="291546" y="461202"/>
                  </a:lnTo>
                  <a:lnTo>
                    <a:pt x="437319" y="461202"/>
                  </a:lnTo>
                  <a:lnTo>
                    <a:pt x="583093" y="461202"/>
                  </a:lnTo>
                  <a:lnTo>
                    <a:pt x="728866" y="461202"/>
                  </a:lnTo>
                  <a:lnTo>
                    <a:pt x="874639" y="461202"/>
                  </a:lnTo>
                  <a:lnTo>
                    <a:pt x="1020413" y="461202"/>
                  </a:lnTo>
                  <a:lnTo>
                    <a:pt x="1166186" y="461202"/>
                  </a:lnTo>
                  <a:lnTo>
                    <a:pt x="1311959" y="450953"/>
                  </a:lnTo>
                  <a:lnTo>
                    <a:pt x="1457733" y="440705"/>
                  </a:lnTo>
                  <a:lnTo>
                    <a:pt x="1603506" y="430456"/>
                  </a:lnTo>
                  <a:lnTo>
                    <a:pt x="1749279" y="420207"/>
                  </a:lnTo>
                  <a:lnTo>
                    <a:pt x="1895052" y="225476"/>
                  </a:lnTo>
                  <a:lnTo>
                    <a:pt x="2040826" y="92240"/>
                  </a:lnTo>
                  <a:lnTo>
                    <a:pt x="2186599" y="0"/>
                  </a:lnTo>
                </a:path>
              </a:pathLst>
            </a:custGeom>
            <a:ln w="28456" cap="flat">
              <a:solidFill>
                <a:srgbClr val="0058AB">
                  <a:alpha val="100000"/>
                </a:srgbClr>
              </a:solidFill>
              <a:prstDash val="solid"/>
              <a:round/>
            </a:ln>
          </p:spPr>
          <p:txBody>
            <a:bodyPr/>
            <a:lstStyle/>
            <a:p/>
          </p:txBody>
        </p:sp>
        <p:sp>
          <p:nvSpPr>
            <p:cNvPr id="285" name="tx285"/>
            <p:cNvSpPr/>
            <p:nvPr/>
          </p:nvSpPr>
          <p:spPr>
            <a:xfrm>
              <a:off x="382258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6" name="tx286"/>
            <p:cNvSpPr/>
            <p:nvPr/>
          </p:nvSpPr>
          <p:spPr>
            <a:xfrm>
              <a:off x="411412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7" name="tx287"/>
            <p:cNvSpPr/>
            <p:nvPr/>
          </p:nvSpPr>
          <p:spPr>
            <a:xfrm>
              <a:off x="4405674"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8" name="tx288"/>
            <p:cNvSpPr/>
            <p:nvPr/>
          </p:nvSpPr>
          <p:spPr>
            <a:xfrm>
              <a:off x="469722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9" name="tx289"/>
            <p:cNvSpPr/>
            <p:nvPr/>
          </p:nvSpPr>
          <p:spPr>
            <a:xfrm>
              <a:off x="498876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90" name="tx290"/>
            <p:cNvSpPr/>
            <p:nvPr/>
          </p:nvSpPr>
          <p:spPr>
            <a:xfrm>
              <a:off x="5280313" y="5063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291" name="tx291"/>
            <p:cNvSpPr/>
            <p:nvPr/>
          </p:nvSpPr>
          <p:spPr>
            <a:xfrm>
              <a:off x="5571860" y="50228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292" name="tx292"/>
            <p:cNvSpPr/>
            <p:nvPr/>
          </p:nvSpPr>
          <p:spPr>
            <a:xfrm>
              <a:off x="5863407" y="47461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293" name="tx293"/>
            <p:cNvSpPr/>
            <p:nvPr/>
          </p:nvSpPr>
          <p:spPr>
            <a:xfrm>
              <a:off x="6009180" y="46538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45</a:t>
              </a:r>
            </a:p>
          </p:txBody>
        </p:sp>
        <p:sp>
          <p:nvSpPr>
            <p:cNvPr id="294" name="tx294"/>
            <p:cNvSpPr/>
            <p:nvPr/>
          </p:nvSpPr>
          <p:spPr>
            <a:xfrm>
              <a:off x="382258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5" name="tx295"/>
            <p:cNvSpPr/>
            <p:nvPr/>
          </p:nvSpPr>
          <p:spPr>
            <a:xfrm>
              <a:off x="411412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6" name="tx296"/>
            <p:cNvSpPr/>
            <p:nvPr/>
          </p:nvSpPr>
          <p:spPr>
            <a:xfrm>
              <a:off x="4405674"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7" name="tx297"/>
            <p:cNvSpPr/>
            <p:nvPr/>
          </p:nvSpPr>
          <p:spPr>
            <a:xfrm>
              <a:off x="469722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8" name="tx298"/>
            <p:cNvSpPr/>
            <p:nvPr/>
          </p:nvSpPr>
          <p:spPr>
            <a:xfrm>
              <a:off x="498876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9" name="tx299"/>
            <p:cNvSpPr/>
            <p:nvPr/>
          </p:nvSpPr>
          <p:spPr>
            <a:xfrm>
              <a:off x="5280313" y="53219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300" name="tx300"/>
            <p:cNvSpPr/>
            <p:nvPr/>
          </p:nvSpPr>
          <p:spPr>
            <a:xfrm>
              <a:off x="5571860" y="53014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301" name="tx301"/>
            <p:cNvSpPr/>
            <p:nvPr/>
          </p:nvSpPr>
          <p:spPr>
            <a:xfrm>
              <a:off x="5863407" y="497346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302" name="tx302"/>
            <p:cNvSpPr/>
            <p:nvPr/>
          </p:nvSpPr>
          <p:spPr>
            <a:xfrm>
              <a:off x="6009180" y="488122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45</a:t>
              </a:r>
            </a:p>
          </p:txBody>
        </p:sp>
        <p:sp>
          <p:nvSpPr>
            <p:cNvPr id="303" name="pl303"/>
            <p:cNvSpPr/>
            <p:nvPr/>
          </p:nvSpPr>
          <p:spPr>
            <a:xfrm>
              <a:off x="3552900" y="527847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04" name="pl304"/>
            <p:cNvSpPr/>
            <p:nvPr/>
          </p:nvSpPr>
          <p:spPr>
            <a:xfrm>
              <a:off x="634845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5" name="pl305"/>
            <p:cNvSpPr/>
            <p:nvPr/>
          </p:nvSpPr>
          <p:spPr>
            <a:xfrm>
              <a:off x="634845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6" name="pl306"/>
            <p:cNvSpPr/>
            <p:nvPr/>
          </p:nvSpPr>
          <p:spPr>
            <a:xfrm>
              <a:off x="634845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7" name="pl307"/>
            <p:cNvSpPr/>
            <p:nvPr/>
          </p:nvSpPr>
          <p:spPr>
            <a:xfrm>
              <a:off x="634845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8" name="pl308"/>
            <p:cNvSpPr/>
            <p:nvPr/>
          </p:nvSpPr>
          <p:spPr>
            <a:xfrm>
              <a:off x="634845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9" name="pl309"/>
            <p:cNvSpPr/>
            <p:nvPr/>
          </p:nvSpPr>
          <p:spPr>
            <a:xfrm>
              <a:off x="634845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10" name="pl310"/>
            <p:cNvSpPr/>
            <p:nvPr/>
          </p:nvSpPr>
          <p:spPr>
            <a:xfrm>
              <a:off x="634845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11" name="pl311"/>
            <p:cNvSpPr/>
            <p:nvPr/>
          </p:nvSpPr>
          <p:spPr>
            <a:xfrm>
              <a:off x="634845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2" name="pl312"/>
            <p:cNvSpPr/>
            <p:nvPr/>
          </p:nvSpPr>
          <p:spPr>
            <a:xfrm>
              <a:off x="634845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3" name="pl313"/>
            <p:cNvSpPr/>
            <p:nvPr/>
          </p:nvSpPr>
          <p:spPr>
            <a:xfrm>
              <a:off x="634845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4" name="pl314"/>
            <p:cNvSpPr/>
            <p:nvPr/>
          </p:nvSpPr>
          <p:spPr>
            <a:xfrm>
              <a:off x="634845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5" name="pl315"/>
            <p:cNvSpPr/>
            <p:nvPr/>
          </p:nvSpPr>
          <p:spPr>
            <a:xfrm>
              <a:off x="634845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6" name="pl316"/>
            <p:cNvSpPr/>
            <p:nvPr/>
          </p:nvSpPr>
          <p:spPr>
            <a:xfrm>
              <a:off x="634845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7" name="pl317"/>
            <p:cNvSpPr/>
            <p:nvPr/>
          </p:nvSpPr>
          <p:spPr>
            <a:xfrm>
              <a:off x="66181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676390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690967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705545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720122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734699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749277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763854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78431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793009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07586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22163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36741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51318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5895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8047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6618130" y="1319593"/>
              <a:ext cx="2186599" cy="655933"/>
            </a:xfrm>
            <a:custGeom>
              <a:avLst/>
              <a:pathLst>
                <a:path w="2186599" h="655933">
                  <a:moveTo>
                    <a:pt x="0" y="655933"/>
                  </a:moveTo>
                  <a:lnTo>
                    <a:pt x="145773" y="645684"/>
                  </a:lnTo>
                  <a:lnTo>
                    <a:pt x="291546" y="645684"/>
                  </a:lnTo>
                  <a:lnTo>
                    <a:pt x="437319" y="645684"/>
                  </a:lnTo>
                  <a:lnTo>
                    <a:pt x="583093" y="563692"/>
                  </a:lnTo>
                  <a:lnTo>
                    <a:pt x="728866" y="563692"/>
                  </a:lnTo>
                  <a:lnTo>
                    <a:pt x="874639" y="471451"/>
                  </a:lnTo>
                  <a:lnTo>
                    <a:pt x="1020413" y="481700"/>
                  </a:lnTo>
                  <a:lnTo>
                    <a:pt x="1166186" y="409958"/>
                  </a:lnTo>
                  <a:lnTo>
                    <a:pt x="1311959" y="163983"/>
                  </a:lnTo>
                  <a:lnTo>
                    <a:pt x="1457733" y="256223"/>
                  </a:lnTo>
                  <a:lnTo>
                    <a:pt x="1603506" y="225476"/>
                  </a:lnTo>
                  <a:lnTo>
                    <a:pt x="1749279" y="174232"/>
                  </a:lnTo>
                  <a:lnTo>
                    <a:pt x="1895052" y="61493"/>
                  </a:lnTo>
                  <a:lnTo>
                    <a:pt x="2040826" y="30746"/>
                  </a:lnTo>
                  <a:lnTo>
                    <a:pt x="2186599" y="0"/>
                  </a:lnTo>
                </a:path>
              </a:pathLst>
            </a:custGeom>
            <a:ln w="28456" cap="flat">
              <a:solidFill>
                <a:srgbClr val="FF0000">
                  <a:alpha val="100000"/>
                </a:srgbClr>
              </a:solidFill>
              <a:prstDash val="solid"/>
              <a:round/>
            </a:ln>
          </p:spPr>
          <p:txBody>
            <a:bodyPr/>
            <a:lstStyle/>
            <a:p/>
          </p:txBody>
        </p:sp>
        <p:sp>
          <p:nvSpPr>
            <p:cNvPr id="334" name="pl334"/>
            <p:cNvSpPr/>
            <p:nvPr/>
          </p:nvSpPr>
          <p:spPr>
            <a:xfrm>
              <a:off x="6618130" y="1319593"/>
              <a:ext cx="2186599" cy="655933"/>
            </a:xfrm>
            <a:custGeom>
              <a:avLst/>
              <a:pathLst>
                <a:path w="2186599" h="655933">
                  <a:moveTo>
                    <a:pt x="0" y="655933"/>
                  </a:moveTo>
                  <a:lnTo>
                    <a:pt x="145773" y="645684"/>
                  </a:lnTo>
                  <a:lnTo>
                    <a:pt x="291546" y="645684"/>
                  </a:lnTo>
                  <a:lnTo>
                    <a:pt x="437319" y="645684"/>
                  </a:lnTo>
                  <a:lnTo>
                    <a:pt x="583093" y="573941"/>
                  </a:lnTo>
                  <a:lnTo>
                    <a:pt x="728866" y="584190"/>
                  </a:lnTo>
                  <a:lnTo>
                    <a:pt x="874639" y="553443"/>
                  </a:lnTo>
                  <a:lnTo>
                    <a:pt x="1020413" y="532945"/>
                  </a:lnTo>
                  <a:lnTo>
                    <a:pt x="1166186" y="512447"/>
                  </a:lnTo>
                  <a:lnTo>
                    <a:pt x="1311959" y="461202"/>
                  </a:lnTo>
                  <a:lnTo>
                    <a:pt x="1457733" y="420207"/>
                  </a:lnTo>
                  <a:lnTo>
                    <a:pt x="1603506" y="379211"/>
                  </a:lnTo>
                  <a:lnTo>
                    <a:pt x="1749279" y="389460"/>
                  </a:lnTo>
                  <a:lnTo>
                    <a:pt x="1895052" y="204979"/>
                  </a:lnTo>
                  <a:lnTo>
                    <a:pt x="2040826" y="81991"/>
                  </a:lnTo>
                  <a:lnTo>
                    <a:pt x="2186599" y="0"/>
                  </a:lnTo>
                </a:path>
              </a:pathLst>
            </a:custGeom>
            <a:ln w="28456" cap="flat">
              <a:solidFill>
                <a:srgbClr val="0058AB">
                  <a:alpha val="100000"/>
                </a:srgbClr>
              </a:solidFill>
              <a:prstDash val="solid"/>
              <a:round/>
            </a:ln>
          </p:spPr>
          <p:txBody>
            <a:bodyPr/>
            <a:lstStyle/>
            <a:p/>
          </p:txBody>
        </p:sp>
        <p:sp>
          <p:nvSpPr>
            <p:cNvPr id="335" name="tx335"/>
            <p:cNvSpPr/>
            <p:nvPr/>
          </p:nvSpPr>
          <p:spPr>
            <a:xfrm>
              <a:off x="661813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36" name="tx336"/>
            <p:cNvSpPr/>
            <p:nvPr/>
          </p:nvSpPr>
          <p:spPr>
            <a:xfrm>
              <a:off x="6909677" y="18018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337" name="tx337"/>
            <p:cNvSpPr/>
            <p:nvPr/>
          </p:nvSpPr>
          <p:spPr>
            <a:xfrm>
              <a:off x="7201223" y="17198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338" name="tx338"/>
            <p:cNvSpPr/>
            <p:nvPr/>
          </p:nvSpPr>
          <p:spPr>
            <a:xfrm>
              <a:off x="7492770" y="16276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339" name="tx339"/>
            <p:cNvSpPr/>
            <p:nvPr/>
          </p:nvSpPr>
          <p:spPr>
            <a:xfrm>
              <a:off x="7784317" y="15661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340" name="tx340"/>
            <p:cNvSpPr/>
            <p:nvPr/>
          </p:nvSpPr>
          <p:spPr>
            <a:xfrm>
              <a:off x="8075863" y="141240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39</a:t>
              </a:r>
            </a:p>
          </p:txBody>
        </p:sp>
        <p:sp>
          <p:nvSpPr>
            <p:cNvPr id="341" name="tx341"/>
            <p:cNvSpPr/>
            <p:nvPr/>
          </p:nvSpPr>
          <p:spPr>
            <a:xfrm>
              <a:off x="8367410" y="133041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342" name="tx342"/>
            <p:cNvSpPr/>
            <p:nvPr/>
          </p:nvSpPr>
          <p:spPr>
            <a:xfrm>
              <a:off x="8658957" y="11869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61</a:t>
              </a:r>
            </a:p>
          </p:txBody>
        </p:sp>
        <p:sp>
          <p:nvSpPr>
            <p:cNvPr id="343" name="tx343"/>
            <p:cNvSpPr/>
            <p:nvPr/>
          </p:nvSpPr>
          <p:spPr>
            <a:xfrm>
              <a:off x="8804730" y="11561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64</a:t>
              </a:r>
            </a:p>
          </p:txBody>
        </p:sp>
        <p:sp>
          <p:nvSpPr>
            <p:cNvPr id="344" name="tx344"/>
            <p:cNvSpPr/>
            <p:nvPr/>
          </p:nvSpPr>
          <p:spPr>
            <a:xfrm>
              <a:off x="66181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5" name="tx345"/>
            <p:cNvSpPr/>
            <p:nvPr/>
          </p:nvSpPr>
          <p:spPr>
            <a:xfrm>
              <a:off x="6909677" y="202922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46" name="tx346"/>
            <p:cNvSpPr/>
            <p:nvPr/>
          </p:nvSpPr>
          <p:spPr>
            <a:xfrm>
              <a:off x="7201223" y="19574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347" name="tx347"/>
            <p:cNvSpPr/>
            <p:nvPr/>
          </p:nvSpPr>
          <p:spPr>
            <a:xfrm>
              <a:off x="7492770" y="19369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348" name="tx348"/>
            <p:cNvSpPr/>
            <p:nvPr/>
          </p:nvSpPr>
          <p:spPr>
            <a:xfrm>
              <a:off x="7784317" y="189598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349" name="tx349"/>
            <p:cNvSpPr/>
            <p:nvPr/>
          </p:nvSpPr>
          <p:spPr>
            <a:xfrm>
              <a:off x="8075863" y="180374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350" name="tx350"/>
            <p:cNvSpPr/>
            <p:nvPr/>
          </p:nvSpPr>
          <p:spPr>
            <a:xfrm>
              <a:off x="8367410" y="177299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351" name="tx351"/>
            <p:cNvSpPr/>
            <p:nvPr/>
          </p:nvSpPr>
          <p:spPr>
            <a:xfrm>
              <a:off x="8658957" y="146552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352" name="tx352"/>
            <p:cNvSpPr/>
            <p:nvPr/>
          </p:nvSpPr>
          <p:spPr>
            <a:xfrm>
              <a:off x="8804730" y="138353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64</a:t>
              </a:r>
            </a:p>
          </p:txBody>
        </p:sp>
        <p:sp>
          <p:nvSpPr>
            <p:cNvPr id="353" name="pl353"/>
            <p:cNvSpPr/>
            <p:nvPr/>
          </p:nvSpPr>
          <p:spPr>
            <a:xfrm>
              <a:off x="634845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54" name="pl354"/>
            <p:cNvSpPr/>
            <p:nvPr/>
          </p:nvSpPr>
          <p:spPr>
            <a:xfrm>
              <a:off x="634845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5" name="pl355"/>
            <p:cNvSpPr/>
            <p:nvPr/>
          </p:nvSpPr>
          <p:spPr>
            <a:xfrm>
              <a:off x="634845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6" name="pl356"/>
            <p:cNvSpPr/>
            <p:nvPr/>
          </p:nvSpPr>
          <p:spPr>
            <a:xfrm>
              <a:off x="634845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7" name="pl357"/>
            <p:cNvSpPr/>
            <p:nvPr/>
          </p:nvSpPr>
          <p:spPr>
            <a:xfrm>
              <a:off x="634845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8" name="pl358"/>
            <p:cNvSpPr/>
            <p:nvPr/>
          </p:nvSpPr>
          <p:spPr>
            <a:xfrm>
              <a:off x="634845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9" name="pl359"/>
            <p:cNvSpPr/>
            <p:nvPr/>
          </p:nvSpPr>
          <p:spPr>
            <a:xfrm>
              <a:off x="634845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60" name="pl360"/>
            <p:cNvSpPr/>
            <p:nvPr/>
          </p:nvSpPr>
          <p:spPr>
            <a:xfrm>
              <a:off x="634845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61" name="pl361"/>
            <p:cNvSpPr/>
            <p:nvPr/>
          </p:nvSpPr>
          <p:spPr>
            <a:xfrm>
              <a:off x="634845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2" name="pl362"/>
            <p:cNvSpPr/>
            <p:nvPr/>
          </p:nvSpPr>
          <p:spPr>
            <a:xfrm>
              <a:off x="634845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3" name="pl363"/>
            <p:cNvSpPr/>
            <p:nvPr/>
          </p:nvSpPr>
          <p:spPr>
            <a:xfrm>
              <a:off x="63484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4" name="pl364"/>
            <p:cNvSpPr/>
            <p:nvPr/>
          </p:nvSpPr>
          <p:spPr>
            <a:xfrm>
              <a:off x="634845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5" name="pl365"/>
            <p:cNvSpPr/>
            <p:nvPr/>
          </p:nvSpPr>
          <p:spPr>
            <a:xfrm>
              <a:off x="634845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6" name="pl366"/>
            <p:cNvSpPr/>
            <p:nvPr/>
          </p:nvSpPr>
          <p:spPr>
            <a:xfrm>
              <a:off x="634845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7" name="pl367"/>
            <p:cNvSpPr/>
            <p:nvPr/>
          </p:nvSpPr>
          <p:spPr>
            <a:xfrm>
              <a:off x="66181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676390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90967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05545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20122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4699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749277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763854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778431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793009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807586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822163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836741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851318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865895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88047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6618130" y="3001817"/>
              <a:ext cx="2186599" cy="327966"/>
            </a:xfrm>
            <a:custGeom>
              <a:avLst/>
              <a:pathLst>
                <a:path w="2186599" h="327966">
                  <a:moveTo>
                    <a:pt x="0" y="327966"/>
                  </a:moveTo>
                  <a:lnTo>
                    <a:pt x="145773" y="307468"/>
                  </a:lnTo>
                  <a:lnTo>
                    <a:pt x="291546" y="266472"/>
                  </a:lnTo>
                  <a:lnTo>
                    <a:pt x="437319" y="215228"/>
                  </a:lnTo>
                  <a:lnTo>
                    <a:pt x="583093" y="215228"/>
                  </a:lnTo>
                  <a:lnTo>
                    <a:pt x="728866" y="184481"/>
                  </a:lnTo>
                  <a:lnTo>
                    <a:pt x="874639" y="153734"/>
                  </a:lnTo>
                  <a:lnTo>
                    <a:pt x="1020413" y="112738"/>
                  </a:lnTo>
                  <a:lnTo>
                    <a:pt x="1166186" y="112738"/>
                  </a:lnTo>
                  <a:lnTo>
                    <a:pt x="1311959" y="61493"/>
                  </a:lnTo>
                  <a:lnTo>
                    <a:pt x="1457733" y="61493"/>
                  </a:lnTo>
                  <a:lnTo>
                    <a:pt x="1603506" y="40995"/>
                  </a:lnTo>
                  <a:lnTo>
                    <a:pt x="1749279" y="30746"/>
                  </a:lnTo>
                  <a:lnTo>
                    <a:pt x="1895052" y="30746"/>
                  </a:lnTo>
                  <a:lnTo>
                    <a:pt x="2040826" y="10248"/>
                  </a:lnTo>
                  <a:lnTo>
                    <a:pt x="2186599" y="0"/>
                  </a:lnTo>
                </a:path>
              </a:pathLst>
            </a:custGeom>
            <a:ln w="28456" cap="flat">
              <a:solidFill>
                <a:srgbClr val="FF0000">
                  <a:alpha val="100000"/>
                </a:srgbClr>
              </a:solidFill>
              <a:prstDash val="solid"/>
              <a:round/>
            </a:ln>
          </p:spPr>
          <p:txBody>
            <a:bodyPr/>
            <a:lstStyle/>
            <a:p/>
          </p:txBody>
        </p:sp>
        <p:sp>
          <p:nvSpPr>
            <p:cNvPr id="384" name="pl384"/>
            <p:cNvSpPr/>
            <p:nvPr/>
          </p:nvSpPr>
          <p:spPr>
            <a:xfrm>
              <a:off x="6618130" y="3124804"/>
              <a:ext cx="2186599" cy="297219"/>
            </a:xfrm>
            <a:custGeom>
              <a:avLst/>
              <a:pathLst>
                <a:path w="2186599" h="297219">
                  <a:moveTo>
                    <a:pt x="0" y="297219"/>
                  </a:moveTo>
                  <a:lnTo>
                    <a:pt x="145773" y="266472"/>
                  </a:lnTo>
                  <a:lnTo>
                    <a:pt x="291546" y="256223"/>
                  </a:lnTo>
                  <a:lnTo>
                    <a:pt x="437319" y="194730"/>
                  </a:lnTo>
                  <a:lnTo>
                    <a:pt x="583093" y="204979"/>
                  </a:lnTo>
                  <a:lnTo>
                    <a:pt x="728866" y="174232"/>
                  </a:lnTo>
                  <a:lnTo>
                    <a:pt x="874639" y="143485"/>
                  </a:lnTo>
                  <a:lnTo>
                    <a:pt x="1020413" y="92240"/>
                  </a:lnTo>
                  <a:lnTo>
                    <a:pt x="1166186" y="102489"/>
                  </a:lnTo>
                  <a:lnTo>
                    <a:pt x="1311959" y="51244"/>
                  </a:lnTo>
                  <a:lnTo>
                    <a:pt x="1457733" y="61493"/>
                  </a:lnTo>
                  <a:lnTo>
                    <a:pt x="1603506" y="51244"/>
                  </a:lnTo>
                  <a:lnTo>
                    <a:pt x="1749279" y="30746"/>
                  </a:lnTo>
                  <a:lnTo>
                    <a:pt x="1895052" y="20497"/>
                  </a:lnTo>
                  <a:lnTo>
                    <a:pt x="2040826" y="10248"/>
                  </a:lnTo>
                  <a:lnTo>
                    <a:pt x="2186599" y="0"/>
                  </a:lnTo>
                </a:path>
              </a:pathLst>
            </a:custGeom>
            <a:ln w="28456" cap="flat">
              <a:solidFill>
                <a:srgbClr val="0058AB">
                  <a:alpha val="100000"/>
                </a:srgbClr>
              </a:solidFill>
              <a:prstDash val="solid"/>
              <a:round/>
            </a:ln>
          </p:spPr>
          <p:txBody>
            <a:bodyPr/>
            <a:lstStyle/>
            <a:p/>
          </p:txBody>
        </p:sp>
        <p:sp>
          <p:nvSpPr>
            <p:cNvPr id="385" name="tx385"/>
            <p:cNvSpPr/>
            <p:nvPr/>
          </p:nvSpPr>
          <p:spPr>
            <a:xfrm>
              <a:off x="6618130" y="316637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386" name="tx386"/>
            <p:cNvSpPr/>
            <p:nvPr/>
          </p:nvSpPr>
          <p:spPr>
            <a:xfrm>
              <a:off x="6909677" y="310487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35</a:t>
              </a:r>
            </a:p>
          </p:txBody>
        </p:sp>
        <p:sp>
          <p:nvSpPr>
            <p:cNvPr id="387" name="tx387"/>
            <p:cNvSpPr/>
            <p:nvPr/>
          </p:nvSpPr>
          <p:spPr>
            <a:xfrm>
              <a:off x="7201223" y="305363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40</a:t>
              </a:r>
            </a:p>
          </p:txBody>
        </p:sp>
        <p:sp>
          <p:nvSpPr>
            <p:cNvPr id="388" name="tx388"/>
            <p:cNvSpPr/>
            <p:nvPr/>
          </p:nvSpPr>
          <p:spPr>
            <a:xfrm>
              <a:off x="7492770" y="29921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46</a:t>
              </a:r>
            </a:p>
          </p:txBody>
        </p:sp>
        <p:sp>
          <p:nvSpPr>
            <p:cNvPr id="389" name="tx389"/>
            <p:cNvSpPr/>
            <p:nvPr/>
          </p:nvSpPr>
          <p:spPr>
            <a:xfrm>
              <a:off x="7784317" y="29511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50</a:t>
              </a:r>
            </a:p>
          </p:txBody>
        </p:sp>
        <p:sp>
          <p:nvSpPr>
            <p:cNvPr id="390" name="tx390"/>
            <p:cNvSpPr/>
            <p:nvPr/>
          </p:nvSpPr>
          <p:spPr>
            <a:xfrm>
              <a:off x="8075863" y="289989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55</a:t>
              </a:r>
            </a:p>
          </p:txBody>
        </p:sp>
        <p:sp>
          <p:nvSpPr>
            <p:cNvPr id="391" name="tx391"/>
            <p:cNvSpPr/>
            <p:nvPr/>
          </p:nvSpPr>
          <p:spPr>
            <a:xfrm>
              <a:off x="8367410" y="28691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58</a:t>
              </a:r>
            </a:p>
          </p:txBody>
        </p:sp>
        <p:sp>
          <p:nvSpPr>
            <p:cNvPr id="392" name="tx392"/>
            <p:cNvSpPr/>
            <p:nvPr/>
          </p:nvSpPr>
          <p:spPr>
            <a:xfrm>
              <a:off x="8658957" y="28486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393" name="tx393"/>
            <p:cNvSpPr/>
            <p:nvPr/>
          </p:nvSpPr>
          <p:spPr>
            <a:xfrm>
              <a:off x="8804730" y="283840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61</a:t>
              </a:r>
            </a:p>
          </p:txBody>
        </p:sp>
        <p:sp>
          <p:nvSpPr>
            <p:cNvPr id="394" name="tx394"/>
            <p:cNvSpPr/>
            <p:nvPr/>
          </p:nvSpPr>
          <p:spPr>
            <a:xfrm>
              <a:off x="6618130" y="348596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395" name="tx395"/>
            <p:cNvSpPr/>
            <p:nvPr/>
          </p:nvSpPr>
          <p:spPr>
            <a:xfrm>
              <a:off x="6909677" y="34449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24</a:t>
              </a:r>
            </a:p>
          </p:txBody>
        </p:sp>
        <p:sp>
          <p:nvSpPr>
            <p:cNvPr id="396" name="tx396"/>
            <p:cNvSpPr/>
            <p:nvPr/>
          </p:nvSpPr>
          <p:spPr>
            <a:xfrm>
              <a:off x="7201223" y="339372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29</a:t>
              </a:r>
            </a:p>
          </p:txBody>
        </p:sp>
        <p:sp>
          <p:nvSpPr>
            <p:cNvPr id="397" name="tx397"/>
            <p:cNvSpPr/>
            <p:nvPr/>
          </p:nvSpPr>
          <p:spPr>
            <a:xfrm>
              <a:off x="7492770" y="33322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35</a:t>
              </a:r>
            </a:p>
          </p:txBody>
        </p:sp>
        <p:sp>
          <p:nvSpPr>
            <p:cNvPr id="398" name="tx398"/>
            <p:cNvSpPr/>
            <p:nvPr/>
          </p:nvSpPr>
          <p:spPr>
            <a:xfrm>
              <a:off x="7784317" y="32912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399" name="tx399"/>
            <p:cNvSpPr/>
            <p:nvPr/>
          </p:nvSpPr>
          <p:spPr>
            <a:xfrm>
              <a:off x="8075863" y="325024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43</a:t>
              </a:r>
            </a:p>
          </p:txBody>
        </p:sp>
        <p:sp>
          <p:nvSpPr>
            <p:cNvPr id="400" name="tx400"/>
            <p:cNvSpPr/>
            <p:nvPr/>
          </p:nvSpPr>
          <p:spPr>
            <a:xfrm>
              <a:off x="8367410" y="321949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401" name="tx401"/>
            <p:cNvSpPr/>
            <p:nvPr/>
          </p:nvSpPr>
          <p:spPr>
            <a:xfrm>
              <a:off x="8658957" y="319899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48</a:t>
              </a:r>
            </a:p>
          </p:txBody>
        </p:sp>
        <p:sp>
          <p:nvSpPr>
            <p:cNvPr id="402" name="tx402"/>
            <p:cNvSpPr/>
            <p:nvPr/>
          </p:nvSpPr>
          <p:spPr>
            <a:xfrm>
              <a:off x="8804730" y="318874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49</a:t>
              </a:r>
            </a:p>
          </p:txBody>
        </p:sp>
        <p:sp>
          <p:nvSpPr>
            <p:cNvPr id="403" name="pl403"/>
            <p:cNvSpPr/>
            <p:nvPr/>
          </p:nvSpPr>
          <p:spPr>
            <a:xfrm>
              <a:off x="634845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404" name="tx404"/>
            <p:cNvSpPr/>
            <p:nvPr/>
          </p:nvSpPr>
          <p:spPr>
            <a:xfrm>
              <a:off x="1940422" y="4032086"/>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ROSA</a:t>
              </a:r>
            </a:p>
          </p:txBody>
        </p:sp>
        <p:sp>
          <p:nvSpPr>
            <p:cNvPr id="405" name="tx405"/>
            <p:cNvSpPr/>
            <p:nvPr/>
          </p:nvSpPr>
          <p:spPr>
            <a:xfrm>
              <a:off x="4721890" y="4032086"/>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WCAR</a:t>
              </a:r>
            </a:p>
          </p:txBody>
        </p:sp>
        <p:sp>
          <p:nvSpPr>
            <p:cNvPr id="406" name="tx406"/>
            <p:cNvSpPr/>
            <p:nvPr/>
          </p:nvSpPr>
          <p:spPr>
            <a:xfrm>
              <a:off x="1950938" y="2380609"/>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LACR</a:t>
              </a:r>
            </a:p>
          </p:txBody>
        </p:sp>
        <p:sp>
          <p:nvSpPr>
            <p:cNvPr id="407" name="tx407"/>
            <p:cNvSpPr/>
            <p:nvPr/>
          </p:nvSpPr>
          <p:spPr>
            <a:xfrm>
              <a:off x="4732452" y="2380609"/>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MENA</a:t>
              </a:r>
            </a:p>
          </p:txBody>
        </p:sp>
        <p:sp>
          <p:nvSpPr>
            <p:cNvPr id="408" name="tx408"/>
            <p:cNvSpPr/>
            <p:nvPr/>
          </p:nvSpPr>
          <p:spPr>
            <a:xfrm>
              <a:off x="7248881" y="2380609"/>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Non-programme</a:t>
              </a:r>
            </a:p>
          </p:txBody>
        </p:sp>
        <p:sp>
          <p:nvSpPr>
            <p:cNvPr id="409" name="tx409"/>
            <p:cNvSpPr/>
            <p:nvPr/>
          </p:nvSpPr>
          <p:spPr>
            <a:xfrm>
              <a:off x="1947463" y="729133"/>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EAPR</a:t>
              </a:r>
            </a:p>
          </p:txBody>
        </p:sp>
        <p:sp>
          <p:nvSpPr>
            <p:cNvPr id="410" name="tx410"/>
            <p:cNvSpPr/>
            <p:nvPr/>
          </p:nvSpPr>
          <p:spPr>
            <a:xfrm>
              <a:off x="4739492" y="729133"/>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ECAR</a:t>
              </a:r>
            </a:p>
          </p:txBody>
        </p:sp>
        <p:sp>
          <p:nvSpPr>
            <p:cNvPr id="411" name="tx411"/>
            <p:cNvSpPr/>
            <p:nvPr/>
          </p:nvSpPr>
          <p:spPr>
            <a:xfrm>
              <a:off x="7538563" y="729133"/>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ESAR</a:t>
              </a:r>
            </a:p>
          </p:txBody>
        </p:sp>
        <p:sp>
          <p:nvSpPr>
            <p:cNvPr id="412" name="tx412"/>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13" name="tx413"/>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14" name="tx414"/>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15" name="tx415"/>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16" name="tx416"/>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17" name="tx417"/>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18" name="tx418"/>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19" name="tx419"/>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20" name="tx420"/>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21" name="tx421"/>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22" name="tx422"/>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23" name="tx423"/>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24" name="tx424"/>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25" name="tx425"/>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26" name="tx426"/>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27" name="tx427"/>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28" name="tx428"/>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29" name="tx429"/>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30" name="tx430"/>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31" name="tx431"/>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32" name="tx432"/>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33" name="tx433"/>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34" name="tx434"/>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35" name="tx435"/>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36" name="tx436"/>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37" name="tx437"/>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38" name="tx438"/>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39" name="tx439"/>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40" name="tx440"/>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41" name="tx441"/>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42" name="tx442"/>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43" name="tx443"/>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44" name="tx444"/>
            <p:cNvSpPr/>
            <p:nvPr/>
          </p:nvSpPr>
          <p:spPr>
            <a:xfrm rot="-5400000">
              <a:off x="6491029"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45" name="tx445"/>
            <p:cNvSpPr/>
            <p:nvPr/>
          </p:nvSpPr>
          <p:spPr>
            <a:xfrm rot="-5400000">
              <a:off x="6641054" y="4038036"/>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46" name="tx446"/>
            <p:cNvSpPr/>
            <p:nvPr/>
          </p:nvSpPr>
          <p:spPr>
            <a:xfrm rot="-5400000">
              <a:off x="678257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47" name="tx447"/>
            <p:cNvSpPr/>
            <p:nvPr/>
          </p:nvSpPr>
          <p:spPr>
            <a:xfrm rot="-5400000">
              <a:off x="6928349"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48" name="tx448"/>
            <p:cNvSpPr/>
            <p:nvPr/>
          </p:nvSpPr>
          <p:spPr>
            <a:xfrm rot="-5400000">
              <a:off x="707412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49" name="tx449"/>
            <p:cNvSpPr/>
            <p:nvPr/>
          </p:nvSpPr>
          <p:spPr>
            <a:xfrm rot="-5400000">
              <a:off x="721989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50" name="tx450"/>
            <p:cNvSpPr/>
            <p:nvPr/>
          </p:nvSpPr>
          <p:spPr>
            <a:xfrm rot="-5400000">
              <a:off x="736566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51" name="tx451"/>
            <p:cNvSpPr/>
            <p:nvPr/>
          </p:nvSpPr>
          <p:spPr>
            <a:xfrm rot="-5400000">
              <a:off x="751144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52" name="tx452"/>
            <p:cNvSpPr/>
            <p:nvPr/>
          </p:nvSpPr>
          <p:spPr>
            <a:xfrm rot="-5400000">
              <a:off x="765721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53" name="tx453"/>
            <p:cNvSpPr/>
            <p:nvPr/>
          </p:nvSpPr>
          <p:spPr>
            <a:xfrm rot="-5400000">
              <a:off x="780298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54" name="tx454"/>
            <p:cNvSpPr/>
            <p:nvPr/>
          </p:nvSpPr>
          <p:spPr>
            <a:xfrm rot="-5400000">
              <a:off x="794876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55" name="tx455"/>
            <p:cNvSpPr/>
            <p:nvPr/>
          </p:nvSpPr>
          <p:spPr>
            <a:xfrm rot="-5400000">
              <a:off x="809453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56" name="tx456"/>
            <p:cNvSpPr/>
            <p:nvPr/>
          </p:nvSpPr>
          <p:spPr>
            <a:xfrm rot="-5400000">
              <a:off x="824030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57" name="tx457"/>
            <p:cNvSpPr/>
            <p:nvPr/>
          </p:nvSpPr>
          <p:spPr>
            <a:xfrm rot="-5400000">
              <a:off x="838608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58" name="tx458"/>
            <p:cNvSpPr/>
            <p:nvPr/>
          </p:nvSpPr>
          <p:spPr>
            <a:xfrm rot="-5400000">
              <a:off x="853185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59" name="tx459"/>
            <p:cNvSpPr/>
            <p:nvPr/>
          </p:nvSpPr>
          <p:spPr>
            <a:xfrm rot="-5400000">
              <a:off x="867762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60" name="tx460"/>
            <p:cNvSpPr/>
            <p:nvPr/>
          </p:nvSpPr>
          <p:spPr>
            <a:xfrm>
              <a:off x="632541" y="19355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1" name="tx461"/>
            <p:cNvSpPr/>
            <p:nvPr/>
          </p:nvSpPr>
          <p:spPr>
            <a:xfrm>
              <a:off x="570361" y="17305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2" name="tx462"/>
            <p:cNvSpPr/>
            <p:nvPr/>
          </p:nvSpPr>
          <p:spPr>
            <a:xfrm>
              <a:off x="570361" y="15255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3" name="tx463"/>
            <p:cNvSpPr/>
            <p:nvPr/>
          </p:nvSpPr>
          <p:spPr>
            <a:xfrm>
              <a:off x="570361" y="13205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4" name="tx464"/>
            <p:cNvSpPr/>
            <p:nvPr/>
          </p:nvSpPr>
          <p:spPr>
            <a:xfrm>
              <a:off x="570361" y="11156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5" name="tx465"/>
            <p:cNvSpPr/>
            <p:nvPr/>
          </p:nvSpPr>
          <p:spPr>
            <a:xfrm>
              <a:off x="508182" y="91062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6" name="tx466"/>
            <p:cNvSpPr/>
            <p:nvPr/>
          </p:nvSpPr>
          <p:spPr>
            <a:xfrm>
              <a:off x="632541" y="35869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7" name="tx467"/>
            <p:cNvSpPr/>
            <p:nvPr/>
          </p:nvSpPr>
          <p:spPr>
            <a:xfrm>
              <a:off x="570361" y="33820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8" name="tx468"/>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9" name="tx469"/>
            <p:cNvSpPr/>
            <p:nvPr/>
          </p:nvSpPr>
          <p:spPr>
            <a:xfrm>
              <a:off x="570361" y="29720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0" name="tx470"/>
            <p:cNvSpPr/>
            <p:nvPr/>
          </p:nvSpPr>
          <p:spPr>
            <a:xfrm>
              <a:off x="570361" y="27670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1" name="tx471"/>
            <p:cNvSpPr/>
            <p:nvPr/>
          </p:nvSpPr>
          <p:spPr>
            <a:xfrm>
              <a:off x="508182" y="256210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2" name="tx472"/>
            <p:cNvSpPr/>
            <p:nvPr/>
          </p:nvSpPr>
          <p:spPr>
            <a:xfrm>
              <a:off x="632541" y="523847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73" name="tx473"/>
            <p:cNvSpPr/>
            <p:nvPr/>
          </p:nvSpPr>
          <p:spPr>
            <a:xfrm>
              <a:off x="570361" y="50334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4" name="tx474"/>
            <p:cNvSpPr/>
            <p:nvPr/>
          </p:nvSpPr>
          <p:spPr>
            <a:xfrm>
              <a:off x="570361" y="48285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5" name="tx475"/>
            <p:cNvSpPr/>
            <p:nvPr/>
          </p:nvSpPr>
          <p:spPr>
            <a:xfrm>
              <a:off x="570361" y="46235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6" name="tx476"/>
            <p:cNvSpPr/>
            <p:nvPr/>
          </p:nvSpPr>
          <p:spPr>
            <a:xfrm>
              <a:off x="570361" y="44185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7" name="tx477"/>
            <p:cNvSpPr/>
            <p:nvPr/>
          </p:nvSpPr>
          <p:spPr>
            <a:xfrm>
              <a:off x="508182" y="421357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8" name="tx478"/>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79" name="pl479"/>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480" name="pl480"/>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481" name="tx481"/>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482" name="tx482"/>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483" name="tx483"/>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484" name="tx484"/>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1975526"/>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34" name="pl34"/>
            <p:cNvSpPr/>
            <p:nvPr/>
          </p:nvSpPr>
          <p:spPr>
            <a:xfrm>
              <a:off x="1027030" y="1975526"/>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277631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306785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3" name="tx43"/>
            <p:cNvSpPr/>
            <p:nvPr/>
          </p:nvSpPr>
          <p:spPr>
            <a:xfrm>
              <a:off x="321363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4" name="tx44"/>
            <p:cNvSpPr/>
            <p:nvPr/>
          </p:nvSpPr>
          <p:spPr>
            <a:xfrm>
              <a:off x="10270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306785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2" name="tx52"/>
            <p:cNvSpPr/>
            <p:nvPr/>
          </p:nvSpPr>
          <p:spPr>
            <a:xfrm>
              <a:off x="32136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3" name="pl53"/>
            <p:cNvSpPr/>
            <p:nvPr/>
          </p:nvSpPr>
          <p:spPr>
            <a:xfrm>
              <a:off x="75735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3176049"/>
              <a:ext cx="2186599" cy="450953"/>
            </a:xfrm>
            <a:custGeom>
              <a:avLst/>
              <a:pathLst>
                <a:path w="2186599" h="450953">
                  <a:moveTo>
                    <a:pt x="0" y="450953"/>
                  </a:moveTo>
                  <a:lnTo>
                    <a:pt x="145773" y="450953"/>
                  </a:lnTo>
                  <a:lnTo>
                    <a:pt x="291546" y="450953"/>
                  </a:lnTo>
                  <a:lnTo>
                    <a:pt x="437319" y="450953"/>
                  </a:lnTo>
                  <a:lnTo>
                    <a:pt x="583093" y="450953"/>
                  </a:lnTo>
                  <a:lnTo>
                    <a:pt x="728866" y="450953"/>
                  </a:lnTo>
                  <a:lnTo>
                    <a:pt x="874639" y="440705"/>
                  </a:lnTo>
                  <a:lnTo>
                    <a:pt x="1020413" y="276721"/>
                  </a:lnTo>
                  <a:lnTo>
                    <a:pt x="1166186" y="174232"/>
                  </a:lnTo>
                  <a:lnTo>
                    <a:pt x="1311959" y="174232"/>
                  </a:lnTo>
                  <a:lnTo>
                    <a:pt x="1457733" y="215228"/>
                  </a:lnTo>
                  <a:lnTo>
                    <a:pt x="1603506" y="204979"/>
                  </a:lnTo>
                  <a:lnTo>
                    <a:pt x="1749279" y="184481"/>
                  </a:lnTo>
                  <a:lnTo>
                    <a:pt x="1895052" y="143485"/>
                  </a:lnTo>
                  <a:lnTo>
                    <a:pt x="2040826" y="71742"/>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3196547"/>
              <a:ext cx="2186599" cy="430456"/>
            </a:xfrm>
            <a:custGeom>
              <a:avLst/>
              <a:pathLst>
                <a:path w="2186599" h="430456">
                  <a:moveTo>
                    <a:pt x="0" y="430456"/>
                  </a:moveTo>
                  <a:lnTo>
                    <a:pt x="145773" y="430456"/>
                  </a:lnTo>
                  <a:lnTo>
                    <a:pt x="291546" y="430456"/>
                  </a:lnTo>
                  <a:lnTo>
                    <a:pt x="437319" y="430456"/>
                  </a:lnTo>
                  <a:lnTo>
                    <a:pt x="583093" y="430456"/>
                  </a:lnTo>
                  <a:lnTo>
                    <a:pt x="728866" y="430456"/>
                  </a:lnTo>
                  <a:lnTo>
                    <a:pt x="874639" y="430456"/>
                  </a:lnTo>
                  <a:lnTo>
                    <a:pt x="1020413" y="379211"/>
                  </a:lnTo>
                  <a:lnTo>
                    <a:pt x="1166186" y="194730"/>
                  </a:lnTo>
                  <a:lnTo>
                    <a:pt x="1311959" y="235725"/>
                  </a:lnTo>
                  <a:lnTo>
                    <a:pt x="1457733" y="256223"/>
                  </a:lnTo>
                  <a:lnTo>
                    <a:pt x="1603506" y="245974"/>
                  </a:lnTo>
                  <a:lnTo>
                    <a:pt x="1749279" y="235725"/>
                  </a:lnTo>
                  <a:lnTo>
                    <a:pt x="1895052" y="194730"/>
                  </a:lnTo>
                  <a:lnTo>
                    <a:pt x="2040826" y="51244"/>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31857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1610124"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1901670" y="34533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9" name="tx89"/>
            <p:cNvSpPr/>
            <p:nvPr/>
          </p:nvSpPr>
          <p:spPr>
            <a:xfrm>
              <a:off x="2193217" y="318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90" name="tx90"/>
            <p:cNvSpPr/>
            <p:nvPr/>
          </p:nvSpPr>
          <p:spPr>
            <a:xfrm>
              <a:off x="2484764" y="32278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91" name="tx91"/>
            <p:cNvSpPr/>
            <p:nvPr/>
          </p:nvSpPr>
          <p:spPr>
            <a:xfrm>
              <a:off x="2776310" y="319711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26</a:t>
              </a:r>
            </a:p>
          </p:txBody>
        </p:sp>
        <p:sp>
          <p:nvSpPr>
            <p:cNvPr id="92" name="tx92"/>
            <p:cNvSpPr/>
            <p:nvPr/>
          </p:nvSpPr>
          <p:spPr>
            <a:xfrm>
              <a:off x="3067857" y="308437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37</a:t>
              </a:r>
            </a:p>
          </p:txBody>
        </p:sp>
        <p:sp>
          <p:nvSpPr>
            <p:cNvPr id="93" name="tx93"/>
            <p:cNvSpPr/>
            <p:nvPr/>
          </p:nvSpPr>
          <p:spPr>
            <a:xfrm>
              <a:off x="3213630" y="301263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44</a:t>
              </a:r>
            </a:p>
          </p:txBody>
        </p:sp>
        <p:sp>
          <p:nvSpPr>
            <p:cNvPr id="94" name="tx94"/>
            <p:cNvSpPr/>
            <p:nvPr/>
          </p:nvSpPr>
          <p:spPr>
            <a:xfrm>
              <a:off x="102703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31857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1610124"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190167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2193217" y="345522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99" name="tx99"/>
            <p:cNvSpPr/>
            <p:nvPr/>
          </p:nvSpPr>
          <p:spPr>
            <a:xfrm>
              <a:off x="2484764" y="35167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100" name="tx100"/>
            <p:cNvSpPr/>
            <p:nvPr/>
          </p:nvSpPr>
          <p:spPr>
            <a:xfrm>
              <a:off x="2776310" y="34962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101" name="tx101"/>
            <p:cNvSpPr/>
            <p:nvPr/>
          </p:nvSpPr>
          <p:spPr>
            <a:xfrm>
              <a:off x="3067857" y="33117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37</a:t>
              </a:r>
            </a:p>
          </p:txBody>
        </p:sp>
        <p:sp>
          <p:nvSpPr>
            <p:cNvPr id="102" name="tx102"/>
            <p:cNvSpPr/>
            <p:nvPr/>
          </p:nvSpPr>
          <p:spPr>
            <a:xfrm>
              <a:off x="3213630" y="32604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42</a:t>
              </a:r>
            </a:p>
          </p:txBody>
        </p:sp>
        <p:sp>
          <p:nvSpPr>
            <p:cNvPr id="103" name="pl103"/>
            <p:cNvSpPr/>
            <p:nvPr/>
          </p:nvSpPr>
          <p:spPr>
            <a:xfrm>
              <a:off x="75735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757350" y="548345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757350" y="538096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757350" y="517599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757350" y="49710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757350" y="476603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757350" y="456105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757350" y="43560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757350" y="52784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757350" y="507350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757350" y="486852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757350" y="466354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757350" y="445856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757350" y="425358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102703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117280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131857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146435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161012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175589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190167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04744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219321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33899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48476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63053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7631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2208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6785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1363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1027030" y="527847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1027030" y="527847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102703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131857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1610124"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190167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219321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2484764"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277631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306785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3" name="tx143"/>
            <p:cNvSpPr/>
            <p:nvPr/>
          </p:nvSpPr>
          <p:spPr>
            <a:xfrm>
              <a:off x="321363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4" name="tx144"/>
            <p:cNvSpPr/>
            <p:nvPr/>
          </p:nvSpPr>
          <p:spPr>
            <a:xfrm>
              <a:off x="102703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131857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1610124"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190167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219321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2484764"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277631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306785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321363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pl153"/>
            <p:cNvSpPr/>
            <p:nvPr/>
          </p:nvSpPr>
          <p:spPr>
            <a:xfrm>
              <a:off x="757350" y="527847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1924281"/>
              <a:ext cx="2186599" cy="51244"/>
            </a:xfrm>
            <a:custGeom>
              <a:avLst/>
              <a:pathLst>
                <a:path w="2186599" h="51244">
                  <a:moveTo>
                    <a:pt x="0" y="51244"/>
                  </a:moveTo>
                  <a:lnTo>
                    <a:pt x="145773" y="51244"/>
                  </a:lnTo>
                  <a:lnTo>
                    <a:pt x="291546" y="51244"/>
                  </a:lnTo>
                  <a:lnTo>
                    <a:pt x="437319" y="51244"/>
                  </a:lnTo>
                  <a:lnTo>
                    <a:pt x="583093" y="51244"/>
                  </a:lnTo>
                  <a:lnTo>
                    <a:pt x="728866" y="51244"/>
                  </a:lnTo>
                  <a:lnTo>
                    <a:pt x="874639" y="20497"/>
                  </a:lnTo>
                  <a:lnTo>
                    <a:pt x="1020413" y="20497"/>
                  </a:lnTo>
                  <a:lnTo>
                    <a:pt x="1166186" y="20497"/>
                  </a:lnTo>
                  <a:lnTo>
                    <a:pt x="1311959" y="20497"/>
                  </a:lnTo>
                  <a:lnTo>
                    <a:pt x="1457733" y="20497"/>
                  </a:lnTo>
                  <a:lnTo>
                    <a:pt x="1603506" y="20497"/>
                  </a:lnTo>
                  <a:lnTo>
                    <a:pt x="1749279" y="20497"/>
                  </a:lnTo>
                  <a:lnTo>
                    <a:pt x="1895052" y="10248"/>
                  </a:lnTo>
                  <a:lnTo>
                    <a:pt x="2040826" y="0"/>
                  </a:lnTo>
                  <a:lnTo>
                    <a:pt x="2186599" y="0"/>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1924281"/>
              <a:ext cx="2186599" cy="51244"/>
            </a:xfrm>
            <a:custGeom>
              <a:avLst/>
              <a:pathLst>
                <a:path w="2186599" h="51244">
                  <a:moveTo>
                    <a:pt x="0" y="51244"/>
                  </a:moveTo>
                  <a:lnTo>
                    <a:pt x="145773" y="51244"/>
                  </a:lnTo>
                  <a:lnTo>
                    <a:pt x="291546" y="51244"/>
                  </a:lnTo>
                  <a:lnTo>
                    <a:pt x="437319" y="51244"/>
                  </a:lnTo>
                  <a:lnTo>
                    <a:pt x="583093" y="51244"/>
                  </a:lnTo>
                  <a:lnTo>
                    <a:pt x="728866" y="51244"/>
                  </a:lnTo>
                  <a:lnTo>
                    <a:pt x="874639" y="51244"/>
                  </a:lnTo>
                  <a:lnTo>
                    <a:pt x="1020413" y="20497"/>
                  </a:lnTo>
                  <a:lnTo>
                    <a:pt x="1166186" y="20497"/>
                  </a:lnTo>
                  <a:lnTo>
                    <a:pt x="1311959" y="20497"/>
                  </a:lnTo>
                  <a:lnTo>
                    <a:pt x="1457733" y="20497"/>
                  </a:lnTo>
                  <a:lnTo>
                    <a:pt x="1603506" y="20497"/>
                  </a:lnTo>
                  <a:lnTo>
                    <a:pt x="1749279" y="20497"/>
                  </a:lnTo>
                  <a:lnTo>
                    <a:pt x="1895052" y="10248"/>
                  </a:lnTo>
                  <a:lnTo>
                    <a:pt x="2040826" y="10248"/>
                  </a:lnTo>
                  <a:lnTo>
                    <a:pt x="2186599" y="0"/>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4697220" y="17813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89" name="tx189"/>
            <p:cNvSpPr/>
            <p:nvPr/>
          </p:nvSpPr>
          <p:spPr>
            <a:xfrm>
              <a:off x="4988767" y="17813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90" name="tx190"/>
            <p:cNvSpPr/>
            <p:nvPr/>
          </p:nvSpPr>
          <p:spPr>
            <a:xfrm>
              <a:off x="5280313" y="17813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91" name="tx191"/>
            <p:cNvSpPr/>
            <p:nvPr/>
          </p:nvSpPr>
          <p:spPr>
            <a:xfrm>
              <a:off x="5571860" y="17813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92" name="tx192"/>
            <p:cNvSpPr/>
            <p:nvPr/>
          </p:nvSpPr>
          <p:spPr>
            <a:xfrm>
              <a:off x="5863407" y="17608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93" name="tx193"/>
            <p:cNvSpPr/>
            <p:nvPr/>
          </p:nvSpPr>
          <p:spPr>
            <a:xfrm>
              <a:off x="6009180" y="17608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94" name="tx194"/>
            <p:cNvSpPr/>
            <p:nvPr/>
          </p:nvSpPr>
          <p:spPr>
            <a:xfrm>
              <a:off x="382258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469722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199" name="tx199"/>
            <p:cNvSpPr/>
            <p:nvPr/>
          </p:nvSpPr>
          <p:spPr>
            <a:xfrm>
              <a:off x="5280313"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200" name="tx200"/>
            <p:cNvSpPr/>
            <p:nvPr/>
          </p:nvSpPr>
          <p:spPr>
            <a:xfrm>
              <a:off x="5571860" y="20087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201" name="tx201"/>
            <p:cNvSpPr/>
            <p:nvPr/>
          </p:nvSpPr>
          <p:spPr>
            <a:xfrm>
              <a:off x="5863407" y="199847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202" name="tx202"/>
            <p:cNvSpPr/>
            <p:nvPr/>
          </p:nvSpPr>
          <p:spPr>
            <a:xfrm>
              <a:off x="6009180" y="198822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203" name="pl203"/>
            <p:cNvSpPr/>
            <p:nvPr/>
          </p:nvSpPr>
          <p:spPr>
            <a:xfrm>
              <a:off x="355290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355290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355290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355290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355290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355290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355290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355290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355290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355290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355290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355290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355290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355290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382258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396835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411412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425990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440567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455144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469722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484299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498876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513454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528031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542608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557186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571763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586340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00918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3822580" y="3627003"/>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3822580" y="3627003"/>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235" name="tx235"/>
            <p:cNvSpPr/>
            <p:nvPr/>
          </p:nvSpPr>
          <p:spPr>
            <a:xfrm>
              <a:off x="382258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411412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4405674"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469722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498876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5280313"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557186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2" name="tx242"/>
            <p:cNvSpPr/>
            <p:nvPr/>
          </p:nvSpPr>
          <p:spPr>
            <a:xfrm>
              <a:off x="5863407"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3" name="tx243"/>
            <p:cNvSpPr/>
            <p:nvPr/>
          </p:nvSpPr>
          <p:spPr>
            <a:xfrm>
              <a:off x="600918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4" name="tx244"/>
            <p:cNvSpPr/>
            <p:nvPr/>
          </p:nvSpPr>
          <p:spPr>
            <a:xfrm>
              <a:off x="382258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411412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4405674"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469722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498876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5280313"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557186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1" name="tx251"/>
            <p:cNvSpPr/>
            <p:nvPr/>
          </p:nvSpPr>
          <p:spPr>
            <a:xfrm>
              <a:off x="5863407"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2" name="tx252"/>
            <p:cNvSpPr/>
            <p:nvPr/>
          </p:nvSpPr>
          <p:spPr>
            <a:xfrm>
              <a:off x="600918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3" name="pl253"/>
            <p:cNvSpPr/>
            <p:nvPr/>
          </p:nvSpPr>
          <p:spPr>
            <a:xfrm>
              <a:off x="355290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pl254"/>
            <p:cNvSpPr/>
            <p:nvPr/>
          </p:nvSpPr>
          <p:spPr>
            <a:xfrm>
              <a:off x="3552900" y="548345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5" name="pl255"/>
            <p:cNvSpPr/>
            <p:nvPr/>
          </p:nvSpPr>
          <p:spPr>
            <a:xfrm>
              <a:off x="3552900" y="538096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6" name="pl256"/>
            <p:cNvSpPr/>
            <p:nvPr/>
          </p:nvSpPr>
          <p:spPr>
            <a:xfrm>
              <a:off x="3552900" y="517599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7" name="pl257"/>
            <p:cNvSpPr/>
            <p:nvPr/>
          </p:nvSpPr>
          <p:spPr>
            <a:xfrm>
              <a:off x="3552900" y="49710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8" name="pl258"/>
            <p:cNvSpPr/>
            <p:nvPr/>
          </p:nvSpPr>
          <p:spPr>
            <a:xfrm>
              <a:off x="3552900" y="476603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9" name="pl259"/>
            <p:cNvSpPr/>
            <p:nvPr/>
          </p:nvSpPr>
          <p:spPr>
            <a:xfrm>
              <a:off x="3552900" y="456105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0" name="pl260"/>
            <p:cNvSpPr/>
            <p:nvPr/>
          </p:nvSpPr>
          <p:spPr>
            <a:xfrm>
              <a:off x="3552900" y="43560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1" name="pl261"/>
            <p:cNvSpPr/>
            <p:nvPr/>
          </p:nvSpPr>
          <p:spPr>
            <a:xfrm>
              <a:off x="3552900" y="52784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2" name="pl262"/>
            <p:cNvSpPr/>
            <p:nvPr/>
          </p:nvSpPr>
          <p:spPr>
            <a:xfrm>
              <a:off x="3552900" y="507350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3" name="pl263"/>
            <p:cNvSpPr/>
            <p:nvPr/>
          </p:nvSpPr>
          <p:spPr>
            <a:xfrm>
              <a:off x="3552900" y="486852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4" name="pl264"/>
            <p:cNvSpPr/>
            <p:nvPr/>
          </p:nvSpPr>
          <p:spPr>
            <a:xfrm>
              <a:off x="3552900" y="466354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5" name="pl265"/>
            <p:cNvSpPr/>
            <p:nvPr/>
          </p:nvSpPr>
          <p:spPr>
            <a:xfrm>
              <a:off x="3552900" y="445856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6" name="pl266"/>
            <p:cNvSpPr/>
            <p:nvPr/>
          </p:nvSpPr>
          <p:spPr>
            <a:xfrm>
              <a:off x="3552900" y="425358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7" name="pl267"/>
            <p:cNvSpPr/>
            <p:nvPr/>
          </p:nvSpPr>
          <p:spPr>
            <a:xfrm>
              <a:off x="382258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396835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411412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425990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4405674"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455144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469722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484299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498876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513454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528031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542608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57186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717633"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63407"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6009180" y="4192090"/>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3822580" y="5268231"/>
              <a:ext cx="2186599" cy="10248"/>
            </a:xfrm>
            <a:custGeom>
              <a:avLst/>
              <a:pathLst>
                <a:path w="2186599" h="10248">
                  <a:moveTo>
                    <a:pt x="0" y="10248"/>
                  </a:moveTo>
                  <a:lnTo>
                    <a:pt x="145773" y="10248"/>
                  </a:lnTo>
                  <a:lnTo>
                    <a:pt x="291546" y="10248"/>
                  </a:lnTo>
                  <a:lnTo>
                    <a:pt x="437319" y="10248"/>
                  </a:lnTo>
                  <a:lnTo>
                    <a:pt x="583093" y="10248"/>
                  </a:lnTo>
                  <a:lnTo>
                    <a:pt x="728866" y="10248"/>
                  </a:lnTo>
                  <a:lnTo>
                    <a:pt x="874639" y="10248"/>
                  </a:lnTo>
                  <a:lnTo>
                    <a:pt x="1020413" y="10248"/>
                  </a:lnTo>
                  <a:lnTo>
                    <a:pt x="1166186" y="10248"/>
                  </a:lnTo>
                  <a:lnTo>
                    <a:pt x="1311959" y="10248"/>
                  </a:lnTo>
                  <a:lnTo>
                    <a:pt x="1457733" y="10248"/>
                  </a:lnTo>
                  <a:lnTo>
                    <a:pt x="1603506" y="10248"/>
                  </a:lnTo>
                  <a:lnTo>
                    <a:pt x="1749279" y="10248"/>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284" name="pl284"/>
            <p:cNvSpPr/>
            <p:nvPr/>
          </p:nvSpPr>
          <p:spPr>
            <a:xfrm>
              <a:off x="3822580" y="5268231"/>
              <a:ext cx="2186599" cy="10248"/>
            </a:xfrm>
            <a:custGeom>
              <a:avLst/>
              <a:pathLst>
                <a:path w="2186599" h="10248">
                  <a:moveTo>
                    <a:pt x="0" y="10248"/>
                  </a:moveTo>
                  <a:lnTo>
                    <a:pt x="145773" y="10248"/>
                  </a:lnTo>
                  <a:lnTo>
                    <a:pt x="291546" y="10248"/>
                  </a:lnTo>
                  <a:lnTo>
                    <a:pt x="437319" y="10248"/>
                  </a:lnTo>
                  <a:lnTo>
                    <a:pt x="583093" y="10248"/>
                  </a:lnTo>
                  <a:lnTo>
                    <a:pt x="728866" y="10248"/>
                  </a:lnTo>
                  <a:lnTo>
                    <a:pt x="874639" y="10248"/>
                  </a:lnTo>
                  <a:lnTo>
                    <a:pt x="1020413" y="10248"/>
                  </a:lnTo>
                  <a:lnTo>
                    <a:pt x="1166186" y="10248"/>
                  </a:lnTo>
                  <a:lnTo>
                    <a:pt x="1311959" y="10248"/>
                  </a:lnTo>
                  <a:lnTo>
                    <a:pt x="1457733" y="10248"/>
                  </a:lnTo>
                  <a:lnTo>
                    <a:pt x="1603506" y="10248"/>
                  </a:lnTo>
                  <a:lnTo>
                    <a:pt x="1749279" y="10248"/>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285" name="tx285"/>
            <p:cNvSpPr/>
            <p:nvPr/>
          </p:nvSpPr>
          <p:spPr>
            <a:xfrm>
              <a:off x="382258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6" name="tx286"/>
            <p:cNvSpPr/>
            <p:nvPr/>
          </p:nvSpPr>
          <p:spPr>
            <a:xfrm>
              <a:off x="411412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7" name="tx287"/>
            <p:cNvSpPr/>
            <p:nvPr/>
          </p:nvSpPr>
          <p:spPr>
            <a:xfrm>
              <a:off x="4405674"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8" name="tx288"/>
            <p:cNvSpPr/>
            <p:nvPr/>
          </p:nvSpPr>
          <p:spPr>
            <a:xfrm>
              <a:off x="469722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9" name="tx289"/>
            <p:cNvSpPr/>
            <p:nvPr/>
          </p:nvSpPr>
          <p:spPr>
            <a:xfrm>
              <a:off x="4988767"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90" name="tx290"/>
            <p:cNvSpPr/>
            <p:nvPr/>
          </p:nvSpPr>
          <p:spPr>
            <a:xfrm>
              <a:off x="5280313"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91" name="tx291"/>
            <p:cNvSpPr/>
            <p:nvPr/>
          </p:nvSpPr>
          <p:spPr>
            <a:xfrm>
              <a:off x="5571860" y="51150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92" name="tx292"/>
            <p:cNvSpPr/>
            <p:nvPr/>
          </p:nvSpPr>
          <p:spPr>
            <a:xfrm>
              <a:off x="5863407" y="51048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3" name="tx293"/>
            <p:cNvSpPr/>
            <p:nvPr/>
          </p:nvSpPr>
          <p:spPr>
            <a:xfrm>
              <a:off x="6009180" y="51048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4" name="tx294"/>
            <p:cNvSpPr/>
            <p:nvPr/>
          </p:nvSpPr>
          <p:spPr>
            <a:xfrm>
              <a:off x="382258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5" name="tx295"/>
            <p:cNvSpPr/>
            <p:nvPr/>
          </p:nvSpPr>
          <p:spPr>
            <a:xfrm>
              <a:off x="411412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6" name="tx296"/>
            <p:cNvSpPr/>
            <p:nvPr/>
          </p:nvSpPr>
          <p:spPr>
            <a:xfrm>
              <a:off x="4405674"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7" name="tx297"/>
            <p:cNvSpPr/>
            <p:nvPr/>
          </p:nvSpPr>
          <p:spPr>
            <a:xfrm>
              <a:off x="469722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8" name="tx298"/>
            <p:cNvSpPr/>
            <p:nvPr/>
          </p:nvSpPr>
          <p:spPr>
            <a:xfrm>
              <a:off x="4988767"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9" name="tx299"/>
            <p:cNvSpPr/>
            <p:nvPr/>
          </p:nvSpPr>
          <p:spPr>
            <a:xfrm>
              <a:off x="5280313"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00" name="tx300"/>
            <p:cNvSpPr/>
            <p:nvPr/>
          </p:nvSpPr>
          <p:spPr>
            <a:xfrm>
              <a:off x="5571860" y="534242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01" name="tx301"/>
            <p:cNvSpPr/>
            <p:nvPr/>
          </p:nvSpPr>
          <p:spPr>
            <a:xfrm>
              <a:off x="5863407" y="53321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2" name="tx302"/>
            <p:cNvSpPr/>
            <p:nvPr/>
          </p:nvSpPr>
          <p:spPr>
            <a:xfrm>
              <a:off x="6009180" y="53321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3" name="pl303"/>
            <p:cNvSpPr/>
            <p:nvPr/>
          </p:nvSpPr>
          <p:spPr>
            <a:xfrm>
              <a:off x="3552900" y="527847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04" name="pl304"/>
            <p:cNvSpPr/>
            <p:nvPr/>
          </p:nvSpPr>
          <p:spPr>
            <a:xfrm>
              <a:off x="6348450" y="21805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5" name="pl305"/>
            <p:cNvSpPr/>
            <p:nvPr/>
          </p:nvSpPr>
          <p:spPr>
            <a:xfrm>
              <a:off x="6348450" y="20780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6" name="pl306"/>
            <p:cNvSpPr/>
            <p:nvPr/>
          </p:nvSpPr>
          <p:spPr>
            <a:xfrm>
              <a:off x="6348450" y="187303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7" name="pl307"/>
            <p:cNvSpPr/>
            <p:nvPr/>
          </p:nvSpPr>
          <p:spPr>
            <a:xfrm>
              <a:off x="6348450" y="166805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8" name="pl308"/>
            <p:cNvSpPr/>
            <p:nvPr/>
          </p:nvSpPr>
          <p:spPr>
            <a:xfrm>
              <a:off x="6348450" y="14630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09" name="pl309"/>
            <p:cNvSpPr/>
            <p:nvPr/>
          </p:nvSpPr>
          <p:spPr>
            <a:xfrm>
              <a:off x="6348450" y="125809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10" name="pl310"/>
            <p:cNvSpPr/>
            <p:nvPr/>
          </p:nvSpPr>
          <p:spPr>
            <a:xfrm>
              <a:off x="6348450" y="105312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11" name="pl311"/>
            <p:cNvSpPr/>
            <p:nvPr/>
          </p:nvSpPr>
          <p:spPr>
            <a:xfrm>
              <a:off x="6348450" y="197552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2" name="pl312"/>
            <p:cNvSpPr/>
            <p:nvPr/>
          </p:nvSpPr>
          <p:spPr>
            <a:xfrm>
              <a:off x="6348450" y="177054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3" name="pl313"/>
            <p:cNvSpPr/>
            <p:nvPr/>
          </p:nvSpPr>
          <p:spPr>
            <a:xfrm>
              <a:off x="6348450" y="156556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4" name="pl314"/>
            <p:cNvSpPr/>
            <p:nvPr/>
          </p:nvSpPr>
          <p:spPr>
            <a:xfrm>
              <a:off x="6348450" y="136058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5" name="pl315"/>
            <p:cNvSpPr/>
            <p:nvPr/>
          </p:nvSpPr>
          <p:spPr>
            <a:xfrm>
              <a:off x="6348450" y="115561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6" name="pl316"/>
            <p:cNvSpPr/>
            <p:nvPr/>
          </p:nvSpPr>
          <p:spPr>
            <a:xfrm>
              <a:off x="6348450" y="95063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17" name="pl317"/>
            <p:cNvSpPr/>
            <p:nvPr/>
          </p:nvSpPr>
          <p:spPr>
            <a:xfrm>
              <a:off x="66181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6763904"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690967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705545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720122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734699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749277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763854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78431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793009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07586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22163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36741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513183"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58957"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804730" y="889137"/>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6618130" y="1975526"/>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334" name="pl334"/>
            <p:cNvSpPr/>
            <p:nvPr/>
          </p:nvSpPr>
          <p:spPr>
            <a:xfrm>
              <a:off x="6618130" y="1975526"/>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335" name="tx335"/>
            <p:cNvSpPr/>
            <p:nvPr/>
          </p:nvSpPr>
          <p:spPr>
            <a:xfrm>
              <a:off x="661813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36" name="tx336"/>
            <p:cNvSpPr/>
            <p:nvPr/>
          </p:nvSpPr>
          <p:spPr>
            <a:xfrm>
              <a:off x="690967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37" name="tx337"/>
            <p:cNvSpPr/>
            <p:nvPr/>
          </p:nvSpPr>
          <p:spPr>
            <a:xfrm>
              <a:off x="7201223"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38" name="tx338"/>
            <p:cNvSpPr/>
            <p:nvPr/>
          </p:nvSpPr>
          <p:spPr>
            <a:xfrm>
              <a:off x="749277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39" name="tx339"/>
            <p:cNvSpPr/>
            <p:nvPr/>
          </p:nvSpPr>
          <p:spPr>
            <a:xfrm>
              <a:off x="778431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40" name="tx340"/>
            <p:cNvSpPr/>
            <p:nvPr/>
          </p:nvSpPr>
          <p:spPr>
            <a:xfrm>
              <a:off x="8075863"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41" name="tx341"/>
            <p:cNvSpPr/>
            <p:nvPr/>
          </p:nvSpPr>
          <p:spPr>
            <a:xfrm>
              <a:off x="836741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42" name="tx342"/>
            <p:cNvSpPr/>
            <p:nvPr/>
          </p:nvSpPr>
          <p:spPr>
            <a:xfrm>
              <a:off x="8658957"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43" name="tx343"/>
            <p:cNvSpPr/>
            <p:nvPr/>
          </p:nvSpPr>
          <p:spPr>
            <a:xfrm>
              <a:off x="8804730" y="18121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44" name="tx344"/>
            <p:cNvSpPr/>
            <p:nvPr/>
          </p:nvSpPr>
          <p:spPr>
            <a:xfrm>
              <a:off x="66181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5" name="tx345"/>
            <p:cNvSpPr/>
            <p:nvPr/>
          </p:nvSpPr>
          <p:spPr>
            <a:xfrm>
              <a:off x="690967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6" name="tx346"/>
            <p:cNvSpPr/>
            <p:nvPr/>
          </p:nvSpPr>
          <p:spPr>
            <a:xfrm>
              <a:off x="7201223"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7" name="tx347"/>
            <p:cNvSpPr/>
            <p:nvPr/>
          </p:nvSpPr>
          <p:spPr>
            <a:xfrm>
              <a:off x="749277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8" name="tx348"/>
            <p:cNvSpPr/>
            <p:nvPr/>
          </p:nvSpPr>
          <p:spPr>
            <a:xfrm>
              <a:off x="778431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49" name="tx349"/>
            <p:cNvSpPr/>
            <p:nvPr/>
          </p:nvSpPr>
          <p:spPr>
            <a:xfrm>
              <a:off x="8075863"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50" name="tx350"/>
            <p:cNvSpPr/>
            <p:nvPr/>
          </p:nvSpPr>
          <p:spPr>
            <a:xfrm>
              <a:off x="836741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51" name="tx351"/>
            <p:cNvSpPr/>
            <p:nvPr/>
          </p:nvSpPr>
          <p:spPr>
            <a:xfrm>
              <a:off x="8658957"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52" name="tx352"/>
            <p:cNvSpPr/>
            <p:nvPr/>
          </p:nvSpPr>
          <p:spPr>
            <a:xfrm>
              <a:off x="8804730" y="20394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53" name="pl353"/>
            <p:cNvSpPr/>
            <p:nvPr/>
          </p:nvSpPr>
          <p:spPr>
            <a:xfrm>
              <a:off x="6348450" y="1975526"/>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54" name="pl354"/>
            <p:cNvSpPr/>
            <p:nvPr/>
          </p:nvSpPr>
          <p:spPr>
            <a:xfrm>
              <a:off x="6348450" y="383198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5" name="pl355"/>
            <p:cNvSpPr/>
            <p:nvPr/>
          </p:nvSpPr>
          <p:spPr>
            <a:xfrm>
              <a:off x="6348450" y="37294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6" name="pl356"/>
            <p:cNvSpPr/>
            <p:nvPr/>
          </p:nvSpPr>
          <p:spPr>
            <a:xfrm>
              <a:off x="6348450" y="352451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7" name="pl357"/>
            <p:cNvSpPr/>
            <p:nvPr/>
          </p:nvSpPr>
          <p:spPr>
            <a:xfrm>
              <a:off x="6348450" y="331953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8" name="pl358"/>
            <p:cNvSpPr/>
            <p:nvPr/>
          </p:nvSpPr>
          <p:spPr>
            <a:xfrm>
              <a:off x="6348450" y="311455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59" name="pl359"/>
            <p:cNvSpPr/>
            <p:nvPr/>
          </p:nvSpPr>
          <p:spPr>
            <a:xfrm>
              <a:off x="6348450" y="290957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60" name="pl360"/>
            <p:cNvSpPr/>
            <p:nvPr/>
          </p:nvSpPr>
          <p:spPr>
            <a:xfrm>
              <a:off x="6348450" y="270459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361" name="pl361"/>
            <p:cNvSpPr/>
            <p:nvPr/>
          </p:nvSpPr>
          <p:spPr>
            <a:xfrm>
              <a:off x="6348450" y="362700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2" name="pl362"/>
            <p:cNvSpPr/>
            <p:nvPr/>
          </p:nvSpPr>
          <p:spPr>
            <a:xfrm>
              <a:off x="6348450" y="342202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3" name="pl363"/>
            <p:cNvSpPr/>
            <p:nvPr/>
          </p:nvSpPr>
          <p:spPr>
            <a:xfrm>
              <a:off x="63484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4" name="pl364"/>
            <p:cNvSpPr/>
            <p:nvPr/>
          </p:nvSpPr>
          <p:spPr>
            <a:xfrm>
              <a:off x="6348450" y="301206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5" name="pl365"/>
            <p:cNvSpPr/>
            <p:nvPr/>
          </p:nvSpPr>
          <p:spPr>
            <a:xfrm>
              <a:off x="6348450" y="280708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6" name="pl366"/>
            <p:cNvSpPr/>
            <p:nvPr/>
          </p:nvSpPr>
          <p:spPr>
            <a:xfrm>
              <a:off x="6348450" y="260210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367" name="pl367"/>
            <p:cNvSpPr/>
            <p:nvPr/>
          </p:nvSpPr>
          <p:spPr>
            <a:xfrm>
              <a:off x="66181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6763904"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90967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05545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20122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4699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749277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763854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778431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793009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807586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822163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836741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8513183"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8658957"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8804730" y="2540614"/>
              <a:ext cx="0" cy="1352861"/>
            </a:xfrm>
            <a:custGeom>
              <a:avLst/>
              <a:pathLst>
                <a:path w="0" h="1352861">
                  <a:moveTo>
                    <a:pt x="0" y="1352861"/>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6618130" y="3124804"/>
              <a:ext cx="2186599" cy="502198"/>
            </a:xfrm>
            <a:custGeom>
              <a:avLst/>
              <a:pathLst>
                <a:path w="2186599" h="502198">
                  <a:moveTo>
                    <a:pt x="0" y="502198"/>
                  </a:moveTo>
                  <a:lnTo>
                    <a:pt x="145773" y="471451"/>
                  </a:lnTo>
                  <a:lnTo>
                    <a:pt x="291546" y="440705"/>
                  </a:lnTo>
                  <a:lnTo>
                    <a:pt x="437319" y="389460"/>
                  </a:lnTo>
                  <a:lnTo>
                    <a:pt x="583093" y="358713"/>
                  </a:lnTo>
                  <a:lnTo>
                    <a:pt x="728866" y="327966"/>
                  </a:lnTo>
                  <a:lnTo>
                    <a:pt x="874639" y="307468"/>
                  </a:lnTo>
                  <a:lnTo>
                    <a:pt x="1020413" y="286970"/>
                  </a:lnTo>
                  <a:lnTo>
                    <a:pt x="1166186" y="215228"/>
                  </a:lnTo>
                  <a:lnTo>
                    <a:pt x="1311959" y="184481"/>
                  </a:lnTo>
                  <a:lnTo>
                    <a:pt x="1457733" y="92240"/>
                  </a:lnTo>
                  <a:lnTo>
                    <a:pt x="1603506" y="71742"/>
                  </a:lnTo>
                  <a:lnTo>
                    <a:pt x="1749279" y="92240"/>
                  </a:lnTo>
                  <a:lnTo>
                    <a:pt x="1895052" y="20497"/>
                  </a:lnTo>
                  <a:lnTo>
                    <a:pt x="2040826" y="10248"/>
                  </a:lnTo>
                  <a:lnTo>
                    <a:pt x="2186599" y="0"/>
                  </a:lnTo>
                </a:path>
              </a:pathLst>
            </a:custGeom>
            <a:ln w="28456" cap="flat">
              <a:solidFill>
                <a:srgbClr val="FF0000">
                  <a:alpha val="100000"/>
                </a:srgbClr>
              </a:solidFill>
              <a:prstDash val="solid"/>
              <a:round/>
            </a:ln>
          </p:spPr>
          <p:txBody>
            <a:bodyPr/>
            <a:lstStyle/>
            <a:p/>
          </p:txBody>
        </p:sp>
        <p:sp>
          <p:nvSpPr>
            <p:cNvPr id="384" name="pl384"/>
            <p:cNvSpPr/>
            <p:nvPr/>
          </p:nvSpPr>
          <p:spPr>
            <a:xfrm>
              <a:off x="6618130" y="3217045"/>
              <a:ext cx="2186599" cy="409958"/>
            </a:xfrm>
            <a:custGeom>
              <a:avLst/>
              <a:pathLst>
                <a:path w="2186599" h="409958">
                  <a:moveTo>
                    <a:pt x="0" y="409958"/>
                  </a:moveTo>
                  <a:lnTo>
                    <a:pt x="145773" y="399709"/>
                  </a:lnTo>
                  <a:lnTo>
                    <a:pt x="291546" y="389460"/>
                  </a:lnTo>
                  <a:lnTo>
                    <a:pt x="437319" y="368962"/>
                  </a:lnTo>
                  <a:lnTo>
                    <a:pt x="583093" y="348464"/>
                  </a:lnTo>
                  <a:lnTo>
                    <a:pt x="728866" y="317717"/>
                  </a:lnTo>
                  <a:lnTo>
                    <a:pt x="874639" y="286970"/>
                  </a:lnTo>
                  <a:lnTo>
                    <a:pt x="1020413" y="276721"/>
                  </a:lnTo>
                  <a:lnTo>
                    <a:pt x="1166186" y="215228"/>
                  </a:lnTo>
                  <a:lnTo>
                    <a:pt x="1311959" y="194730"/>
                  </a:lnTo>
                  <a:lnTo>
                    <a:pt x="1457733" y="174232"/>
                  </a:lnTo>
                  <a:lnTo>
                    <a:pt x="1603506" y="102489"/>
                  </a:lnTo>
                  <a:lnTo>
                    <a:pt x="1749279" y="81991"/>
                  </a:lnTo>
                  <a:lnTo>
                    <a:pt x="1895052" y="51244"/>
                  </a:lnTo>
                  <a:lnTo>
                    <a:pt x="2040826" y="10248"/>
                  </a:lnTo>
                  <a:lnTo>
                    <a:pt x="2186599" y="0"/>
                  </a:lnTo>
                </a:path>
              </a:pathLst>
            </a:custGeom>
            <a:ln w="28456" cap="flat">
              <a:solidFill>
                <a:srgbClr val="0058AB">
                  <a:alpha val="100000"/>
                </a:srgbClr>
              </a:solidFill>
              <a:prstDash val="solid"/>
              <a:round/>
            </a:ln>
          </p:spPr>
          <p:txBody>
            <a:bodyPr/>
            <a:lstStyle/>
            <a:p/>
          </p:txBody>
        </p:sp>
        <p:sp>
          <p:nvSpPr>
            <p:cNvPr id="385" name="tx385"/>
            <p:cNvSpPr/>
            <p:nvPr/>
          </p:nvSpPr>
          <p:spPr>
            <a:xfrm>
              <a:off x="6618130" y="34635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6" name="tx386"/>
            <p:cNvSpPr/>
            <p:nvPr/>
          </p:nvSpPr>
          <p:spPr>
            <a:xfrm>
              <a:off x="6909677" y="34020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387" name="tx387"/>
            <p:cNvSpPr/>
            <p:nvPr/>
          </p:nvSpPr>
          <p:spPr>
            <a:xfrm>
              <a:off x="7201223" y="33201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388" name="tx388"/>
            <p:cNvSpPr/>
            <p:nvPr/>
          </p:nvSpPr>
          <p:spPr>
            <a:xfrm>
              <a:off x="7492770" y="32688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389" name="tx389"/>
            <p:cNvSpPr/>
            <p:nvPr/>
          </p:nvSpPr>
          <p:spPr>
            <a:xfrm>
              <a:off x="7784317" y="317662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390" name="tx390"/>
            <p:cNvSpPr/>
            <p:nvPr/>
          </p:nvSpPr>
          <p:spPr>
            <a:xfrm>
              <a:off x="8075863" y="305363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40</a:t>
              </a:r>
            </a:p>
          </p:txBody>
        </p:sp>
        <p:sp>
          <p:nvSpPr>
            <p:cNvPr id="391" name="tx391"/>
            <p:cNvSpPr/>
            <p:nvPr/>
          </p:nvSpPr>
          <p:spPr>
            <a:xfrm>
              <a:off x="8367410" y="305363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40</a:t>
              </a:r>
            </a:p>
          </p:txBody>
        </p:sp>
        <p:sp>
          <p:nvSpPr>
            <p:cNvPr id="392" name="tx392"/>
            <p:cNvSpPr/>
            <p:nvPr/>
          </p:nvSpPr>
          <p:spPr>
            <a:xfrm>
              <a:off x="8658957" y="297164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48</a:t>
              </a:r>
            </a:p>
          </p:txBody>
        </p:sp>
        <p:sp>
          <p:nvSpPr>
            <p:cNvPr id="393" name="tx393"/>
            <p:cNvSpPr/>
            <p:nvPr/>
          </p:nvSpPr>
          <p:spPr>
            <a:xfrm>
              <a:off x="8804730" y="29613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394" name="tx394"/>
            <p:cNvSpPr/>
            <p:nvPr/>
          </p:nvSpPr>
          <p:spPr>
            <a:xfrm>
              <a:off x="6618130" y="36909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395" name="tx395"/>
            <p:cNvSpPr/>
            <p:nvPr/>
          </p:nvSpPr>
          <p:spPr>
            <a:xfrm>
              <a:off x="6909677" y="367044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396" name="tx396"/>
            <p:cNvSpPr/>
            <p:nvPr/>
          </p:nvSpPr>
          <p:spPr>
            <a:xfrm>
              <a:off x="7201223" y="36294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397" name="tx397"/>
            <p:cNvSpPr/>
            <p:nvPr/>
          </p:nvSpPr>
          <p:spPr>
            <a:xfrm>
              <a:off x="7492770" y="35679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12</a:t>
              </a:r>
            </a:p>
          </p:txBody>
        </p:sp>
        <p:sp>
          <p:nvSpPr>
            <p:cNvPr id="398" name="tx398"/>
            <p:cNvSpPr/>
            <p:nvPr/>
          </p:nvSpPr>
          <p:spPr>
            <a:xfrm>
              <a:off x="7784317" y="34962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399" name="tx399"/>
            <p:cNvSpPr/>
            <p:nvPr/>
          </p:nvSpPr>
          <p:spPr>
            <a:xfrm>
              <a:off x="8075863" y="345522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400" name="tx400"/>
            <p:cNvSpPr/>
            <p:nvPr/>
          </p:nvSpPr>
          <p:spPr>
            <a:xfrm>
              <a:off x="8367410" y="336298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32</a:t>
              </a:r>
            </a:p>
          </p:txBody>
        </p:sp>
        <p:sp>
          <p:nvSpPr>
            <p:cNvPr id="401" name="tx401"/>
            <p:cNvSpPr/>
            <p:nvPr/>
          </p:nvSpPr>
          <p:spPr>
            <a:xfrm>
              <a:off x="8658957" y="32912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402" name="tx402"/>
            <p:cNvSpPr/>
            <p:nvPr/>
          </p:nvSpPr>
          <p:spPr>
            <a:xfrm>
              <a:off x="8804730" y="328098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40</a:t>
              </a:r>
            </a:p>
          </p:txBody>
        </p:sp>
        <p:sp>
          <p:nvSpPr>
            <p:cNvPr id="403" name="pl403"/>
            <p:cNvSpPr/>
            <p:nvPr/>
          </p:nvSpPr>
          <p:spPr>
            <a:xfrm>
              <a:off x="6348450" y="3627003"/>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404" name="tx404"/>
            <p:cNvSpPr/>
            <p:nvPr/>
          </p:nvSpPr>
          <p:spPr>
            <a:xfrm>
              <a:off x="1940422" y="4032086"/>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ROSA</a:t>
              </a:r>
            </a:p>
          </p:txBody>
        </p:sp>
        <p:sp>
          <p:nvSpPr>
            <p:cNvPr id="405" name="tx405"/>
            <p:cNvSpPr/>
            <p:nvPr/>
          </p:nvSpPr>
          <p:spPr>
            <a:xfrm>
              <a:off x="4721890" y="4032086"/>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WCAR</a:t>
              </a:r>
            </a:p>
          </p:txBody>
        </p:sp>
        <p:sp>
          <p:nvSpPr>
            <p:cNvPr id="406" name="tx406"/>
            <p:cNvSpPr/>
            <p:nvPr/>
          </p:nvSpPr>
          <p:spPr>
            <a:xfrm>
              <a:off x="1950938" y="2380609"/>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LACR</a:t>
              </a:r>
            </a:p>
          </p:txBody>
        </p:sp>
        <p:sp>
          <p:nvSpPr>
            <p:cNvPr id="407" name="tx407"/>
            <p:cNvSpPr/>
            <p:nvPr/>
          </p:nvSpPr>
          <p:spPr>
            <a:xfrm>
              <a:off x="4732452" y="2380609"/>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MENA</a:t>
              </a:r>
            </a:p>
          </p:txBody>
        </p:sp>
        <p:sp>
          <p:nvSpPr>
            <p:cNvPr id="408" name="tx408"/>
            <p:cNvSpPr/>
            <p:nvPr/>
          </p:nvSpPr>
          <p:spPr>
            <a:xfrm>
              <a:off x="7248881" y="2380609"/>
              <a:ext cx="9250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Non-programme</a:t>
              </a:r>
            </a:p>
          </p:txBody>
        </p:sp>
        <p:sp>
          <p:nvSpPr>
            <p:cNvPr id="409" name="tx409"/>
            <p:cNvSpPr/>
            <p:nvPr/>
          </p:nvSpPr>
          <p:spPr>
            <a:xfrm>
              <a:off x="1947463" y="729133"/>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EAPR</a:t>
              </a:r>
            </a:p>
          </p:txBody>
        </p:sp>
        <p:sp>
          <p:nvSpPr>
            <p:cNvPr id="410" name="tx410"/>
            <p:cNvSpPr/>
            <p:nvPr/>
          </p:nvSpPr>
          <p:spPr>
            <a:xfrm>
              <a:off x="4739492" y="729133"/>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ECAR</a:t>
              </a:r>
            </a:p>
          </p:txBody>
        </p:sp>
        <p:sp>
          <p:nvSpPr>
            <p:cNvPr id="411" name="tx411"/>
            <p:cNvSpPr/>
            <p:nvPr/>
          </p:nvSpPr>
          <p:spPr>
            <a:xfrm>
              <a:off x="7538563" y="729133"/>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ESAR</a:t>
              </a:r>
            </a:p>
          </p:txBody>
        </p:sp>
        <p:sp>
          <p:nvSpPr>
            <p:cNvPr id="412" name="tx412"/>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13" name="tx413"/>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14" name="tx414"/>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15" name="tx415"/>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16" name="tx416"/>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17" name="tx417"/>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18" name="tx418"/>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19" name="tx419"/>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20" name="tx420"/>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21" name="tx421"/>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22" name="tx422"/>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23" name="tx423"/>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24" name="tx424"/>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25" name="tx425"/>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26" name="tx426"/>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27" name="tx427"/>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28" name="tx428"/>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29" name="tx429"/>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30" name="tx430"/>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31" name="tx431"/>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32" name="tx432"/>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33" name="tx433"/>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34" name="tx434"/>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35" name="tx435"/>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36" name="tx436"/>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37" name="tx437"/>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38" name="tx438"/>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39" name="tx439"/>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40" name="tx440"/>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41" name="tx441"/>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42" name="tx442"/>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43" name="tx443"/>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44" name="tx444"/>
            <p:cNvSpPr/>
            <p:nvPr/>
          </p:nvSpPr>
          <p:spPr>
            <a:xfrm rot="-5400000">
              <a:off x="6491029"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45" name="tx445"/>
            <p:cNvSpPr/>
            <p:nvPr/>
          </p:nvSpPr>
          <p:spPr>
            <a:xfrm rot="-5400000">
              <a:off x="6641054" y="4038036"/>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446" name="tx446"/>
            <p:cNvSpPr/>
            <p:nvPr/>
          </p:nvSpPr>
          <p:spPr>
            <a:xfrm rot="-5400000">
              <a:off x="678257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447" name="tx447"/>
            <p:cNvSpPr/>
            <p:nvPr/>
          </p:nvSpPr>
          <p:spPr>
            <a:xfrm rot="-5400000">
              <a:off x="6928349"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448" name="tx448"/>
            <p:cNvSpPr/>
            <p:nvPr/>
          </p:nvSpPr>
          <p:spPr>
            <a:xfrm rot="-5400000">
              <a:off x="707412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449" name="tx449"/>
            <p:cNvSpPr/>
            <p:nvPr/>
          </p:nvSpPr>
          <p:spPr>
            <a:xfrm rot="-5400000">
              <a:off x="721989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50" name="tx450"/>
            <p:cNvSpPr/>
            <p:nvPr/>
          </p:nvSpPr>
          <p:spPr>
            <a:xfrm rot="-5400000">
              <a:off x="736566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451" name="tx451"/>
            <p:cNvSpPr/>
            <p:nvPr/>
          </p:nvSpPr>
          <p:spPr>
            <a:xfrm rot="-5400000">
              <a:off x="751144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452" name="tx452"/>
            <p:cNvSpPr/>
            <p:nvPr/>
          </p:nvSpPr>
          <p:spPr>
            <a:xfrm rot="-5400000">
              <a:off x="765721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453" name="tx453"/>
            <p:cNvSpPr/>
            <p:nvPr/>
          </p:nvSpPr>
          <p:spPr>
            <a:xfrm rot="-5400000">
              <a:off x="780298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454" name="tx454"/>
            <p:cNvSpPr/>
            <p:nvPr/>
          </p:nvSpPr>
          <p:spPr>
            <a:xfrm rot="-5400000">
              <a:off x="794876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55" name="tx455"/>
            <p:cNvSpPr/>
            <p:nvPr/>
          </p:nvSpPr>
          <p:spPr>
            <a:xfrm rot="-5400000">
              <a:off x="809453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456" name="tx456"/>
            <p:cNvSpPr/>
            <p:nvPr/>
          </p:nvSpPr>
          <p:spPr>
            <a:xfrm rot="-5400000">
              <a:off x="824030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457" name="tx457"/>
            <p:cNvSpPr/>
            <p:nvPr/>
          </p:nvSpPr>
          <p:spPr>
            <a:xfrm rot="-5400000">
              <a:off x="8386082"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458" name="tx458"/>
            <p:cNvSpPr/>
            <p:nvPr/>
          </p:nvSpPr>
          <p:spPr>
            <a:xfrm rot="-5400000">
              <a:off x="8531855"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459" name="tx459"/>
            <p:cNvSpPr/>
            <p:nvPr/>
          </p:nvSpPr>
          <p:spPr>
            <a:xfrm rot="-5400000">
              <a:off x="8677628" y="4042288"/>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60" name="tx460"/>
            <p:cNvSpPr/>
            <p:nvPr/>
          </p:nvSpPr>
          <p:spPr>
            <a:xfrm>
              <a:off x="632541" y="19355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1" name="tx461"/>
            <p:cNvSpPr/>
            <p:nvPr/>
          </p:nvSpPr>
          <p:spPr>
            <a:xfrm>
              <a:off x="570361" y="17305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2" name="tx462"/>
            <p:cNvSpPr/>
            <p:nvPr/>
          </p:nvSpPr>
          <p:spPr>
            <a:xfrm>
              <a:off x="570361" y="15255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3" name="tx463"/>
            <p:cNvSpPr/>
            <p:nvPr/>
          </p:nvSpPr>
          <p:spPr>
            <a:xfrm>
              <a:off x="570361" y="13205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4" name="tx464"/>
            <p:cNvSpPr/>
            <p:nvPr/>
          </p:nvSpPr>
          <p:spPr>
            <a:xfrm>
              <a:off x="570361" y="11156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5" name="tx465"/>
            <p:cNvSpPr/>
            <p:nvPr/>
          </p:nvSpPr>
          <p:spPr>
            <a:xfrm>
              <a:off x="508182" y="91062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6" name="tx466"/>
            <p:cNvSpPr/>
            <p:nvPr/>
          </p:nvSpPr>
          <p:spPr>
            <a:xfrm>
              <a:off x="632541" y="35869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7" name="tx467"/>
            <p:cNvSpPr/>
            <p:nvPr/>
          </p:nvSpPr>
          <p:spPr>
            <a:xfrm>
              <a:off x="570361" y="33820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8" name="tx468"/>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9" name="tx469"/>
            <p:cNvSpPr/>
            <p:nvPr/>
          </p:nvSpPr>
          <p:spPr>
            <a:xfrm>
              <a:off x="570361" y="29720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0" name="tx470"/>
            <p:cNvSpPr/>
            <p:nvPr/>
          </p:nvSpPr>
          <p:spPr>
            <a:xfrm>
              <a:off x="570361" y="27670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1" name="tx471"/>
            <p:cNvSpPr/>
            <p:nvPr/>
          </p:nvSpPr>
          <p:spPr>
            <a:xfrm>
              <a:off x="508182" y="256210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2" name="tx472"/>
            <p:cNvSpPr/>
            <p:nvPr/>
          </p:nvSpPr>
          <p:spPr>
            <a:xfrm>
              <a:off x="632541" y="523847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73" name="tx473"/>
            <p:cNvSpPr/>
            <p:nvPr/>
          </p:nvSpPr>
          <p:spPr>
            <a:xfrm>
              <a:off x="570361" y="50334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4" name="tx474"/>
            <p:cNvSpPr/>
            <p:nvPr/>
          </p:nvSpPr>
          <p:spPr>
            <a:xfrm>
              <a:off x="570361" y="48285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5" name="tx475"/>
            <p:cNvSpPr/>
            <p:nvPr/>
          </p:nvSpPr>
          <p:spPr>
            <a:xfrm>
              <a:off x="570361" y="46235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6" name="tx476"/>
            <p:cNvSpPr/>
            <p:nvPr/>
          </p:nvSpPr>
          <p:spPr>
            <a:xfrm>
              <a:off x="570361" y="44185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7" name="tx477"/>
            <p:cNvSpPr/>
            <p:nvPr/>
          </p:nvSpPr>
          <p:spPr>
            <a:xfrm>
              <a:off x="508182" y="421357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8" name="tx478"/>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79" name="pl479"/>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480" name="pl480"/>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481" name="tx481"/>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482" name="tx482"/>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483" name="tx483"/>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484" name="tx484"/>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29"/>
              <a:ext cx="198896" cy="2"/>
            </a:xfrm>
            <a:custGeom>
              <a:avLst/>
              <a:pathLst>
                <a:path w="198896" h="2">
                  <a:moveTo>
                    <a:pt x="198896" y="0"/>
                  </a:moveTo>
                  <a:lnTo>
                    <a:pt x="0" y="2"/>
                  </a:lnTo>
                </a:path>
              </a:pathLst>
            </a:custGeom>
          </p:spPr>
          <p:txBody>
            <a:bodyPr/>
            <a:lstStyle/>
            <a:p/>
          </p:txBody>
        </p:sp>
        <p:sp>
          <p:nvSpPr>
            <p:cNvPr id="30" name="pl30"/>
            <p:cNvSpPr/>
            <p:nvPr/>
          </p:nvSpPr>
          <p:spPr>
            <a:xfrm>
              <a:off x="8160852" y="2660247"/>
              <a:ext cx="198901" cy="2093"/>
            </a:xfrm>
            <a:custGeom>
              <a:avLst/>
              <a:pathLst>
                <a:path w="198901" h="2093">
                  <a:moveTo>
                    <a:pt x="198901" y="0"/>
                  </a:moveTo>
                  <a:lnTo>
                    <a:pt x="0" y="2093"/>
                  </a:lnTo>
                </a:path>
              </a:pathLst>
            </a:custGeom>
          </p:spPr>
          <p:txBody>
            <a:bodyPr/>
            <a:lstStyle/>
            <a:p/>
          </p:txBody>
        </p:sp>
        <p:sp>
          <p:nvSpPr>
            <p:cNvPr id="31" name="pl31"/>
            <p:cNvSpPr/>
            <p:nvPr/>
          </p:nvSpPr>
          <p:spPr>
            <a:xfrm>
              <a:off x="8160852" y="2853178"/>
              <a:ext cx="198904" cy="2063"/>
            </a:xfrm>
            <a:custGeom>
              <a:avLst/>
              <a:pathLst>
                <a:path w="198904" h="2063">
                  <a:moveTo>
                    <a:pt x="198904" y="2063"/>
                  </a:moveTo>
                  <a:lnTo>
                    <a:pt x="0" y="0"/>
                  </a:lnTo>
                </a:path>
              </a:pathLst>
            </a:custGeom>
          </p:spPr>
          <p:txBody>
            <a:bodyPr/>
            <a:lstStyle/>
            <a:p/>
          </p:txBody>
        </p:sp>
        <p:sp>
          <p:nvSpPr>
            <p:cNvPr id="32" name="pl32"/>
            <p:cNvSpPr/>
            <p:nvPr/>
          </p:nvSpPr>
          <p:spPr>
            <a:xfrm>
              <a:off x="8160858" y="4122539"/>
              <a:ext cx="198892" cy="0"/>
            </a:xfrm>
            <a:custGeom>
              <a:avLst/>
              <a:pathLst>
                <a:path w="198892" h="0">
                  <a:moveTo>
                    <a:pt x="198892" y="0"/>
                  </a:moveTo>
                  <a:lnTo>
                    <a:pt x="0" y="0"/>
                  </a:lnTo>
                </a:path>
              </a:pathLst>
            </a:custGeom>
          </p:spPr>
          <p:txBody>
            <a:bodyPr/>
            <a:lstStyle/>
            <a:p/>
          </p:txBody>
        </p:sp>
        <p:sp>
          <p:nvSpPr>
            <p:cNvPr id="33" name="tx33"/>
            <p:cNvSpPr/>
            <p:nvPr/>
          </p:nvSpPr>
          <p:spPr>
            <a:xfrm>
              <a:off x="8382614" y="235692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13" y="260853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617" y="280353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10" y="407083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21231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5" name="pl5"/>
            <p:cNvSpPr/>
            <p:nvPr/>
          </p:nvSpPr>
          <p:spPr>
            <a:xfrm>
              <a:off x="740342" y="189847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 name="pl6"/>
            <p:cNvSpPr/>
            <p:nvPr/>
          </p:nvSpPr>
          <p:spPr>
            <a:xfrm>
              <a:off x="740342" y="167381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7" name="pl7"/>
            <p:cNvSpPr/>
            <p:nvPr/>
          </p:nvSpPr>
          <p:spPr>
            <a:xfrm>
              <a:off x="740342" y="1449162"/>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8" name="pl8"/>
            <p:cNvSpPr/>
            <p:nvPr/>
          </p:nvSpPr>
          <p:spPr>
            <a:xfrm>
              <a:off x="740342" y="116834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 name="pl9"/>
            <p:cNvSpPr/>
            <p:nvPr/>
          </p:nvSpPr>
          <p:spPr>
            <a:xfrm>
              <a:off x="740342" y="223545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201080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178614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156149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133683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1121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22450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 name="pl16"/>
            <p:cNvSpPr/>
            <p:nvPr/>
          </p:nvSpPr>
          <p:spPr>
            <a:xfrm>
              <a:off x="864507"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4206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19622"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97180"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74738"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52296"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9226"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52296"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4507" y="1168343"/>
              <a:ext cx="2387788" cy="157258"/>
            </a:xfrm>
            <a:custGeom>
              <a:avLst/>
              <a:pathLst>
                <a:path w="2387788" h="157258">
                  <a:moveTo>
                    <a:pt x="0" y="134793"/>
                  </a:moveTo>
                  <a:lnTo>
                    <a:pt x="95511" y="134793"/>
                  </a:lnTo>
                  <a:lnTo>
                    <a:pt x="191023" y="157258"/>
                  </a:lnTo>
                  <a:lnTo>
                    <a:pt x="286534" y="123560"/>
                  </a:lnTo>
                  <a:lnTo>
                    <a:pt x="382046" y="112327"/>
                  </a:lnTo>
                  <a:lnTo>
                    <a:pt x="477557" y="112327"/>
                  </a:lnTo>
                  <a:lnTo>
                    <a:pt x="573069" y="78629"/>
                  </a:lnTo>
                  <a:lnTo>
                    <a:pt x="668580" y="67396"/>
                  </a:lnTo>
                  <a:lnTo>
                    <a:pt x="764092" y="33698"/>
                  </a:lnTo>
                  <a:lnTo>
                    <a:pt x="859603" y="11232"/>
                  </a:lnTo>
                  <a:lnTo>
                    <a:pt x="955115" y="11232"/>
                  </a:lnTo>
                  <a:lnTo>
                    <a:pt x="1050626" y="11232"/>
                  </a:lnTo>
                  <a:lnTo>
                    <a:pt x="1146138" y="0"/>
                  </a:lnTo>
                  <a:lnTo>
                    <a:pt x="1241650" y="22465"/>
                  </a:lnTo>
                  <a:lnTo>
                    <a:pt x="1337161" y="0"/>
                  </a:lnTo>
                  <a:lnTo>
                    <a:pt x="1432673" y="11232"/>
                  </a:lnTo>
                  <a:lnTo>
                    <a:pt x="1528184" y="11232"/>
                  </a:lnTo>
                  <a:lnTo>
                    <a:pt x="1623696" y="11232"/>
                  </a:lnTo>
                  <a:lnTo>
                    <a:pt x="1719207" y="22465"/>
                  </a:lnTo>
                  <a:lnTo>
                    <a:pt x="1814719" y="22465"/>
                  </a:lnTo>
                  <a:lnTo>
                    <a:pt x="1910230" y="44931"/>
                  </a:lnTo>
                  <a:lnTo>
                    <a:pt x="2005742" y="123560"/>
                  </a:lnTo>
                  <a:lnTo>
                    <a:pt x="2101253" y="22465"/>
                  </a:lnTo>
                  <a:lnTo>
                    <a:pt x="2196765" y="78629"/>
                  </a:lnTo>
                  <a:lnTo>
                    <a:pt x="2292277" y="78629"/>
                  </a:lnTo>
                  <a:lnTo>
                    <a:pt x="2387788" y="67396"/>
                  </a:lnTo>
                </a:path>
              </a:pathLst>
            </a:custGeom>
            <a:ln w="27101" cap="flat">
              <a:solidFill>
                <a:srgbClr val="F8766D">
                  <a:alpha val="100000"/>
                </a:srgbClr>
              </a:solidFill>
              <a:prstDash val="solid"/>
              <a:round/>
            </a:ln>
          </p:spPr>
          <p:txBody>
            <a:bodyPr/>
            <a:lstStyle/>
            <a:p/>
          </p:txBody>
        </p:sp>
        <p:sp>
          <p:nvSpPr>
            <p:cNvPr id="25" name="pl25"/>
            <p:cNvSpPr/>
            <p:nvPr/>
          </p:nvSpPr>
          <p:spPr>
            <a:xfrm>
              <a:off x="864507" y="1235739"/>
              <a:ext cx="2387788" cy="966018"/>
            </a:xfrm>
            <a:custGeom>
              <a:avLst/>
              <a:pathLst>
                <a:path w="2387788" h="966018">
                  <a:moveTo>
                    <a:pt x="0" y="954785"/>
                  </a:moveTo>
                  <a:lnTo>
                    <a:pt x="95511" y="966018"/>
                  </a:lnTo>
                  <a:lnTo>
                    <a:pt x="191023" y="966018"/>
                  </a:lnTo>
                  <a:lnTo>
                    <a:pt x="286534" y="921087"/>
                  </a:lnTo>
                  <a:lnTo>
                    <a:pt x="382046" y="909854"/>
                  </a:lnTo>
                  <a:lnTo>
                    <a:pt x="477557" y="359448"/>
                  </a:lnTo>
                  <a:lnTo>
                    <a:pt x="573069" y="247121"/>
                  </a:lnTo>
                  <a:lnTo>
                    <a:pt x="668580" y="202189"/>
                  </a:lnTo>
                  <a:lnTo>
                    <a:pt x="764092" y="123560"/>
                  </a:lnTo>
                  <a:lnTo>
                    <a:pt x="859603" y="78629"/>
                  </a:lnTo>
                  <a:lnTo>
                    <a:pt x="955115" y="56163"/>
                  </a:lnTo>
                  <a:lnTo>
                    <a:pt x="1050626" y="33698"/>
                  </a:lnTo>
                  <a:lnTo>
                    <a:pt x="1146138" y="22465"/>
                  </a:lnTo>
                  <a:lnTo>
                    <a:pt x="1241650" y="11232"/>
                  </a:lnTo>
                  <a:lnTo>
                    <a:pt x="1337161" y="89862"/>
                  </a:lnTo>
                  <a:lnTo>
                    <a:pt x="1432673" y="78629"/>
                  </a:lnTo>
                  <a:lnTo>
                    <a:pt x="1528184" y="22465"/>
                  </a:lnTo>
                  <a:lnTo>
                    <a:pt x="1623696" y="11232"/>
                  </a:lnTo>
                  <a:lnTo>
                    <a:pt x="1719207" y="11232"/>
                  </a:lnTo>
                  <a:lnTo>
                    <a:pt x="1814719" y="0"/>
                  </a:lnTo>
                  <a:lnTo>
                    <a:pt x="1910230" y="11232"/>
                  </a:lnTo>
                  <a:lnTo>
                    <a:pt x="2005742" y="67396"/>
                  </a:lnTo>
                  <a:lnTo>
                    <a:pt x="2101253" y="22465"/>
                  </a:lnTo>
                  <a:lnTo>
                    <a:pt x="2196765" y="56163"/>
                  </a:lnTo>
                  <a:lnTo>
                    <a:pt x="2292277" y="22465"/>
                  </a:lnTo>
                  <a:lnTo>
                    <a:pt x="2387788" y="44931"/>
                  </a:lnTo>
                </a:path>
              </a:pathLst>
            </a:custGeom>
            <a:ln w="27101" cap="flat">
              <a:solidFill>
                <a:srgbClr val="7CAE00">
                  <a:alpha val="100000"/>
                </a:srgbClr>
              </a:solidFill>
              <a:prstDash val="solid"/>
              <a:round/>
            </a:ln>
          </p:spPr>
          <p:txBody>
            <a:bodyPr/>
            <a:lstStyle/>
            <a:p/>
          </p:txBody>
        </p:sp>
        <p:sp>
          <p:nvSpPr>
            <p:cNvPr id="26" name="pl26"/>
            <p:cNvSpPr/>
            <p:nvPr/>
          </p:nvSpPr>
          <p:spPr>
            <a:xfrm>
              <a:off x="1628599" y="1898473"/>
              <a:ext cx="1623696" cy="336983"/>
            </a:xfrm>
            <a:custGeom>
              <a:avLst/>
              <a:pathLst>
                <a:path w="1623696" h="336983">
                  <a:moveTo>
                    <a:pt x="0" y="336983"/>
                  </a:moveTo>
                  <a:lnTo>
                    <a:pt x="95511" y="336983"/>
                  </a:lnTo>
                  <a:lnTo>
                    <a:pt x="191023" y="336983"/>
                  </a:lnTo>
                  <a:lnTo>
                    <a:pt x="286534" y="336983"/>
                  </a:lnTo>
                  <a:lnTo>
                    <a:pt x="382046" y="336983"/>
                  </a:lnTo>
                  <a:lnTo>
                    <a:pt x="477557" y="336983"/>
                  </a:lnTo>
                  <a:lnTo>
                    <a:pt x="573069" y="303284"/>
                  </a:lnTo>
                  <a:lnTo>
                    <a:pt x="668580" y="303284"/>
                  </a:lnTo>
                  <a:lnTo>
                    <a:pt x="764092" y="280819"/>
                  </a:lnTo>
                  <a:lnTo>
                    <a:pt x="859603" y="258353"/>
                  </a:lnTo>
                  <a:lnTo>
                    <a:pt x="955115" y="235888"/>
                  </a:lnTo>
                  <a:lnTo>
                    <a:pt x="1050626" y="213422"/>
                  </a:lnTo>
                  <a:lnTo>
                    <a:pt x="1146138" y="190957"/>
                  </a:lnTo>
                  <a:lnTo>
                    <a:pt x="1241650" y="213422"/>
                  </a:lnTo>
                  <a:lnTo>
                    <a:pt x="1337161" y="157258"/>
                  </a:lnTo>
                  <a:lnTo>
                    <a:pt x="1432673" y="78629"/>
                  </a:lnTo>
                  <a:lnTo>
                    <a:pt x="1528184" y="0"/>
                  </a:lnTo>
                  <a:lnTo>
                    <a:pt x="1623696" y="0"/>
                  </a:lnTo>
                </a:path>
              </a:pathLst>
            </a:custGeom>
            <a:ln w="27101" cap="flat">
              <a:solidFill>
                <a:srgbClr val="00BFC4">
                  <a:alpha val="100000"/>
                </a:srgbClr>
              </a:solidFill>
              <a:prstDash val="solid"/>
              <a:round/>
            </a:ln>
          </p:spPr>
          <p:txBody>
            <a:bodyPr/>
            <a:lstStyle/>
            <a:p/>
          </p:txBody>
        </p:sp>
        <p:sp>
          <p:nvSpPr>
            <p:cNvPr id="27" name="pl27"/>
            <p:cNvSpPr/>
            <p:nvPr/>
          </p:nvSpPr>
          <p:spPr>
            <a:xfrm>
              <a:off x="1819622" y="1988335"/>
              <a:ext cx="1432673" cy="247121"/>
            </a:xfrm>
            <a:custGeom>
              <a:avLst/>
              <a:pathLst>
                <a:path w="1432673" h="247121">
                  <a:moveTo>
                    <a:pt x="0" y="247121"/>
                  </a:moveTo>
                  <a:lnTo>
                    <a:pt x="95511" y="224655"/>
                  </a:lnTo>
                  <a:lnTo>
                    <a:pt x="191023" y="224655"/>
                  </a:lnTo>
                  <a:lnTo>
                    <a:pt x="286534" y="224655"/>
                  </a:lnTo>
                  <a:lnTo>
                    <a:pt x="382046" y="224655"/>
                  </a:lnTo>
                  <a:lnTo>
                    <a:pt x="477557" y="202189"/>
                  </a:lnTo>
                  <a:lnTo>
                    <a:pt x="573069" y="213422"/>
                  </a:lnTo>
                  <a:lnTo>
                    <a:pt x="668580" y="190957"/>
                  </a:lnTo>
                  <a:lnTo>
                    <a:pt x="764092" y="213422"/>
                  </a:lnTo>
                  <a:lnTo>
                    <a:pt x="859603" y="224655"/>
                  </a:lnTo>
                  <a:lnTo>
                    <a:pt x="955115" y="213422"/>
                  </a:lnTo>
                  <a:lnTo>
                    <a:pt x="1050626" y="235888"/>
                  </a:lnTo>
                  <a:lnTo>
                    <a:pt x="1146138" y="213422"/>
                  </a:lnTo>
                  <a:lnTo>
                    <a:pt x="1241650" y="123560"/>
                  </a:lnTo>
                  <a:lnTo>
                    <a:pt x="1337161" y="22465"/>
                  </a:lnTo>
                  <a:lnTo>
                    <a:pt x="1432673"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22450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9" name="tx29"/>
            <p:cNvSpPr/>
            <p:nvPr/>
          </p:nvSpPr>
          <p:spPr>
            <a:xfrm>
              <a:off x="3317638" y="11288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89</a:t>
              </a:r>
            </a:p>
          </p:txBody>
        </p:sp>
        <p:sp>
          <p:nvSpPr>
            <p:cNvPr id="30" name="tx30"/>
            <p:cNvSpPr/>
            <p:nvPr/>
          </p:nvSpPr>
          <p:spPr>
            <a:xfrm>
              <a:off x="3317638" y="1289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85</a:t>
              </a:r>
            </a:p>
          </p:txBody>
        </p:sp>
        <p:sp>
          <p:nvSpPr>
            <p:cNvPr id="31" name="tx31"/>
            <p:cNvSpPr/>
            <p:nvPr/>
          </p:nvSpPr>
          <p:spPr>
            <a:xfrm>
              <a:off x="3317638" y="1827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30</a:t>
              </a:r>
            </a:p>
          </p:txBody>
        </p:sp>
        <p:sp>
          <p:nvSpPr>
            <p:cNvPr id="32" name="tx32"/>
            <p:cNvSpPr/>
            <p:nvPr/>
          </p:nvSpPr>
          <p:spPr>
            <a:xfrm>
              <a:off x="3317638" y="19889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22</a:t>
              </a:r>
            </a:p>
          </p:txBody>
        </p:sp>
        <p:sp>
          <p:nvSpPr>
            <p:cNvPr id="33" name="pl33"/>
            <p:cNvSpPr/>
            <p:nvPr/>
          </p:nvSpPr>
          <p:spPr>
            <a:xfrm>
              <a:off x="740342" y="364317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4" name="pl34"/>
            <p:cNvSpPr/>
            <p:nvPr/>
          </p:nvSpPr>
          <p:spPr>
            <a:xfrm>
              <a:off x="740342" y="341852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5" name="pl35"/>
            <p:cNvSpPr/>
            <p:nvPr/>
          </p:nvSpPr>
          <p:spPr>
            <a:xfrm>
              <a:off x="740342"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6" name="pl36"/>
            <p:cNvSpPr/>
            <p:nvPr/>
          </p:nvSpPr>
          <p:spPr>
            <a:xfrm>
              <a:off x="740342" y="296920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7" name="pl37"/>
            <p:cNvSpPr/>
            <p:nvPr/>
          </p:nvSpPr>
          <p:spPr>
            <a:xfrm>
              <a:off x="740342" y="268839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8" name="pl38"/>
            <p:cNvSpPr/>
            <p:nvPr/>
          </p:nvSpPr>
          <p:spPr>
            <a:xfrm>
              <a:off x="740342" y="375550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39" name="pl39"/>
            <p:cNvSpPr/>
            <p:nvPr/>
          </p:nvSpPr>
          <p:spPr>
            <a:xfrm>
              <a:off x="740342" y="3530848"/>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0" name="pl40"/>
            <p:cNvSpPr/>
            <p:nvPr/>
          </p:nvSpPr>
          <p:spPr>
            <a:xfrm>
              <a:off x="740342" y="33061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1" name="pl41"/>
            <p:cNvSpPr/>
            <p:nvPr/>
          </p:nvSpPr>
          <p:spPr>
            <a:xfrm>
              <a:off x="740342" y="30815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2" name="pl42"/>
            <p:cNvSpPr/>
            <p:nvPr/>
          </p:nvSpPr>
          <p:spPr>
            <a:xfrm>
              <a:off x="740342" y="285688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3" name="pl43"/>
            <p:cNvSpPr/>
            <p:nvPr/>
          </p:nvSpPr>
          <p:spPr>
            <a:xfrm>
              <a:off x="740342" y="263222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4" name="pl44"/>
            <p:cNvSpPr/>
            <p:nvPr/>
          </p:nvSpPr>
          <p:spPr>
            <a:xfrm>
              <a:off x="740342" y="274455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5" name="pl45"/>
            <p:cNvSpPr/>
            <p:nvPr/>
          </p:nvSpPr>
          <p:spPr>
            <a:xfrm>
              <a:off x="864507"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34206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819622"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297180"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774738"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252296"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679226"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3252296"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64507" y="2699622"/>
              <a:ext cx="2387788" cy="202189"/>
            </a:xfrm>
            <a:custGeom>
              <a:avLst/>
              <a:pathLst>
                <a:path w="2387788" h="202189">
                  <a:moveTo>
                    <a:pt x="0" y="33698"/>
                  </a:moveTo>
                  <a:lnTo>
                    <a:pt x="95511" y="44931"/>
                  </a:lnTo>
                  <a:lnTo>
                    <a:pt x="191023" y="33698"/>
                  </a:lnTo>
                  <a:lnTo>
                    <a:pt x="286534" y="22465"/>
                  </a:lnTo>
                  <a:lnTo>
                    <a:pt x="382046" y="11232"/>
                  </a:lnTo>
                  <a:lnTo>
                    <a:pt x="477557" y="0"/>
                  </a:lnTo>
                  <a:lnTo>
                    <a:pt x="573069" y="11232"/>
                  </a:lnTo>
                  <a:lnTo>
                    <a:pt x="668580" y="11232"/>
                  </a:lnTo>
                  <a:lnTo>
                    <a:pt x="764092" y="22465"/>
                  </a:lnTo>
                  <a:lnTo>
                    <a:pt x="859603" y="0"/>
                  </a:lnTo>
                  <a:lnTo>
                    <a:pt x="955115" y="11232"/>
                  </a:lnTo>
                  <a:lnTo>
                    <a:pt x="1050626" y="11232"/>
                  </a:lnTo>
                  <a:lnTo>
                    <a:pt x="1146138" y="11232"/>
                  </a:lnTo>
                  <a:lnTo>
                    <a:pt x="1241650" y="44931"/>
                  </a:lnTo>
                  <a:lnTo>
                    <a:pt x="1337161" y="56163"/>
                  </a:lnTo>
                  <a:lnTo>
                    <a:pt x="1432673" y="44931"/>
                  </a:lnTo>
                  <a:lnTo>
                    <a:pt x="1528184" y="56163"/>
                  </a:lnTo>
                  <a:lnTo>
                    <a:pt x="1623696" y="101094"/>
                  </a:lnTo>
                  <a:lnTo>
                    <a:pt x="1719207" y="89862"/>
                  </a:lnTo>
                  <a:lnTo>
                    <a:pt x="1814719" y="157258"/>
                  </a:lnTo>
                  <a:lnTo>
                    <a:pt x="1910230" y="190957"/>
                  </a:lnTo>
                  <a:lnTo>
                    <a:pt x="2005742" y="202189"/>
                  </a:lnTo>
                  <a:lnTo>
                    <a:pt x="2101253" y="168491"/>
                  </a:lnTo>
                  <a:lnTo>
                    <a:pt x="2196765" y="134793"/>
                  </a:lnTo>
                  <a:lnTo>
                    <a:pt x="2292277" y="123560"/>
                  </a:lnTo>
                  <a:lnTo>
                    <a:pt x="2387788" y="123560"/>
                  </a:lnTo>
                </a:path>
              </a:pathLst>
            </a:custGeom>
            <a:ln w="27101" cap="flat">
              <a:solidFill>
                <a:srgbClr val="F8766D">
                  <a:alpha val="100000"/>
                </a:srgbClr>
              </a:solidFill>
              <a:prstDash val="solid"/>
              <a:round/>
            </a:ln>
          </p:spPr>
          <p:txBody>
            <a:bodyPr/>
            <a:lstStyle/>
            <a:p/>
          </p:txBody>
        </p:sp>
        <p:sp>
          <p:nvSpPr>
            <p:cNvPr id="54" name="pl54"/>
            <p:cNvSpPr/>
            <p:nvPr/>
          </p:nvSpPr>
          <p:spPr>
            <a:xfrm>
              <a:off x="864507" y="2856881"/>
              <a:ext cx="2387788" cy="314517"/>
            </a:xfrm>
            <a:custGeom>
              <a:avLst/>
              <a:pathLst>
                <a:path w="2387788" h="314517">
                  <a:moveTo>
                    <a:pt x="0" y="224655"/>
                  </a:moveTo>
                  <a:lnTo>
                    <a:pt x="95511" y="213422"/>
                  </a:lnTo>
                  <a:lnTo>
                    <a:pt x="191023" y="269586"/>
                  </a:lnTo>
                  <a:lnTo>
                    <a:pt x="286534" y="280819"/>
                  </a:lnTo>
                  <a:lnTo>
                    <a:pt x="382046" y="269586"/>
                  </a:lnTo>
                  <a:lnTo>
                    <a:pt x="477557" y="280819"/>
                  </a:lnTo>
                  <a:lnTo>
                    <a:pt x="573069" y="292052"/>
                  </a:lnTo>
                  <a:lnTo>
                    <a:pt x="668580" y="314517"/>
                  </a:lnTo>
                  <a:lnTo>
                    <a:pt x="764092" y="280819"/>
                  </a:lnTo>
                  <a:lnTo>
                    <a:pt x="859603" y="224655"/>
                  </a:lnTo>
                  <a:lnTo>
                    <a:pt x="955115" y="224655"/>
                  </a:lnTo>
                  <a:lnTo>
                    <a:pt x="1050626" y="146026"/>
                  </a:lnTo>
                  <a:lnTo>
                    <a:pt x="1146138" y="157258"/>
                  </a:lnTo>
                  <a:lnTo>
                    <a:pt x="1241650" y="213422"/>
                  </a:lnTo>
                  <a:lnTo>
                    <a:pt x="1337161" y="78629"/>
                  </a:lnTo>
                  <a:lnTo>
                    <a:pt x="1432673" y="101094"/>
                  </a:lnTo>
                  <a:lnTo>
                    <a:pt x="1528184" y="67396"/>
                  </a:lnTo>
                  <a:lnTo>
                    <a:pt x="1623696" y="146026"/>
                  </a:lnTo>
                  <a:lnTo>
                    <a:pt x="1719207" y="0"/>
                  </a:lnTo>
                  <a:lnTo>
                    <a:pt x="1814719" y="190957"/>
                  </a:lnTo>
                  <a:lnTo>
                    <a:pt x="1910230" y="179724"/>
                  </a:lnTo>
                  <a:lnTo>
                    <a:pt x="2005742" y="123560"/>
                  </a:lnTo>
                  <a:lnTo>
                    <a:pt x="2101253" y="123560"/>
                  </a:lnTo>
                  <a:lnTo>
                    <a:pt x="2196765" y="123560"/>
                  </a:lnTo>
                  <a:lnTo>
                    <a:pt x="2292277" y="78629"/>
                  </a:lnTo>
                  <a:lnTo>
                    <a:pt x="2387788" y="101094"/>
                  </a:lnTo>
                </a:path>
              </a:pathLst>
            </a:custGeom>
            <a:ln w="27101" cap="flat">
              <a:solidFill>
                <a:srgbClr val="7CAE00">
                  <a:alpha val="100000"/>
                </a:srgbClr>
              </a:solidFill>
              <a:prstDash val="solid"/>
              <a:round/>
            </a:ln>
          </p:spPr>
          <p:txBody>
            <a:bodyPr/>
            <a:lstStyle/>
            <a:p/>
          </p:txBody>
        </p:sp>
        <p:sp>
          <p:nvSpPr>
            <p:cNvPr id="55" name="pl55"/>
            <p:cNvSpPr/>
            <p:nvPr/>
          </p:nvSpPr>
          <p:spPr>
            <a:xfrm>
              <a:off x="1628599" y="2834416"/>
              <a:ext cx="1623696" cy="887389"/>
            </a:xfrm>
            <a:custGeom>
              <a:avLst/>
              <a:pathLst>
                <a:path w="1623696" h="887389">
                  <a:moveTo>
                    <a:pt x="0" y="887389"/>
                  </a:moveTo>
                  <a:lnTo>
                    <a:pt x="95511" y="797527"/>
                  </a:lnTo>
                  <a:lnTo>
                    <a:pt x="191023" y="527940"/>
                  </a:lnTo>
                  <a:lnTo>
                    <a:pt x="286534" y="247121"/>
                  </a:lnTo>
                  <a:lnTo>
                    <a:pt x="382046" y="123560"/>
                  </a:lnTo>
                  <a:lnTo>
                    <a:pt x="477557" y="67396"/>
                  </a:lnTo>
                  <a:lnTo>
                    <a:pt x="573069" y="22465"/>
                  </a:lnTo>
                  <a:lnTo>
                    <a:pt x="668580" y="0"/>
                  </a:lnTo>
                  <a:lnTo>
                    <a:pt x="764092" y="33698"/>
                  </a:lnTo>
                  <a:lnTo>
                    <a:pt x="859603" y="44931"/>
                  </a:lnTo>
                  <a:lnTo>
                    <a:pt x="955115" y="44931"/>
                  </a:lnTo>
                  <a:lnTo>
                    <a:pt x="1050626" y="56163"/>
                  </a:lnTo>
                  <a:lnTo>
                    <a:pt x="1146138" y="89862"/>
                  </a:lnTo>
                  <a:lnTo>
                    <a:pt x="1241650" y="112327"/>
                  </a:lnTo>
                  <a:lnTo>
                    <a:pt x="1337161" y="101094"/>
                  </a:lnTo>
                  <a:lnTo>
                    <a:pt x="1432673" y="56163"/>
                  </a:lnTo>
                  <a:lnTo>
                    <a:pt x="1528184" y="33698"/>
                  </a:lnTo>
                  <a:lnTo>
                    <a:pt x="1623696" y="44931"/>
                  </a:lnTo>
                </a:path>
              </a:pathLst>
            </a:custGeom>
            <a:ln w="27101" cap="flat">
              <a:solidFill>
                <a:srgbClr val="00BFC4">
                  <a:alpha val="100000"/>
                </a:srgbClr>
              </a:solidFill>
              <a:prstDash val="solid"/>
              <a:round/>
            </a:ln>
          </p:spPr>
          <p:txBody>
            <a:bodyPr/>
            <a:lstStyle/>
            <a:p/>
          </p:txBody>
        </p:sp>
        <p:sp>
          <p:nvSpPr>
            <p:cNvPr id="56" name="pl56"/>
            <p:cNvSpPr/>
            <p:nvPr/>
          </p:nvSpPr>
          <p:spPr>
            <a:xfrm>
              <a:off x="1819622" y="2980442"/>
              <a:ext cx="1432673" cy="775061"/>
            </a:xfrm>
            <a:custGeom>
              <a:avLst/>
              <a:pathLst>
                <a:path w="1432673" h="775061">
                  <a:moveTo>
                    <a:pt x="0" y="775061"/>
                  </a:moveTo>
                  <a:lnTo>
                    <a:pt x="95511" y="707664"/>
                  </a:lnTo>
                  <a:lnTo>
                    <a:pt x="191023" y="561638"/>
                  </a:lnTo>
                  <a:lnTo>
                    <a:pt x="286534" y="561638"/>
                  </a:lnTo>
                  <a:lnTo>
                    <a:pt x="382046" y="314517"/>
                  </a:lnTo>
                  <a:lnTo>
                    <a:pt x="477557" y="336983"/>
                  </a:lnTo>
                  <a:lnTo>
                    <a:pt x="573069" y="247121"/>
                  </a:lnTo>
                  <a:lnTo>
                    <a:pt x="668580" y="168491"/>
                  </a:lnTo>
                  <a:lnTo>
                    <a:pt x="764092" y="247121"/>
                  </a:lnTo>
                  <a:lnTo>
                    <a:pt x="859603" y="269586"/>
                  </a:lnTo>
                  <a:lnTo>
                    <a:pt x="955115" y="393147"/>
                  </a:lnTo>
                  <a:lnTo>
                    <a:pt x="1050626" y="415612"/>
                  </a:lnTo>
                  <a:lnTo>
                    <a:pt x="1146138" y="213422"/>
                  </a:lnTo>
                  <a:lnTo>
                    <a:pt x="1241650" y="123560"/>
                  </a:lnTo>
                  <a:lnTo>
                    <a:pt x="1337161" y="33698"/>
                  </a:lnTo>
                  <a:lnTo>
                    <a:pt x="1432673" y="0"/>
                  </a:lnTo>
                </a:path>
              </a:pathLst>
            </a:custGeom>
            <a:ln w="27101" cap="flat">
              <a:solidFill>
                <a:srgbClr val="C77CFF">
                  <a:alpha val="100000"/>
                </a:srgbClr>
              </a:solidFill>
              <a:prstDash val="solid"/>
              <a:round/>
            </a:ln>
          </p:spPr>
          <p:txBody>
            <a:bodyPr/>
            <a:lstStyle/>
            <a:p/>
          </p:txBody>
        </p:sp>
        <p:sp>
          <p:nvSpPr>
            <p:cNvPr id="57" name="pl57"/>
            <p:cNvSpPr/>
            <p:nvPr/>
          </p:nvSpPr>
          <p:spPr>
            <a:xfrm>
              <a:off x="740342" y="2744554"/>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58" name="pl58"/>
            <p:cNvSpPr/>
            <p:nvPr/>
          </p:nvSpPr>
          <p:spPr>
            <a:xfrm>
              <a:off x="3258833" y="2988617"/>
              <a:ext cx="108756" cy="135999"/>
            </a:xfrm>
            <a:custGeom>
              <a:avLst/>
              <a:pathLst>
                <a:path w="108756" h="135999">
                  <a:moveTo>
                    <a:pt x="108756" y="135999"/>
                  </a:moveTo>
                  <a:lnTo>
                    <a:pt x="0" y="0"/>
                  </a:lnTo>
                </a:path>
              </a:pathLst>
            </a:custGeom>
          </p:spPr>
          <p:txBody>
            <a:bodyPr/>
            <a:lstStyle/>
            <a:p/>
          </p:txBody>
        </p:sp>
        <p:sp>
          <p:nvSpPr>
            <p:cNvPr id="59" name="tx59"/>
            <p:cNvSpPr/>
            <p:nvPr/>
          </p:nvSpPr>
          <p:spPr>
            <a:xfrm>
              <a:off x="3317638" y="26644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83</a:t>
              </a:r>
            </a:p>
          </p:txBody>
        </p:sp>
        <p:sp>
          <p:nvSpPr>
            <p:cNvPr id="60" name="tx60"/>
            <p:cNvSpPr/>
            <p:nvPr/>
          </p:nvSpPr>
          <p:spPr>
            <a:xfrm>
              <a:off x="3317638" y="29868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71</a:t>
              </a:r>
            </a:p>
          </p:txBody>
        </p:sp>
        <p:sp>
          <p:nvSpPr>
            <p:cNvPr id="61" name="tx61"/>
            <p:cNvSpPr/>
            <p:nvPr/>
          </p:nvSpPr>
          <p:spPr>
            <a:xfrm>
              <a:off x="3317638" y="28256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78</a:t>
              </a:r>
            </a:p>
          </p:txBody>
        </p:sp>
        <p:sp>
          <p:nvSpPr>
            <p:cNvPr id="62" name="tx62"/>
            <p:cNvSpPr/>
            <p:nvPr/>
          </p:nvSpPr>
          <p:spPr>
            <a:xfrm>
              <a:off x="3317638" y="31474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69</a:t>
              </a:r>
            </a:p>
          </p:txBody>
        </p:sp>
        <p:sp>
          <p:nvSpPr>
            <p:cNvPr id="63" name="pl63"/>
            <p:cNvSpPr/>
            <p:nvPr/>
          </p:nvSpPr>
          <p:spPr>
            <a:xfrm>
              <a:off x="740342" y="516322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4" name="pl64"/>
            <p:cNvSpPr/>
            <p:nvPr/>
          </p:nvSpPr>
          <p:spPr>
            <a:xfrm>
              <a:off x="740342" y="4938567"/>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5" name="pl65"/>
            <p:cNvSpPr/>
            <p:nvPr/>
          </p:nvSpPr>
          <p:spPr>
            <a:xfrm>
              <a:off x="740342" y="4713912"/>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6" name="pl66"/>
            <p:cNvSpPr/>
            <p:nvPr/>
          </p:nvSpPr>
          <p:spPr>
            <a:xfrm>
              <a:off x="740342" y="448925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7" name="pl67"/>
            <p:cNvSpPr/>
            <p:nvPr/>
          </p:nvSpPr>
          <p:spPr>
            <a:xfrm>
              <a:off x="740342" y="4208437"/>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8" name="pl68"/>
            <p:cNvSpPr/>
            <p:nvPr/>
          </p:nvSpPr>
          <p:spPr>
            <a:xfrm>
              <a:off x="740342" y="52755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69" name="pl69"/>
            <p:cNvSpPr/>
            <p:nvPr/>
          </p:nvSpPr>
          <p:spPr>
            <a:xfrm>
              <a:off x="740342" y="505089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0" name="pl70"/>
            <p:cNvSpPr/>
            <p:nvPr/>
          </p:nvSpPr>
          <p:spPr>
            <a:xfrm>
              <a:off x="740342" y="482623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1" name="pl71"/>
            <p:cNvSpPr/>
            <p:nvPr/>
          </p:nvSpPr>
          <p:spPr>
            <a:xfrm>
              <a:off x="740342" y="460158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2" name="pl72"/>
            <p:cNvSpPr/>
            <p:nvPr/>
          </p:nvSpPr>
          <p:spPr>
            <a:xfrm>
              <a:off x="740342" y="4376928"/>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3" name="pl73"/>
            <p:cNvSpPr/>
            <p:nvPr/>
          </p:nvSpPr>
          <p:spPr>
            <a:xfrm>
              <a:off x="740342" y="415227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4" name="pl74"/>
            <p:cNvSpPr/>
            <p:nvPr/>
          </p:nvSpPr>
          <p:spPr>
            <a:xfrm>
              <a:off x="740342" y="426460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5" name="pl75"/>
            <p:cNvSpPr/>
            <p:nvPr/>
          </p:nvSpPr>
          <p:spPr>
            <a:xfrm>
              <a:off x="864507"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1342065"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1819622"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297180"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4738"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252296"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679226"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52296"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4507" y="4242135"/>
              <a:ext cx="2387788" cy="359448"/>
            </a:xfrm>
            <a:custGeom>
              <a:avLst/>
              <a:pathLst>
                <a:path w="2387788" h="359448">
                  <a:moveTo>
                    <a:pt x="0" y="359448"/>
                  </a:moveTo>
                  <a:lnTo>
                    <a:pt x="95511" y="336983"/>
                  </a:lnTo>
                  <a:lnTo>
                    <a:pt x="191023" y="336983"/>
                  </a:lnTo>
                  <a:lnTo>
                    <a:pt x="286534" y="314517"/>
                  </a:lnTo>
                  <a:lnTo>
                    <a:pt x="382046" y="280819"/>
                  </a:lnTo>
                  <a:lnTo>
                    <a:pt x="477557" y="269586"/>
                  </a:lnTo>
                  <a:lnTo>
                    <a:pt x="573069" y="280819"/>
                  </a:lnTo>
                  <a:lnTo>
                    <a:pt x="668580" y="292052"/>
                  </a:lnTo>
                  <a:lnTo>
                    <a:pt x="764092" y="247121"/>
                  </a:lnTo>
                  <a:lnTo>
                    <a:pt x="859603" y="213422"/>
                  </a:lnTo>
                  <a:lnTo>
                    <a:pt x="955115" y="179724"/>
                  </a:lnTo>
                  <a:lnTo>
                    <a:pt x="1050626" y="134793"/>
                  </a:lnTo>
                  <a:lnTo>
                    <a:pt x="1146138" y="134793"/>
                  </a:lnTo>
                  <a:lnTo>
                    <a:pt x="1241650" y="123560"/>
                  </a:lnTo>
                  <a:lnTo>
                    <a:pt x="1337161" y="101094"/>
                  </a:lnTo>
                  <a:lnTo>
                    <a:pt x="1432673" y="78629"/>
                  </a:lnTo>
                  <a:lnTo>
                    <a:pt x="1528184" y="67396"/>
                  </a:lnTo>
                  <a:lnTo>
                    <a:pt x="1623696" y="56163"/>
                  </a:lnTo>
                  <a:lnTo>
                    <a:pt x="1719207" y="44931"/>
                  </a:lnTo>
                  <a:lnTo>
                    <a:pt x="1814719" y="33698"/>
                  </a:lnTo>
                  <a:lnTo>
                    <a:pt x="1910230" y="89862"/>
                  </a:lnTo>
                  <a:lnTo>
                    <a:pt x="2005742" y="78629"/>
                  </a:lnTo>
                  <a:lnTo>
                    <a:pt x="2101253" y="11232"/>
                  </a:lnTo>
                  <a:lnTo>
                    <a:pt x="2196765" y="22465"/>
                  </a:lnTo>
                  <a:lnTo>
                    <a:pt x="2292277" y="0"/>
                  </a:lnTo>
                  <a:lnTo>
                    <a:pt x="2387788" y="0"/>
                  </a:lnTo>
                </a:path>
              </a:pathLst>
            </a:custGeom>
            <a:ln w="27101" cap="flat">
              <a:solidFill>
                <a:srgbClr val="F8766D">
                  <a:alpha val="100000"/>
                </a:srgbClr>
              </a:solidFill>
              <a:prstDash val="solid"/>
              <a:round/>
            </a:ln>
          </p:spPr>
          <p:txBody>
            <a:bodyPr/>
            <a:lstStyle/>
            <a:p/>
          </p:txBody>
        </p:sp>
        <p:sp>
          <p:nvSpPr>
            <p:cNvPr id="84" name="pl84"/>
            <p:cNvSpPr/>
            <p:nvPr/>
          </p:nvSpPr>
          <p:spPr>
            <a:xfrm>
              <a:off x="864507" y="4264600"/>
              <a:ext cx="2387788" cy="1010949"/>
            </a:xfrm>
            <a:custGeom>
              <a:avLst/>
              <a:pathLst>
                <a:path w="2387788" h="1010949">
                  <a:moveTo>
                    <a:pt x="0" y="1010949"/>
                  </a:moveTo>
                  <a:lnTo>
                    <a:pt x="95511" y="1010949"/>
                  </a:lnTo>
                  <a:lnTo>
                    <a:pt x="191023" y="999717"/>
                  </a:lnTo>
                  <a:lnTo>
                    <a:pt x="286534" y="999717"/>
                  </a:lnTo>
                  <a:lnTo>
                    <a:pt x="382046" y="999717"/>
                  </a:lnTo>
                  <a:lnTo>
                    <a:pt x="477557" y="999717"/>
                  </a:lnTo>
                  <a:lnTo>
                    <a:pt x="573069" y="999717"/>
                  </a:lnTo>
                  <a:lnTo>
                    <a:pt x="668580" y="999717"/>
                  </a:lnTo>
                  <a:lnTo>
                    <a:pt x="764092" y="988484"/>
                  </a:lnTo>
                  <a:lnTo>
                    <a:pt x="859603" y="943553"/>
                  </a:lnTo>
                  <a:lnTo>
                    <a:pt x="955115" y="932320"/>
                  </a:lnTo>
                  <a:lnTo>
                    <a:pt x="1050626" y="707664"/>
                  </a:lnTo>
                  <a:lnTo>
                    <a:pt x="1146138" y="595337"/>
                  </a:lnTo>
                  <a:lnTo>
                    <a:pt x="1241650" y="426845"/>
                  </a:lnTo>
                  <a:lnTo>
                    <a:pt x="1337161" y="348216"/>
                  </a:lnTo>
                  <a:lnTo>
                    <a:pt x="1432673" y="258353"/>
                  </a:lnTo>
                  <a:lnTo>
                    <a:pt x="1528184" y="179724"/>
                  </a:lnTo>
                  <a:lnTo>
                    <a:pt x="1623696" y="146026"/>
                  </a:lnTo>
                  <a:lnTo>
                    <a:pt x="1719207" y="123560"/>
                  </a:lnTo>
                  <a:lnTo>
                    <a:pt x="1814719" y="101094"/>
                  </a:lnTo>
                  <a:lnTo>
                    <a:pt x="1910230" y="112327"/>
                  </a:lnTo>
                  <a:lnTo>
                    <a:pt x="2005742" y="101094"/>
                  </a:lnTo>
                  <a:lnTo>
                    <a:pt x="2101253" y="33698"/>
                  </a:lnTo>
                  <a:lnTo>
                    <a:pt x="2196765" y="33698"/>
                  </a:lnTo>
                  <a:lnTo>
                    <a:pt x="2292277" y="22465"/>
                  </a:lnTo>
                  <a:lnTo>
                    <a:pt x="2387788" y="0"/>
                  </a:lnTo>
                </a:path>
              </a:pathLst>
            </a:custGeom>
            <a:ln w="27101" cap="flat">
              <a:solidFill>
                <a:srgbClr val="7CAE00">
                  <a:alpha val="100000"/>
                </a:srgbClr>
              </a:solidFill>
              <a:prstDash val="solid"/>
              <a:round/>
            </a:ln>
          </p:spPr>
          <p:txBody>
            <a:bodyPr/>
            <a:lstStyle/>
            <a:p/>
          </p:txBody>
        </p:sp>
        <p:sp>
          <p:nvSpPr>
            <p:cNvPr id="85" name="pl85"/>
            <p:cNvSpPr/>
            <p:nvPr/>
          </p:nvSpPr>
          <p:spPr>
            <a:xfrm>
              <a:off x="1628599" y="4242135"/>
              <a:ext cx="1623696" cy="1033415"/>
            </a:xfrm>
            <a:custGeom>
              <a:avLst/>
              <a:pathLst>
                <a:path w="1623696" h="1033415">
                  <a:moveTo>
                    <a:pt x="0" y="1033415"/>
                  </a:moveTo>
                  <a:lnTo>
                    <a:pt x="95511" y="1033415"/>
                  </a:lnTo>
                  <a:lnTo>
                    <a:pt x="191023" y="1033415"/>
                  </a:lnTo>
                  <a:lnTo>
                    <a:pt x="286534" y="1033415"/>
                  </a:lnTo>
                  <a:lnTo>
                    <a:pt x="382046" y="1033415"/>
                  </a:lnTo>
                  <a:lnTo>
                    <a:pt x="477557" y="909854"/>
                  </a:lnTo>
                  <a:lnTo>
                    <a:pt x="573069" y="876156"/>
                  </a:lnTo>
                  <a:lnTo>
                    <a:pt x="668580" y="797527"/>
                  </a:lnTo>
                  <a:lnTo>
                    <a:pt x="764092" y="752595"/>
                  </a:lnTo>
                  <a:lnTo>
                    <a:pt x="859603" y="730130"/>
                  </a:lnTo>
                  <a:lnTo>
                    <a:pt x="955115" y="685199"/>
                  </a:lnTo>
                  <a:lnTo>
                    <a:pt x="1050626" y="606569"/>
                  </a:lnTo>
                  <a:lnTo>
                    <a:pt x="1146138" y="561638"/>
                  </a:lnTo>
                  <a:lnTo>
                    <a:pt x="1241650" y="527940"/>
                  </a:lnTo>
                  <a:lnTo>
                    <a:pt x="1337161" y="224655"/>
                  </a:lnTo>
                  <a:lnTo>
                    <a:pt x="1432673" y="101094"/>
                  </a:lnTo>
                  <a:lnTo>
                    <a:pt x="1528184" y="11232"/>
                  </a:lnTo>
                  <a:lnTo>
                    <a:pt x="1623696" y="0"/>
                  </a:lnTo>
                </a:path>
              </a:pathLst>
            </a:custGeom>
            <a:ln w="27101" cap="flat">
              <a:solidFill>
                <a:srgbClr val="00BFC4">
                  <a:alpha val="100000"/>
                </a:srgbClr>
              </a:solidFill>
              <a:prstDash val="solid"/>
              <a:round/>
            </a:ln>
          </p:spPr>
          <p:txBody>
            <a:bodyPr/>
            <a:lstStyle/>
            <a:p/>
          </p:txBody>
        </p:sp>
        <p:sp>
          <p:nvSpPr>
            <p:cNvPr id="86" name="pl86"/>
            <p:cNvSpPr/>
            <p:nvPr/>
          </p:nvSpPr>
          <p:spPr>
            <a:xfrm>
              <a:off x="1819622" y="5174455"/>
              <a:ext cx="1432673" cy="101094"/>
            </a:xfrm>
            <a:custGeom>
              <a:avLst/>
              <a:pathLst>
                <a:path w="1432673" h="101094">
                  <a:moveTo>
                    <a:pt x="0" y="101094"/>
                  </a:moveTo>
                  <a:lnTo>
                    <a:pt x="95511" y="101094"/>
                  </a:lnTo>
                  <a:lnTo>
                    <a:pt x="191023" y="101094"/>
                  </a:lnTo>
                  <a:lnTo>
                    <a:pt x="286534" y="101094"/>
                  </a:lnTo>
                  <a:lnTo>
                    <a:pt x="382046" y="101094"/>
                  </a:lnTo>
                  <a:lnTo>
                    <a:pt x="477557" y="101094"/>
                  </a:lnTo>
                  <a:lnTo>
                    <a:pt x="573069" y="101094"/>
                  </a:lnTo>
                  <a:lnTo>
                    <a:pt x="668580" y="101094"/>
                  </a:lnTo>
                  <a:lnTo>
                    <a:pt x="764092" y="89862"/>
                  </a:lnTo>
                  <a:lnTo>
                    <a:pt x="859603" y="89862"/>
                  </a:lnTo>
                  <a:lnTo>
                    <a:pt x="955115" y="89862"/>
                  </a:lnTo>
                  <a:lnTo>
                    <a:pt x="1050626" y="101094"/>
                  </a:lnTo>
                  <a:lnTo>
                    <a:pt x="1146138" y="89862"/>
                  </a:lnTo>
                  <a:lnTo>
                    <a:pt x="1241650" y="78629"/>
                  </a:lnTo>
                  <a:lnTo>
                    <a:pt x="1337161" y="0"/>
                  </a:lnTo>
                  <a:lnTo>
                    <a:pt x="1432673" y="0"/>
                  </a:lnTo>
                </a:path>
              </a:pathLst>
            </a:custGeom>
            <a:ln w="27101" cap="flat">
              <a:solidFill>
                <a:srgbClr val="C77CFF">
                  <a:alpha val="100000"/>
                </a:srgbClr>
              </a:solidFill>
              <a:prstDash val="solid"/>
              <a:round/>
            </a:ln>
          </p:spPr>
          <p:txBody>
            <a:bodyPr/>
            <a:lstStyle/>
            <a:p/>
          </p:txBody>
        </p:sp>
        <p:sp>
          <p:nvSpPr>
            <p:cNvPr id="87" name="pl87"/>
            <p:cNvSpPr/>
            <p:nvPr/>
          </p:nvSpPr>
          <p:spPr>
            <a:xfrm>
              <a:off x="740342" y="4264600"/>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88" name="tx88"/>
            <p:cNvSpPr/>
            <p:nvPr/>
          </p:nvSpPr>
          <p:spPr>
            <a:xfrm>
              <a:off x="3078655" y="41418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92</a:t>
              </a:r>
            </a:p>
          </p:txBody>
        </p:sp>
        <p:sp>
          <p:nvSpPr>
            <p:cNvPr id="89" name="tx89"/>
            <p:cNvSpPr/>
            <p:nvPr/>
          </p:nvSpPr>
          <p:spPr>
            <a:xfrm>
              <a:off x="3317638" y="43041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90</a:t>
              </a:r>
            </a:p>
          </p:txBody>
        </p:sp>
        <p:sp>
          <p:nvSpPr>
            <p:cNvPr id="90" name="tx90"/>
            <p:cNvSpPr/>
            <p:nvPr/>
          </p:nvSpPr>
          <p:spPr>
            <a:xfrm>
              <a:off x="3317638" y="414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92</a:t>
              </a:r>
            </a:p>
          </p:txBody>
        </p:sp>
        <p:sp>
          <p:nvSpPr>
            <p:cNvPr id="91" name="tx91"/>
            <p:cNvSpPr/>
            <p:nvPr/>
          </p:nvSpPr>
          <p:spPr>
            <a:xfrm>
              <a:off x="3333547" y="513957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9</a:t>
              </a:r>
            </a:p>
          </p:txBody>
        </p:sp>
        <p:sp>
          <p:nvSpPr>
            <p:cNvPr id="92" name="pl92"/>
            <p:cNvSpPr/>
            <p:nvPr/>
          </p:nvSpPr>
          <p:spPr>
            <a:xfrm>
              <a:off x="3541561" y="21231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3" name="pl93"/>
            <p:cNvSpPr/>
            <p:nvPr/>
          </p:nvSpPr>
          <p:spPr>
            <a:xfrm>
              <a:off x="3541561" y="189847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4" name="pl94"/>
            <p:cNvSpPr/>
            <p:nvPr/>
          </p:nvSpPr>
          <p:spPr>
            <a:xfrm>
              <a:off x="3541561" y="167381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5" name="pl95"/>
            <p:cNvSpPr/>
            <p:nvPr/>
          </p:nvSpPr>
          <p:spPr>
            <a:xfrm>
              <a:off x="3541561" y="1449162"/>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6" name="pl96"/>
            <p:cNvSpPr/>
            <p:nvPr/>
          </p:nvSpPr>
          <p:spPr>
            <a:xfrm>
              <a:off x="3541561" y="116834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7" name="pl97"/>
            <p:cNvSpPr/>
            <p:nvPr/>
          </p:nvSpPr>
          <p:spPr>
            <a:xfrm>
              <a:off x="3541561" y="223545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98" name="pl98"/>
            <p:cNvSpPr/>
            <p:nvPr/>
          </p:nvSpPr>
          <p:spPr>
            <a:xfrm>
              <a:off x="3541561" y="201080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99" name="pl99"/>
            <p:cNvSpPr/>
            <p:nvPr/>
          </p:nvSpPr>
          <p:spPr>
            <a:xfrm>
              <a:off x="3541561" y="178614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0" name="pl100"/>
            <p:cNvSpPr/>
            <p:nvPr/>
          </p:nvSpPr>
          <p:spPr>
            <a:xfrm>
              <a:off x="3541561" y="156149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1" name="pl101"/>
            <p:cNvSpPr/>
            <p:nvPr/>
          </p:nvSpPr>
          <p:spPr>
            <a:xfrm>
              <a:off x="3541561" y="133683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2" name="pl102"/>
            <p:cNvSpPr/>
            <p:nvPr/>
          </p:nvSpPr>
          <p:spPr>
            <a:xfrm>
              <a:off x="3541561" y="11121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3" name="pl103"/>
            <p:cNvSpPr/>
            <p:nvPr/>
          </p:nvSpPr>
          <p:spPr>
            <a:xfrm>
              <a:off x="3541561" y="122450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4" name="pl104"/>
            <p:cNvSpPr/>
            <p:nvPr/>
          </p:nvSpPr>
          <p:spPr>
            <a:xfrm>
              <a:off x="3665726"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143284"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620842"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098399"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575957"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05351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48044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5351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665726" y="1168343"/>
              <a:ext cx="2387788" cy="123560"/>
            </a:xfrm>
            <a:custGeom>
              <a:avLst/>
              <a:pathLst>
                <a:path w="2387788" h="123560">
                  <a:moveTo>
                    <a:pt x="0" y="44931"/>
                  </a:moveTo>
                  <a:lnTo>
                    <a:pt x="95511" y="22465"/>
                  </a:lnTo>
                  <a:lnTo>
                    <a:pt x="191023" y="67396"/>
                  </a:lnTo>
                  <a:lnTo>
                    <a:pt x="286534" y="123560"/>
                  </a:lnTo>
                  <a:lnTo>
                    <a:pt x="382046" y="44931"/>
                  </a:lnTo>
                  <a:lnTo>
                    <a:pt x="477557" y="22465"/>
                  </a:lnTo>
                  <a:lnTo>
                    <a:pt x="573069" y="22465"/>
                  </a:lnTo>
                  <a:lnTo>
                    <a:pt x="668580" y="0"/>
                  </a:lnTo>
                  <a:lnTo>
                    <a:pt x="764092" y="0"/>
                  </a:lnTo>
                  <a:lnTo>
                    <a:pt x="859603" y="33698"/>
                  </a:lnTo>
                  <a:lnTo>
                    <a:pt x="955115" y="44931"/>
                  </a:lnTo>
                  <a:lnTo>
                    <a:pt x="1050626" y="56163"/>
                  </a:lnTo>
                  <a:lnTo>
                    <a:pt x="1146138" y="22465"/>
                  </a:lnTo>
                  <a:lnTo>
                    <a:pt x="1241650" y="11232"/>
                  </a:lnTo>
                  <a:lnTo>
                    <a:pt x="1337161" y="89862"/>
                  </a:lnTo>
                  <a:lnTo>
                    <a:pt x="1432673" y="78629"/>
                  </a:lnTo>
                  <a:lnTo>
                    <a:pt x="1528184" y="101094"/>
                  </a:lnTo>
                  <a:lnTo>
                    <a:pt x="1623696" y="67396"/>
                  </a:lnTo>
                  <a:lnTo>
                    <a:pt x="1719207" y="44931"/>
                  </a:lnTo>
                  <a:lnTo>
                    <a:pt x="1814719" y="33698"/>
                  </a:lnTo>
                  <a:lnTo>
                    <a:pt x="1910230" y="78629"/>
                  </a:lnTo>
                  <a:lnTo>
                    <a:pt x="2005742" y="78629"/>
                  </a:lnTo>
                  <a:lnTo>
                    <a:pt x="2101253" y="67396"/>
                  </a:lnTo>
                  <a:lnTo>
                    <a:pt x="2196765" y="67396"/>
                  </a:lnTo>
                  <a:lnTo>
                    <a:pt x="2292277" y="101094"/>
                  </a:lnTo>
                  <a:lnTo>
                    <a:pt x="2387788" y="89862"/>
                  </a:lnTo>
                </a:path>
              </a:pathLst>
            </a:custGeom>
            <a:ln w="27101" cap="flat">
              <a:solidFill>
                <a:srgbClr val="F8766D">
                  <a:alpha val="100000"/>
                </a:srgbClr>
              </a:solidFill>
              <a:prstDash val="solid"/>
              <a:round/>
            </a:ln>
          </p:spPr>
          <p:txBody>
            <a:bodyPr/>
            <a:lstStyle/>
            <a:p/>
          </p:txBody>
        </p:sp>
        <p:sp>
          <p:nvSpPr>
            <p:cNvPr id="113" name="pl113"/>
            <p:cNvSpPr/>
            <p:nvPr/>
          </p:nvSpPr>
          <p:spPr>
            <a:xfrm>
              <a:off x="3665726" y="1190808"/>
              <a:ext cx="2387788" cy="426845"/>
            </a:xfrm>
            <a:custGeom>
              <a:avLst/>
              <a:pathLst>
                <a:path w="2387788" h="426845">
                  <a:moveTo>
                    <a:pt x="0" y="426845"/>
                  </a:moveTo>
                  <a:lnTo>
                    <a:pt x="95511" y="67396"/>
                  </a:lnTo>
                  <a:lnTo>
                    <a:pt x="191023" y="78629"/>
                  </a:lnTo>
                  <a:lnTo>
                    <a:pt x="286534" y="0"/>
                  </a:lnTo>
                  <a:lnTo>
                    <a:pt x="382046" y="0"/>
                  </a:lnTo>
                  <a:lnTo>
                    <a:pt x="477557" y="22465"/>
                  </a:lnTo>
                  <a:lnTo>
                    <a:pt x="573069" y="101094"/>
                  </a:lnTo>
                  <a:lnTo>
                    <a:pt x="668580" y="67396"/>
                  </a:lnTo>
                  <a:lnTo>
                    <a:pt x="764092" y="101094"/>
                  </a:lnTo>
                  <a:lnTo>
                    <a:pt x="859603" y="179724"/>
                  </a:lnTo>
                  <a:lnTo>
                    <a:pt x="955115" y="123560"/>
                  </a:lnTo>
                  <a:lnTo>
                    <a:pt x="1050626" y="56163"/>
                  </a:lnTo>
                  <a:lnTo>
                    <a:pt x="1146138" y="67396"/>
                  </a:lnTo>
                  <a:lnTo>
                    <a:pt x="1241650" y="22465"/>
                  </a:lnTo>
                  <a:lnTo>
                    <a:pt x="1337161" y="56163"/>
                  </a:lnTo>
                  <a:lnTo>
                    <a:pt x="1432673" y="78629"/>
                  </a:lnTo>
                  <a:lnTo>
                    <a:pt x="1528184" y="112327"/>
                  </a:lnTo>
                  <a:lnTo>
                    <a:pt x="1623696" y="44931"/>
                  </a:lnTo>
                  <a:lnTo>
                    <a:pt x="1719207" y="33698"/>
                  </a:lnTo>
                  <a:lnTo>
                    <a:pt x="1814719" y="33698"/>
                  </a:lnTo>
                  <a:lnTo>
                    <a:pt x="1910230" y="67396"/>
                  </a:lnTo>
                  <a:lnTo>
                    <a:pt x="2005742" y="56163"/>
                  </a:lnTo>
                  <a:lnTo>
                    <a:pt x="2101253" y="67396"/>
                  </a:lnTo>
                  <a:lnTo>
                    <a:pt x="2196765" y="56163"/>
                  </a:lnTo>
                  <a:lnTo>
                    <a:pt x="2292277" y="67396"/>
                  </a:lnTo>
                  <a:lnTo>
                    <a:pt x="2387788" y="56163"/>
                  </a:lnTo>
                </a:path>
              </a:pathLst>
            </a:custGeom>
            <a:ln w="27101" cap="flat">
              <a:solidFill>
                <a:srgbClr val="7CAE00">
                  <a:alpha val="100000"/>
                </a:srgbClr>
              </a:solidFill>
              <a:prstDash val="solid"/>
              <a:round/>
            </a:ln>
          </p:spPr>
          <p:txBody>
            <a:bodyPr/>
            <a:lstStyle/>
            <a:p/>
          </p:txBody>
        </p:sp>
        <p:sp>
          <p:nvSpPr>
            <p:cNvPr id="114" name="pl114"/>
            <p:cNvSpPr/>
            <p:nvPr/>
          </p:nvSpPr>
          <p:spPr>
            <a:xfrm>
              <a:off x="4429819" y="1359300"/>
              <a:ext cx="1623696" cy="876156"/>
            </a:xfrm>
            <a:custGeom>
              <a:avLst/>
              <a:pathLst>
                <a:path w="1623696" h="876156">
                  <a:moveTo>
                    <a:pt x="0" y="876156"/>
                  </a:moveTo>
                  <a:lnTo>
                    <a:pt x="95511" y="561638"/>
                  </a:lnTo>
                  <a:lnTo>
                    <a:pt x="191023" y="561638"/>
                  </a:lnTo>
                  <a:lnTo>
                    <a:pt x="286534" y="539173"/>
                  </a:lnTo>
                  <a:lnTo>
                    <a:pt x="382046" y="494242"/>
                  </a:lnTo>
                  <a:lnTo>
                    <a:pt x="477557" y="471776"/>
                  </a:lnTo>
                  <a:lnTo>
                    <a:pt x="573069" y="426845"/>
                  </a:lnTo>
                  <a:lnTo>
                    <a:pt x="668580" y="381914"/>
                  </a:lnTo>
                  <a:lnTo>
                    <a:pt x="764092" y="348216"/>
                  </a:lnTo>
                  <a:lnTo>
                    <a:pt x="859603" y="134793"/>
                  </a:lnTo>
                  <a:lnTo>
                    <a:pt x="955115" y="134793"/>
                  </a:lnTo>
                  <a:lnTo>
                    <a:pt x="1050626" y="89862"/>
                  </a:lnTo>
                  <a:lnTo>
                    <a:pt x="1146138" y="112327"/>
                  </a:lnTo>
                  <a:lnTo>
                    <a:pt x="1241650" y="56163"/>
                  </a:lnTo>
                  <a:lnTo>
                    <a:pt x="1337161" y="44931"/>
                  </a:lnTo>
                  <a:lnTo>
                    <a:pt x="1432673" y="11232"/>
                  </a:lnTo>
                  <a:lnTo>
                    <a:pt x="1528184" y="11232"/>
                  </a:lnTo>
                  <a:lnTo>
                    <a:pt x="1623696" y="0"/>
                  </a:lnTo>
                </a:path>
              </a:pathLst>
            </a:custGeom>
            <a:ln w="27101" cap="flat">
              <a:solidFill>
                <a:srgbClr val="00BFC4">
                  <a:alpha val="100000"/>
                </a:srgbClr>
              </a:solidFill>
              <a:prstDash val="solid"/>
              <a:round/>
            </a:ln>
          </p:spPr>
          <p:txBody>
            <a:bodyPr/>
            <a:lstStyle/>
            <a:p/>
          </p:txBody>
        </p:sp>
        <p:sp>
          <p:nvSpPr>
            <p:cNvPr id="115" name="pl115"/>
            <p:cNvSpPr/>
            <p:nvPr/>
          </p:nvSpPr>
          <p:spPr>
            <a:xfrm>
              <a:off x="4620842" y="1864775"/>
              <a:ext cx="1432673" cy="370681"/>
            </a:xfrm>
            <a:custGeom>
              <a:avLst/>
              <a:pathLst>
                <a:path w="1432673" h="370681">
                  <a:moveTo>
                    <a:pt x="0" y="370681"/>
                  </a:moveTo>
                  <a:lnTo>
                    <a:pt x="95511" y="370681"/>
                  </a:lnTo>
                  <a:lnTo>
                    <a:pt x="191023" y="370681"/>
                  </a:lnTo>
                  <a:lnTo>
                    <a:pt x="286534" y="359448"/>
                  </a:lnTo>
                  <a:lnTo>
                    <a:pt x="382046" y="359448"/>
                  </a:lnTo>
                  <a:lnTo>
                    <a:pt x="477557" y="370681"/>
                  </a:lnTo>
                  <a:lnTo>
                    <a:pt x="573069" y="370681"/>
                  </a:lnTo>
                  <a:lnTo>
                    <a:pt x="668580" y="336983"/>
                  </a:lnTo>
                  <a:lnTo>
                    <a:pt x="764092" y="325750"/>
                  </a:lnTo>
                  <a:lnTo>
                    <a:pt x="859603" y="325750"/>
                  </a:lnTo>
                  <a:lnTo>
                    <a:pt x="955115" y="179724"/>
                  </a:lnTo>
                  <a:lnTo>
                    <a:pt x="1050626" y="190957"/>
                  </a:lnTo>
                  <a:lnTo>
                    <a:pt x="1146138" y="146026"/>
                  </a:lnTo>
                  <a:lnTo>
                    <a:pt x="1241650" y="112327"/>
                  </a:lnTo>
                  <a:lnTo>
                    <a:pt x="1337161" y="89862"/>
                  </a:lnTo>
                  <a:lnTo>
                    <a:pt x="1432673" y="0"/>
                  </a:lnTo>
                </a:path>
              </a:pathLst>
            </a:custGeom>
            <a:ln w="27101" cap="flat">
              <a:solidFill>
                <a:srgbClr val="C77CFF">
                  <a:alpha val="100000"/>
                </a:srgbClr>
              </a:solidFill>
              <a:prstDash val="solid"/>
              <a:round/>
            </a:ln>
          </p:spPr>
          <p:txBody>
            <a:bodyPr/>
            <a:lstStyle/>
            <a:p/>
          </p:txBody>
        </p:sp>
        <p:sp>
          <p:nvSpPr>
            <p:cNvPr id="116" name="pl116"/>
            <p:cNvSpPr/>
            <p:nvPr/>
          </p:nvSpPr>
          <p:spPr>
            <a:xfrm>
              <a:off x="3541561" y="122450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17" name="tx117"/>
            <p:cNvSpPr/>
            <p:nvPr/>
          </p:nvSpPr>
          <p:spPr>
            <a:xfrm>
              <a:off x="6118858" y="12628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87</a:t>
              </a:r>
            </a:p>
          </p:txBody>
        </p:sp>
        <p:sp>
          <p:nvSpPr>
            <p:cNvPr id="118" name="tx118"/>
            <p:cNvSpPr/>
            <p:nvPr/>
          </p:nvSpPr>
          <p:spPr>
            <a:xfrm>
              <a:off x="6118858" y="11017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88</a:t>
              </a:r>
            </a:p>
          </p:txBody>
        </p:sp>
        <p:sp>
          <p:nvSpPr>
            <p:cNvPr id="119" name="tx119"/>
            <p:cNvSpPr/>
            <p:nvPr/>
          </p:nvSpPr>
          <p:spPr>
            <a:xfrm>
              <a:off x="6118858" y="1424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78</a:t>
              </a:r>
            </a:p>
          </p:txBody>
        </p:sp>
        <p:sp>
          <p:nvSpPr>
            <p:cNvPr id="120" name="tx120"/>
            <p:cNvSpPr/>
            <p:nvPr/>
          </p:nvSpPr>
          <p:spPr>
            <a:xfrm>
              <a:off x="6118858" y="18298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33</a:t>
              </a:r>
            </a:p>
          </p:txBody>
        </p:sp>
        <p:sp>
          <p:nvSpPr>
            <p:cNvPr id="121" name="pl121"/>
            <p:cNvSpPr/>
            <p:nvPr/>
          </p:nvSpPr>
          <p:spPr>
            <a:xfrm>
              <a:off x="3541561" y="364317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2" name="pl122"/>
            <p:cNvSpPr/>
            <p:nvPr/>
          </p:nvSpPr>
          <p:spPr>
            <a:xfrm>
              <a:off x="3541561" y="341852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3" name="pl123"/>
            <p:cNvSpPr/>
            <p:nvPr/>
          </p:nvSpPr>
          <p:spPr>
            <a:xfrm>
              <a:off x="3541561"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4" name="pl124"/>
            <p:cNvSpPr/>
            <p:nvPr/>
          </p:nvSpPr>
          <p:spPr>
            <a:xfrm>
              <a:off x="3541561" y="296920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5" name="pl125"/>
            <p:cNvSpPr/>
            <p:nvPr/>
          </p:nvSpPr>
          <p:spPr>
            <a:xfrm>
              <a:off x="3541561" y="268839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6" name="pl126"/>
            <p:cNvSpPr/>
            <p:nvPr/>
          </p:nvSpPr>
          <p:spPr>
            <a:xfrm>
              <a:off x="3541561" y="375550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7" name="pl127"/>
            <p:cNvSpPr/>
            <p:nvPr/>
          </p:nvSpPr>
          <p:spPr>
            <a:xfrm>
              <a:off x="3541561" y="3530848"/>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8" name="pl128"/>
            <p:cNvSpPr/>
            <p:nvPr/>
          </p:nvSpPr>
          <p:spPr>
            <a:xfrm>
              <a:off x="3541561" y="33061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9" name="pl129"/>
            <p:cNvSpPr/>
            <p:nvPr/>
          </p:nvSpPr>
          <p:spPr>
            <a:xfrm>
              <a:off x="3541561" y="30815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0" name="pl130"/>
            <p:cNvSpPr/>
            <p:nvPr/>
          </p:nvSpPr>
          <p:spPr>
            <a:xfrm>
              <a:off x="3541561" y="285688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1" name="pl131"/>
            <p:cNvSpPr/>
            <p:nvPr/>
          </p:nvSpPr>
          <p:spPr>
            <a:xfrm>
              <a:off x="3541561" y="263222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2" name="pl132"/>
            <p:cNvSpPr/>
            <p:nvPr/>
          </p:nvSpPr>
          <p:spPr>
            <a:xfrm>
              <a:off x="3541561" y="274455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3" name="pl133"/>
            <p:cNvSpPr/>
            <p:nvPr/>
          </p:nvSpPr>
          <p:spPr>
            <a:xfrm>
              <a:off x="3665726"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143284"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20842"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098399"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75957"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05351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8044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05351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665726" y="2733321"/>
              <a:ext cx="2387788" cy="134793"/>
            </a:xfrm>
            <a:custGeom>
              <a:avLst/>
              <a:pathLst>
                <a:path w="2387788" h="134793">
                  <a:moveTo>
                    <a:pt x="0" y="56163"/>
                  </a:moveTo>
                  <a:lnTo>
                    <a:pt x="95511" y="44931"/>
                  </a:lnTo>
                  <a:lnTo>
                    <a:pt x="191023" y="67396"/>
                  </a:lnTo>
                  <a:lnTo>
                    <a:pt x="286534" y="56163"/>
                  </a:lnTo>
                  <a:lnTo>
                    <a:pt x="382046" y="44931"/>
                  </a:lnTo>
                  <a:lnTo>
                    <a:pt x="477557" y="33698"/>
                  </a:lnTo>
                  <a:lnTo>
                    <a:pt x="573069" y="33698"/>
                  </a:lnTo>
                  <a:lnTo>
                    <a:pt x="668580" y="22465"/>
                  </a:lnTo>
                  <a:lnTo>
                    <a:pt x="764092" y="11232"/>
                  </a:lnTo>
                  <a:lnTo>
                    <a:pt x="859603" y="11232"/>
                  </a:lnTo>
                  <a:lnTo>
                    <a:pt x="955115" y="0"/>
                  </a:lnTo>
                  <a:lnTo>
                    <a:pt x="1050626" y="0"/>
                  </a:lnTo>
                  <a:lnTo>
                    <a:pt x="1146138" y="33698"/>
                  </a:lnTo>
                  <a:lnTo>
                    <a:pt x="1241650" y="11232"/>
                  </a:lnTo>
                  <a:lnTo>
                    <a:pt x="1337161" y="11232"/>
                  </a:lnTo>
                  <a:lnTo>
                    <a:pt x="1432673" y="33698"/>
                  </a:lnTo>
                  <a:lnTo>
                    <a:pt x="1528184" y="22465"/>
                  </a:lnTo>
                  <a:lnTo>
                    <a:pt x="1623696" y="11232"/>
                  </a:lnTo>
                  <a:lnTo>
                    <a:pt x="1719207" y="22465"/>
                  </a:lnTo>
                  <a:lnTo>
                    <a:pt x="1814719" y="22465"/>
                  </a:lnTo>
                  <a:lnTo>
                    <a:pt x="1910230" y="67396"/>
                  </a:lnTo>
                  <a:lnTo>
                    <a:pt x="2005742" y="67396"/>
                  </a:lnTo>
                  <a:lnTo>
                    <a:pt x="2101253" y="56163"/>
                  </a:lnTo>
                  <a:lnTo>
                    <a:pt x="2196765" y="112327"/>
                  </a:lnTo>
                  <a:lnTo>
                    <a:pt x="2292277" y="134793"/>
                  </a:lnTo>
                  <a:lnTo>
                    <a:pt x="2387788" y="89862"/>
                  </a:lnTo>
                </a:path>
              </a:pathLst>
            </a:custGeom>
            <a:ln w="27101" cap="flat">
              <a:solidFill>
                <a:srgbClr val="F8766D">
                  <a:alpha val="100000"/>
                </a:srgbClr>
              </a:solidFill>
              <a:prstDash val="solid"/>
              <a:round/>
            </a:ln>
          </p:spPr>
          <p:txBody>
            <a:bodyPr/>
            <a:lstStyle/>
            <a:p/>
          </p:txBody>
        </p:sp>
        <p:sp>
          <p:nvSpPr>
            <p:cNvPr id="142" name="pl142"/>
            <p:cNvSpPr/>
            <p:nvPr/>
          </p:nvSpPr>
          <p:spPr>
            <a:xfrm>
              <a:off x="3665726" y="2800717"/>
              <a:ext cx="2387788" cy="393147"/>
            </a:xfrm>
            <a:custGeom>
              <a:avLst/>
              <a:pathLst>
                <a:path w="2387788" h="393147">
                  <a:moveTo>
                    <a:pt x="0" y="393147"/>
                  </a:moveTo>
                  <a:lnTo>
                    <a:pt x="95511" y="280819"/>
                  </a:lnTo>
                  <a:lnTo>
                    <a:pt x="191023" y="280819"/>
                  </a:lnTo>
                  <a:lnTo>
                    <a:pt x="286534" y="280819"/>
                  </a:lnTo>
                  <a:lnTo>
                    <a:pt x="382046" y="213422"/>
                  </a:lnTo>
                  <a:lnTo>
                    <a:pt x="477557" y="179724"/>
                  </a:lnTo>
                  <a:lnTo>
                    <a:pt x="573069" y="168491"/>
                  </a:lnTo>
                  <a:lnTo>
                    <a:pt x="668580" y="157258"/>
                  </a:lnTo>
                  <a:lnTo>
                    <a:pt x="764092" y="202189"/>
                  </a:lnTo>
                  <a:lnTo>
                    <a:pt x="859603" y="179724"/>
                  </a:lnTo>
                  <a:lnTo>
                    <a:pt x="955115" y="179724"/>
                  </a:lnTo>
                  <a:lnTo>
                    <a:pt x="1050626" y="157258"/>
                  </a:lnTo>
                  <a:lnTo>
                    <a:pt x="1146138" y="157258"/>
                  </a:lnTo>
                  <a:lnTo>
                    <a:pt x="1241650" y="112327"/>
                  </a:lnTo>
                  <a:lnTo>
                    <a:pt x="1337161" y="67396"/>
                  </a:lnTo>
                  <a:lnTo>
                    <a:pt x="1432673" y="22465"/>
                  </a:lnTo>
                  <a:lnTo>
                    <a:pt x="1528184" y="0"/>
                  </a:lnTo>
                  <a:lnTo>
                    <a:pt x="1623696" y="0"/>
                  </a:lnTo>
                  <a:lnTo>
                    <a:pt x="1719207" y="22465"/>
                  </a:lnTo>
                  <a:lnTo>
                    <a:pt x="1814719" y="22465"/>
                  </a:lnTo>
                  <a:lnTo>
                    <a:pt x="1910230" y="33698"/>
                  </a:lnTo>
                  <a:lnTo>
                    <a:pt x="2005742" y="44931"/>
                  </a:lnTo>
                  <a:lnTo>
                    <a:pt x="2101253" y="44931"/>
                  </a:lnTo>
                  <a:lnTo>
                    <a:pt x="2196765" y="78629"/>
                  </a:lnTo>
                  <a:lnTo>
                    <a:pt x="2292277" y="78629"/>
                  </a:lnTo>
                  <a:lnTo>
                    <a:pt x="2387788" y="56163"/>
                  </a:lnTo>
                </a:path>
              </a:pathLst>
            </a:custGeom>
            <a:ln w="27101" cap="flat">
              <a:solidFill>
                <a:srgbClr val="7CAE00">
                  <a:alpha val="100000"/>
                </a:srgbClr>
              </a:solidFill>
              <a:prstDash val="solid"/>
              <a:round/>
            </a:ln>
          </p:spPr>
          <p:txBody>
            <a:bodyPr/>
            <a:lstStyle/>
            <a:p/>
          </p:txBody>
        </p:sp>
        <p:sp>
          <p:nvSpPr>
            <p:cNvPr id="143" name="pl143"/>
            <p:cNvSpPr/>
            <p:nvPr/>
          </p:nvSpPr>
          <p:spPr>
            <a:xfrm>
              <a:off x="4429819" y="3171399"/>
              <a:ext cx="1623696" cy="572871"/>
            </a:xfrm>
            <a:custGeom>
              <a:avLst/>
              <a:pathLst>
                <a:path w="1623696" h="572871">
                  <a:moveTo>
                    <a:pt x="0" y="572871"/>
                  </a:moveTo>
                  <a:lnTo>
                    <a:pt x="95511" y="516707"/>
                  </a:lnTo>
                  <a:lnTo>
                    <a:pt x="191023" y="505474"/>
                  </a:lnTo>
                  <a:lnTo>
                    <a:pt x="286534" y="449311"/>
                  </a:lnTo>
                  <a:lnTo>
                    <a:pt x="382046" y="393147"/>
                  </a:lnTo>
                  <a:lnTo>
                    <a:pt x="477557" y="325750"/>
                  </a:lnTo>
                  <a:lnTo>
                    <a:pt x="573069" y="235888"/>
                  </a:lnTo>
                  <a:lnTo>
                    <a:pt x="668580" y="224655"/>
                  </a:lnTo>
                  <a:lnTo>
                    <a:pt x="764092" y="157258"/>
                  </a:lnTo>
                  <a:lnTo>
                    <a:pt x="859603" y="78629"/>
                  </a:lnTo>
                  <a:lnTo>
                    <a:pt x="955115" y="78629"/>
                  </a:lnTo>
                  <a:lnTo>
                    <a:pt x="1050626" y="67396"/>
                  </a:lnTo>
                  <a:lnTo>
                    <a:pt x="1146138" y="101094"/>
                  </a:lnTo>
                  <a:lnTo>
                    <a:pt x="1241650" y="112327"/>
                  </a:lnTo>
                  <a:lnTo>
                    <a:pt x="1337161" y="123560"/>
                  </a:lnTo>
                  <a:lnTo>
                    <a:pt x="1432673" y="168491"/>
                  </a:lnTo>
                  <a:lnTo>
                    <a:pt x="1528184" y="134793"/>
                  </a:lnTo>
                  <a:lnTo>
                    <a:pt x="1623696" y="0"/>
                  </a:lnTo>
                </a:path>
              </a:pathLst>
            </a:custGeom>
            <a:ln w="27101" cap="flat">
              <a:solidFill>
                <a:srgbClr val="00BFC4">
                  <a:alpha val="100000"/>
                </a:srgbClr>
              </a:solidFill>
              <a:prstDash val="solid"/>
              <a:round/>
            </a:ln>
          </p:spPr>
          <p:txBody>
            <a:bodyPr/>
            <a:lstStyle/>
            <a:p/>
          </p:txBody>
        </p:sp>
        <p:sp>
          <p:nvSpPr>
            <p:cNvPr id="144" name="pl144"/>
            <p:cNvSpPr/>
            <p:nvPr/>
          </p:nvSpPr>
          <p:spPr>
            <a:xfrm>
              <a:off x="4620842" y="3721805"/>
              <a:ext cx="1432673" cy="33698"/>
            </a:xfrm>
            <a:custGeom>
              <a:avLst/>
              <a:pathLst>
                <a:path w="1432673" h="33698">
                  <a:moveTo>
                    <a:pt x="0" y="33698"/>
                  </a:moveTo>
                  <a:lnTo>
                    <a:pt x="95511" y="33698"/>
                  </a:lnTo>
                  <a:lnTo>
                    <a:pt x="191023" y="33698"/>
                  </a:lnTo>
                  <a:lnTo>
                    <a:pt x="286534" y="33698"/>
                  </a:lnTo>
                  <a:lnTo>
                    <a:pt x="382046" y="33698"/>
                  </a:lnTo>
                  <a:lnTo>
                    <a:pt x="477557" y="33698"/>
                  </a:lnTo>
                  <a:lnTo>
                    <a:pt x="573069" y="33698"/>
                  </a:lnTo>
                  <a:lnTo>
                    <a:pt x="668580" y="33698"/>
                  </a:lnTo>
                  <a:lnTo>
                    <a:pt x="764092" y="33698"/>
                  </a:lnTo>
                  <a:lnTo>
                    <a:pt x="859603" y="33698"/>
                  </a:lnTo>
                  <a:lnTo>
                    <a:pt x="955115" y="33698"/>
                  </a:lnTo>
                  <a:lnTo>
                    <a:pt x="1050626" y="33698"/>
                  </a:lnTo>
                  <a:lnTo>
                    <a:pt x="1146138" y="33698"/>
                  </a:lnTo>
                  <a:lnTo>
                    <a:pt x="1241650" y="0"/>
                  </a:lnTo>
                  <a:lnTo>
                    <a:pt x="1337161" y="22465"/>
                  </a:lnTo>
                  <a:lnTo>
                    <a:pt x="1432673" y="22465"/>
                  </a:lnTo>
                </a:path>
              </a:pathLst>
            </a:custGeom>
            <a:ln w="27101" cap="flat">
              <a:solidFill>
                <a:srgbClr val="C77CFF">
                  <a:alpha val="100000"/>
                </a:srgbClr>
              </a:solidFill>
              <a:prstDash val="solid"/>
              <a:round/>
            </a:ln>
          </p:spPr>
          <p:txBody>
            <a:bodyPr/>
            <a:lstStyle/>
            <a:p/>
          </p:txBody>
        </p:sp>
        <p:sp>
          <p:nvSpPr>
            <p:cNvPr id="145" name="pl145"/>
            <p:cNvSpPr/>
            <p:nvPr/>
          </p:nvSpPr>
          <p:spPr>
            <a:xfrm>
              <a:off x="3541561" y="2744554"/>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46" name="tx146"/>
            <p:cNvSpPr/>
            <p:nvPr/>
          </p:nvSpPr>
          <p:spPr>
            <a:xfrm>
              <a:off x="6118858" y="27397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83</a:t>
              </a:r>
            </a:p>
          </p:txBody>
        </p:sp>
        <p:sp>
          <p:nvSpPr>
            <p:cNvPr id="147" name="tx147"/>
            <p:cNvSpPr/>
            <p:nvPr/>
          </p:nvSpPr>
          <p:spPr>
            <a:xfrm>
              <a:off x="6118858" y="2901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80</a:t>
              </a:r>
            </a:p>
          </p:txBody>
        </p:sp>
        <p:sp>
          <p:nvSpPr>
            <p:cNvPr id="148" name="tx148"/>
            <p:cNvSpPr/>
            <p:nvPr/>
          </p:nvSpPr>
          <p:spPr>
            <a:xfrm>
              <a:off x="6118858" y="31365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52</a:t>
              </a:r>
            </a:p>
          </p:txBody>
        </p:sp>
        <p:sp>
          <p:nvSpPr>
            <p:cNvPr id="149" name="tx149"/>
            <p:cNvSpPr/>
            <p:nvPr/>
          </p:nvSpPr>
          <p:spPr>
            <a:xfrm>
              <a:off x="6134771" y="3696179"/>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1</a:t>
              </a:r>
            </a:p>
          </p:txBody>
        </p:sp>
        <p:sp>
          <p:nvSpPr>
            <p:cNvPr id="150" name="pl150"/>
            <p:cNvSpPr/>
            <p:nvPr/>
          </p:nvSpPr>
          <p:spPr>
            <a:xfrm>
              <a:off x="3541561" y="516322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1" name="pl151"/>
            <p:cNvSpPr/>
            <p:nvPr/>
          </p:nvSpPr>
          <p:spPr>
            <a:xfrm>
              <a:off x="3541561" y="4938567"/>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2" name="pl152"/>
            <p:cNvSpPr/>
            <p:nvPr/>
          </p:nvSpPr>
          <p:spPr>
            <a:xfrm>
              <a:off x="3541561" y="4713912"/>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3" name="pl153"/>
            <p:cNvSpPr/>
            <p:nvPr/>
          </p:nvSpPr>
          <p:spPr>
            <a:xfrm>
              <a:off x="3541561" y="448925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4" name="pl154"/>
            <p:cNvSpPr/>
            <p:nvPr/>
          </p:nvSpPr>
          <p:spPr>
            <a:xfrm>
              <a:off x="3541561" y="4208437"/>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5" name="pl155"/>
            <p:cNvSpPr/>
            <p:nvPr/>
          </p:nvSpPr>
          <p:spPr>
            <a:xfrm>
              <a:off x="3541561" y="52755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6" name="pl156"/>
            <p:cNvSpPr/>
            <p:nvPr/>
          </p:nvSpPr>
          <p:spPr>
            <a:xfrm>
              <a:off x="3541561" y="505089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7" name="pl157"/>
            <p:cNvSpPr/>
            <p:nvPr/>
          </p:nvSpPr>
          <p:spPr>
            <a:xfrm>
              <a:off x="3541561" y="482623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8" name="pl158"/>
            <p:cNvSpPr/>
            <p:nvPr/>
          </p:nvSpPr>
          <p:spPr>
            <a:xfrm>
              <a:off x="3541561" y="460158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9" name="pl159"/>
            <p:cNvSpPr/>
            <p:nvPr/>
          </p:nvSpPr>
          <p:spPr>
            <a:xfrm>
              <a:off x="3541561" y="4376928"/>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0" name="pl160"/>
            <p:cNvSpPr/>
            <p:nvPr/>
          </p:nvSpPr>
          <p:spPr>
            <a:xfrm>
              <a:off x="3541561" y="415227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1" name="pl161"/>
            <p:cNvSpPr/>
            <p:nvPr/>
          </p:nvSpPr>
          <p:spPr>
            <a:xfrm>
              <a:off x="3541561" y="426460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2" name="pl162"/>
            <p:cNvSpPr/>
            <p:nvPr/>
          </p:nvSpPr>
          <p:spPr>
            <a:xfrm>
              <a:off x="3665726"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143284"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0842"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098399"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5957"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53515"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480445"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53515" y="4096109"/>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665726" y="4466790"/>
              <a:ext cx="2387788" cy="359448"/>
            </a:xfrm>
            <a:custGeom>
              <a:avLst/>
              <a:pathLst>
                <a:path w="2387788" h="359448">
                  <a:moveTo>
                    <a:pt x="0" y="348216"/>
                  </a:moveTo>
                  <a:lnTo>
                    <a:pt x="95511" y="359448"/>
                  </a:lnTo>
                  <a:lnTo>
                    <a:pt x="191023" y="336983"/>
                  </a:lnTo>
                  <a:lnTo>
                    <a:pt x="286534" y="292052"/>
                  </a:lnTo>
                  <a:lnTo>
                    <a:pt x="382046" y="235888"/>
                  </a:lnTo>
                  <a:lnTo>
                    <a:pt x="477557" y="190957"/>
                  </a:lnTo>
                  <a:lnTo>
                    <a:pt x="573069" y="157258"/>
                  </a:lnTo>
                  <a:lnTo>
                    <a:pt x="668580" y="134793"/>
                  </a:lnTo>
                  <a:lnTo>
                    <a:pt x="764092" y="78629"/>
                  </a:lnTo>
                  <a:lnTo>
                    <a:pt x="859603" y="22465"/>
                  </a:lnTo>
                  <a:lnTo>
                    <a:pt x="955115" y="67396"/>
                  </a:lnTo>
                  <a:lnTo>
                    <a:pt x="1050626" y="89862"/>
                  </a:lnTo>
                  <a:lnTo>
                    <a:pt x="1146138" y="112327"/>
                  </a:lnTo>
                  <a:lnTo>
                    <a:pt x="1241650" y="112327"/>
                  </a:lnTo>
                  <a:lnTo>
                    <a:pt x="1337161" y="101094"/>
                  </a:lnTo>
                  <a:lnTo>
                    <a:pt x="1432673" y="112327"/>
                  </a:lnTo>
                  <a:lnTo>
                    <a:pt x="1528184" y="56163"/>
                  </a:lnTo>
                  <a:lnTo>
                    <a:pt x="1623696" y="44931"/>
                  </a:lnTo>
                  <a:lnTo>
                    <a:pt x="1719207" y="22465"/>
                  </a:lnTo>
                  <a:lnTo>
                    <a:pt x="1814719" y="0"/>
                  </a:lnTo>
                  <a:lnTo>
                    <a:pt x="1910230" y="33698"/>
                  </a:lnTo>
                  <a:lnTo>
                    <a:pt x="2005742" y="78629"/>
                  </a:lnTo>
                  <a:lnTo>
                    <a:pt x="2101253" y="56163"/>
                  </a:lnTo>
                  <a:lnTo>
                    <a:pt x="2196765" y="22465"/>
                  </a:lnTo>
                  <a:lnTo>
                    <a:pt x="2292277" y="11232"/>
                  </a:lnTo>
                  <a:lnTo>
                    <a:pt x="2387788" y="11232"/>
                  </a:lnTo>
                </a:path>
              </a:pathLst>
            </a:custGeom>
            <a:ln w="27101" cap="flat">
              <a:solidFill>
                <a:srgbClr val="F8766D">
                  <a:alpha val="100000"/>
                </a:srgbClr>
              </a:solidFill>
              <a:prstDash val="solid"/>
              <a:round/>
            </a:ln>
          </p:spPr>
          <p:txBody>
            <a:bodyPr/>
            <a:lstStyle/>
            <a:p/>
          </p:txBody>
        </p:sp>
        <p:sp>
          <p:nvSpPr>
            <p:cNvPr id="171" name="pl171"/>
            <p:cNvSpPr/>
            <p:nvPr/>
          </p:nvSpPr>
          <p:spPr>
            <a:xfrm>
              <a:off x="3665726" y="4713912"/>
              <a:ext cx="2387788" cy="561638"/>
            </a:xfrm>
            <a:custGeom>
              <a:avLst/>
              <a:pathLst>
                <a:path w="2387788" h="561638">
                  <a:moveTo>
                    <a:pt x="0" y="561638"/>
                  </a:moveTo>
                  <a:lnTo>
                    <a:pt x="95511" y="561638"/>
                  </a:lnTo>
                  <a:lnTo>
                    <a:pt x="191023" y="561638"/>
                  </a:lnTo>
                  <a:lnTo>
                    <a:pt x="286534" y="561638"/>
                  </a:lnTo>
                  <a:lnTo>
                    <a:pt x="382046" y="561638"/>
                  </a:lnTo>
                  <a:lnTo>
                    <a:pt x="477557" y="561638"/>
                  </a:lnTo>
                  <a:lnTo>
                    <a:pt x="573069" y="561638"/>
                  </a:lnTo>
                  <a:lnTo>
                    <a:pt x="668580" y="561638"/>
                  </a:lnTo>
                  <a:lnTo>
                    <a:pt x="764092" y="561638"/>
                  </a:lnTo>
                  <a:lnTo>
                    <a:pt x="859603" y="561638"/>
                  </a:lnTo>
                  <a:lnTo>
                    <a:pt x="955115" y="561638"/>
                  </a:lnTo>
                  <a:lnTo>
                    <a:pt x="1050626" y="561638"/>
                  </a:lnTo>
                  <a:lnTo>
                    <a:pt x="1146138" y="527940"/>
                  </a:lnTo>
                  <a:lnTo>
                    <a:pt x="1241650" y="527940"/>
                  </a:lnTo>
                  <a:lnTo>
                    <a:pt x="1337161" y="505474"/>
                  </a:lnTo>
                  <a:lnTo>
                    <a:pt x="1432673" y="471776"/>
                  </a:lnTo>
                  <a:lnTo>
                    <a:pt x="1528184" y="449311"/>
                  </a:lnTo>
                  <a:lnTo>
                    <a:pt x="1623696" y="438078"/>
                  </a:lnTo>
                  <a:lnTo>
                    <a:pt x="1719207" y="426845"/>
                  </a:lnTo>
                  <a:lnTo>
                    <a:pt x="1814719" y="381914"/>
                  </a:lnTo>
                  <a:lnTo>
                    <a:pt x="1910230" y="325750"/>
                  </a:lnTo>
                  <a:lnTo>
                    <a:pt x="2005742" y="292052"/>
                  </a:lnTo>
                  <a:lnTo>
                    <a:pt x="2101253" y="258353"/>
                  </a:lnTo>
                  <a:lnTo>
                    <a:pt x="2196765" y="146026"/>
                  </a:lnTo>
                  <a:lnTo>
                    <a:pt x="2292277" y="22465"/>
                  </a:lnTo>
                  <a:lnTo>
                    <a:pt x="2387788" y="0"/>
                  </a:lnTo>
                </a:path>
              </a:pathLst>
            </a:custGeom>
            <a:ln w="27101" cap="flat">
              <a:solidFill>
                <a:srgbClr val="7CAE00">
                  <a:alpha val="100000"/>
                </a:srgbClr>
              </a:solidFill>
              <a:prstDash val="solid"/>
              <a:round/>
            </a:ln>
          </p:spPr>
          <p:txBody>
            <a:bodyPr/>
            <a:lstStyle/>
            <a:p/>
          </p:txBody>
        </p:sp>
        <p:sp>
          <p:nvSpPr>
            <p:cNvPr id="172" name="pl172"/>
            <p:cNvSpPr/>
            <p:nvPr/>
          </p:nvSpPr>
          <p:spPr>
            <a:xfrm>
              <a:off x="4429819" y="4522954"/>
              <a:ext cx="1623696" cy="752595"/>
            </a:xfrm>
            <a:custGeom>
              <a:avLst/>
              <a:pathLst>
                <a:path w="1623696" h="752595">
                  <a:moveTo>
                    <a:pt x="0" y="752595"/>
                  </a:moveTo>
                  <a:lnTo>
                    <a:pt x="95511" y="752595"/>
                  </a:lnTo>
                  <a:lnTo>
                    <a:pt x="191023" y="752595"/>
                  </a:lnTo>
                  <a:lnTo>
                    <a:pt x="286534" y="685199"/>
                  </a:lnTo>
                  <a:lnTo>
                    <a:pt x="382046" y="572871"/>
                  </a:lnTo>
                  <a:lnTo>
                    <a:pt x="477557" y="527940"/>
                  </a:lnTo>
                  <a:lnTo>
                    <a:pt x="573069" y="415612"/>
                  </a:lnTo>
                  <a:lnTo>
                    <a:pt x="668580" y="157258"/>
                  </a:lnTo>
                  <a:lnTo>
                    <a:pt x="764092" y="67396"/>
                  </a:lnTo>
                  <a:lnTo>
                    <a:pt x="859603" y="33698"/>
                  </a:lnTo>
                  <a:lnTo>
                    <a:pt x="955115" y="22465"/>
                  </a:lnTo>
                  <a:lnTo>
                    <a:pt x="1050626" y="0"/>
                  </a:lnTo>
                  <a:lnTo>
                    <a:pt x="1146138" y="33698"/>
                  </a:lnTo>
                  <a:lnTo>
                    <a:pt x="1241650" y="101094"/>
                  </a:lnTo>
                  <a:lnTo>
                    <a:pt x="1337161" y="56163"/>
                  </a:lnTo>
                  <a:lnTo>
                    <a:pt x="1432673" y="33698"/>
                  </a:lnTo>
                  <a:lnTo>
                    <a:pt x="1528184" y="22465"/>
                  </a:lnTo>
                  <a:lnTo>
                    <a:pt x="1623696" y="0"/>
                  </a:lnTo>
                </a:path>
              </a:pathLst>
            </a:custGeom>
            <a:ln w="27101" cap="flat">
              <a:solidFill>
                <a:srgbClr val="00BFC4">
                  <a:alpha val="100000"/>
                </a:srgbClr>
              </a:solidFill>
              <a:prstDash val="solid"/>
              <a:round/>
            </a:ln>
          </p:spPr>
          <p:txBody>
            <a:bodyPr/>
            <a:lstStyle/>
            <a:p/>
          </p:txBody>
        </p:sp>
        <p:sp>
          <p:nvSpPr>
            <p:cNvPr id="173" name="pl173"/>
            <p:cNvSpPr/>
            <p:nvPr/>
          </p:nvSpPr>
          <p:spPr>
            <a:xfrm>
              <a:off x="4620842" y="4770075"/>
              <a:ext cx="1432673" cy="505474"/>
            </a:xfrm>
            <a:custGeom>
              <a:avLst/>
              <a:pathLst>
                <a:path w="1432673" h="505474">
                  <a:moveTo>
                    <a:pt x="0" y="505474"/>
                  </a:moveTo>
                  <a:lnTo>
                    <a:pt x="95511" y="505474"/>
                  </a:lnTo>
                  <a:lnTo>
                    <a:pt x="191023" y="505474"/>
                  </a:lnTo>
                  <a:lnTo>
                    <a:pt x="286534" y="505474"/>
                  </a:lnTo>
                  <a:lnTo>
                    <a:pt x="382046" y="505474"/>
                  </a:lnTo>
                  <a:lnTo>
                    <a:pt x="477557" y="505474"/>
                  </a:lnTo>
                  <a:lnTo>
                    <a:pt x="573069" y="505474"/>
                  </a:lnTo>
                  <a:lnTo>
                    <a:pt x="668580" y="505474"/>
                  </a:lnTo>
                  <a:lnTo>
                    <a:pt x="764092" y="505474"/>
                  </a:lnTo>
                  <a:lnTo>
                    <a:pt x="859603" y="494242"/>
                  </a:lnTo>
                  <a:lnTo>
                    <a:pt x="955115" y="483009"/>
                  </a:lnTo>
                  <a:lnTo>
                    <a:pt x="1050626" y="471776"/>
                  </a:lnTo>
                  <a:lnTo>
                    <a:pt x="1146138" y="460543"/>
                  </a:lnTo>
                  <a:lnTo>
                    <a:pt x="1241650" y="247121"/>
                  </a:lnTo>
                  <a:lnTo>
                    <a:pt x="1337161" y="101094"/>
                  </a:lnTo>
                  <a:lnTo>
                    <a:pt x="1432673" y="0"/>
                  </a:lnTo>
                </a:path>
              </a:pathLst>
            </a:custGeom>
            <a:ln w="27101" cap="flat">
              <a:solidFill>
                <a:srgbClr val="C77CFF">
                  <a:alpha val="100000"/>
                </a:srgbClr>
              </a:solidFill>
              <a:prstDash val="solid"/>
              <a:round/>
            </a:ln>
          </p:spPr>
          <p:txBody>
            <a:bodyPr/>
            <a:lstStyle/>
            <a:p/>
          </p:txBody>
        </p:sp>
        <p:sp>
          <p:nvSpPr>
            <p:cNvPr id="174" name="pl174"/>
            <p:cNvSpPr/>
            <p:nvPr/>
          </p:nvSpPr>
          <p:spPr>
            <a:xfrm>
              <a:off x="3541561" y="4264600"/>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75" name="tx175"/>
            <p:cNvSpPr/>
            <p:nvPr/>
          </p:nvSpPr>
          <p:spPr>
            <a:xfrm>
              <a:off x="6118858" y="43602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71</a:t>
              </a:r>
            </a:p>
          </p:txBody>
        </p:sp>
        <p:sp>
          <p:nvSpPr>
            <p:cNvPr id="176" name="tx176"/>
            <p:cNvSpPr/>
            <p:nvPr/>
          </p:nvSpPr>
          <p:spPr>
            <a:xfrm>
              <a:off x="6118858" y="46826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50</a:t>
              </a:r>
            </a:p>
          </p:txBody>
        </p:sp>
        <p:sp>
          <p:nvSpPr>
            <p:cNvPr id="177" name="tx177"/>
            <p:cNvSpPr/>
            <p:nvPr/>
          </p:nvSpPr>
          <p:spPr>
            <a:xfrm>
              <a:off x="6118858" y="45214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67</a:t>
              </a:r>
            </a:p>
          </p:txBody>
        </p:sp>
        <p:sp>
          <p:nvSpPr>
            <p:cNvPr id="178" name="tx178"/>
            <p:cNvSpPr/>
            <p:nvPr/>
          </p:nvSpPr>
          <p:spPr>
            <a:xfrm>
              <a:off x="6118858" y="4843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45</a:t>
              </a:r>
            </a:p>
          </p:txBody>
        </p:sp>
        <p:sp>
          <p:nvSpPr>
            <p:cNvPr id="179" name="pl179"/>
            <p:cNvSpPr/>
            <p:nvPr/>
          </p:nvSpPr>
          <p:spPr>
            <a:xfrm>
              <a:off x="6342780" y="21231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80" name="pl180"/>
            <p:cNvSpPr/>
            <p:nvPr/>
          </p:nvSpPr>
          <p:spPr>
            <a:xfrm>
              <a:off x="6342780" y="189847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81" name="pl181"/>
            <p:cNvSpPr/>
            <p:nvPr/>
          </p:nvSpPr>
          <p:spPr>
            <a:xfrm>
              <a:off x="6342780" y="167381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82" name="pl182"/>
            <p:cNvSpPr/>
            <p:nvPr/>
          </p:nvSpPr>
          <p:spPr>
            <a:xfrm>
              <a:off x="6342780" y="1449162"/>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83" name="pl183"/>
            <p:cNvSpPr/>
            <p:nvPr/>
          </p:nvSpPr>
          <p:spPr>
            <a:xfrm>
              <a:off x="6342780" y="116834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84" name="pl184"/>
            <p:cNvSpPr/>
            <p:nvPr/>
          </p:nvSpPr>
          <p:spPr>
            <a:xfrm>
              <a:off x="6342780" y="223545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85" name="pl185"/>
            <p:cNvSpPr/>
            <p:nvPr/>
          </p:nvSpPr>
          <p:spPr>
            <a:xfrm>
              <a:off x="6342780" y="201080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86" name="pl186"/>
            <p:cNvSpPr/>
            <p:nvPr/>
          </p:nvSpPr>
          <p:spPr>
            <a:xfrm>
              <a:off x="6342780" y="178614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87" name="pl187"/>
            <p:cNvSpPr/>
            <p:nvPr/>
          </p:nvSpPr>
          <p:spPr>
            <a:xfrm>
              <a:off x="6342780" y="156149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88" name="pl188"/>
            <p:cNvSpPr/>
            <p:nvPr/>
          </p:nvSpPr>
          <p:spPr>
            <a:xfrm>
              <a:off x="6342780" y="133683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89" name="pl189"/>
            <p:cNvSpPr/>
            <p:nvPr/>
          </p:nvSpPr>
          <p:spPr>
            <a:xfrm>
              <a:off x="6342780" y="11121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90" name="pl190"/>
            <p:cNvSpPr/>
            <p:nvPr/>
          </p:nvSpPr>
          <p:spPr>
            <a:xfrm>
              <a:off x="6342780" y="122450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91" name="pl191"/>
            <p:cNvSpPr/>
            <p:nvPr/>
          </p:nvSpPr>
          <p:spPr>
            <a:xfrm>
              <a:off x="646694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944503"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7422061"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7899618"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377176"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8854734"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281665"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8854734" y="1056015"/>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466945" y="1325602"/>
              <a:ext cx="2387788" cy="247121"/>
            </a:xfrm>
            <a:custGeom>
              <a:avLst/>
              <a:pathLst>
                <a:path w="2387788" h="247121">
                  <a:moveTo>
                    <a:pt x="0" y="247121"/>
                  </a:moveTo>
                  <a:lnTo>
                    <a:pt x="95511" y="213422"/>
                  </a:lnTo>
                  <a:lnTo>
                    <a:pt x="191023" y="202189"/>
                  </a:lnTo>
                  <a:lnTo>
                    <a:pt x="286534" y="179724"/>
                  </a:lnTo>
                  <a:lnTo>
                    <a:pt x="382046" y="168491"/>
                  </a:lnTo>
                  <a:lnTo>
                    <a:pt x="477557" y="146026"/>
                  </a:lnTo>
                  <a:lnTo>
                    <a:pt x="573069" y="123560"/>
                  </a:lnTo>
                  <a:lnTo>
                    <a:pt x="668580" y="112327"/>
                  </a:lnTo>
                  <a:lnTo>
                    <a:pt x="764092" y="101094"/>
                  </a:lnTo>
                  <a:lnTo>
                    <a:pt x="859603" y="78629"/>
                  </a:lnTo>
                  <a:lnTo>
                    <a:pt x="955115" y="56163"/>
                  </a:lnTo>
                  <a:lnTo>
                    <a:pt x="1050626" y="44931"/>
                  </a:lnTo>
                  <a:lnTo>
                    <a:pt x="1146138" y="56163"/>
                  </a:lnTo>
                  <a:lnTo>
                    <a:pt x="1241650" y="56163"/>
                  </a:lnTo>
                  <a:lnTo>
                    <a:pt x="1337161" y="33698"/>
                  </a:lnTo>
                  <a:lnTo>
                    <a:pt x="1432673" y="33698"/>
                  </a:lnTo>
                  <a:lnTo>
                    <a:pt x="1528184" y="33698"/>
                  </a:lnTo>
                  <a:lnTo>
                    <a:pt x="1623696" y="33698"/>
                  </a:lnTo>
                  <a:lnTo>
                    <a:pt x="1719207" y="11232"/>
                  </a:lnTo>
                  <a:lnTo>
                    <a:pt x="1814719" y="0"/>
                  </a:lnTo>
                  <a:lnTo>
                    <a:pt x="1910230" y="22465"/>
                  </a:lnTo>
                  <a:lnTo>
                    <a:pt x="2005742" y="44931"/>
                  </a:lnTo>
                  <a:lnTo>
                    <a:pt x="2101253" y="44931"/>
                  </a:lnTo>
                  <a:lnTo>
                    <a:pt x="2196765" y="22465"/>
                  </a:lnTo>
                  <a:lnTo>
                    <a:pt x="2292277" y="22465"/>
                  </a:lnTo>
                  <a:lnTo>
                    <a:pt x="2387788" y="11232"/>
                  </a:lnTo>
                </a:path>
              </a:pathLst>
            </a:custGeom>
            <a:ln w="27101" cap="flat">
              <a:solidFill>
                <a:srgbClr val="F8766D">
                  <a:alpha val="100000"/>
                </a:srgbClr>
              </a:solidFill>
              <a:prstDash val="solid"/>
              <a:round/>
            </a:ln>
          </p:spPr>
          <p:txBody>
            <a:bodyPr/>
            <a:lstStyle/>
            <a:p/>
          </p:txBody>
        </p:sp>
        <p:sp>
          <p:nvSpPr>
            <p:cNvPr id="200" name="pl200"/>
            <p:cNvSpPr/>
            <p:nvPr/>
          </p:nvSpPr>
          <p:spPr>
            <a:xfrm>
              <a:off x="6466945" y="1505326"/>
              <a:ext cx="2387788" cy="685199"/>
            </a:xfrm>
            <a:custGeom>
              <a:avLst/>
              <a:pathLst>
                <a:path w="2387788" h="685199">
                  <a:moveTo>
                    <a:pt x="0" y="662733"/>
                  </a:moveTo>
                  <a:lnTo>
                    <a:pt x="95511" y="673966"/>
                  </a:lnTo>
                  <a:lnTo>
                    <a:pt x="191023" y="685199"/>
                  </a:lnTo>
                  <a:lnTo>
                    <a:pt x="286534" y="673966"/>
                  </a:lnTo>
                  <a:lnTo>
                    <a:pt x="382046" y="673966"/>
                  </a:lnTo>
                  <a:lnTo>
                    <a:pt x="477557" y="685199"/>
                  </a:lnTo>
                  <a:lnTo>
                    <a:pt x="573069" y="673966"/>
                  </a:lnTo>
                  <a:lnTo>
                    <a:pt x="668580" y="685199"/>
                  </a:lnTo>
                  <a:lnTo>
                    <a:pt x="764092" y="673966"/>
                  </a:lnTo>
                  <a:lnTo>
                    <a:pt x="859603" y="662733"/>
                  </a:lnTo>
                  <a:lnTo>
                    <a:pt x="955115" y="673966"/>
                  </a:lnTo>
                  <a:lnTo>
                    <a:pt x="1050626" y="673966"/>
                  </a:lnTo>
                  <a:lnTo>
                    <a:pt x="1146138" y="685199"/>
                  </a:lnTo>
                  <a:lnTo>
                    <a:pt x="1241650" y="662733"/>
                  </a:lnTo>
                  <a:lnTo>
                    <a:pt x="1337161" y="606569"/>
                  </a:lnTo>
                  <a:lnTo>
                    <a:pt x="1432673" y="494242"/>
                  </a:lnTo>
                  <a:lnTo>
                    <a:pt x="1528184" y="381914"/>
                  </a:lnTo>
                  <a:lnTo>
                    <a:pt x="1623696" y="348216"/>
                  </a:lnTo>
                  <a:lnTo>
                    <a:pt x="1719207" y="325750"/>
                  </a:lnTo>
                  <a:lnTo>
                    <a:pt x="1814719" y="179724"/>
                  </a:lnTo>
                  <a:lnTo>
                    <a:pt x="1910230" y="179724"/>
                  </a:lnTo>
                  <a:lnTo>
                    <a:pt x="2005742" y="179724"/>
                  </a:lnTo>
                  <a:lnTo>
                    <a:pt x="2101253" y="78629"/>
                  </a:lnTo>
                  <a:lnTo>
                    <a:pt x="2196765" y="78629"/>
                  </a:lnTo>
                  <a:lnTo>
                    <a:pt x="2292277" y="44931"/>
                  </a:lnTo>
                  <a:lnTo>
                    <a:pt x="2387788" y="0"/>
                  </a:lnTo>
                </a:path>
              </a:pathLst>
            </a:custGeom>
            <a:ln w="27101" cap="flat">
              <a:solidFill>
                <a:srgbClr val="7CAE00">
                  <a:alpha val="100000"/>
                </a:srgbClr>
              </a:solidFill>
              <a:prstDash val="solid"/>
              <a:round/>
            </a:ln>
          </p:spPr>
          <p:txBody>
            <a:bodyPr/>
            <a:lstStyle/>
            <a:p/>
          </p:txBody>
        </p:sp>
        <p:sp>
          <p:nvSpPr>
            <p:cNvPr id="201" name="pl201"/>
            <p:cNvSpPr/>
            <p:nvPr/>
          </p:nvSpPr>
          <p:spPr>
            <a:xfrm>
              <a:off x="7231038" y="1370533"/>
              <a:ext cx="1623696" cy="864923"/>
            </a:xfrm>
            <a:custGeom>
              <a:avLst/>
              <a:pathLst>
                <a:path w="1623696" h="864923">
                  <a:moveTo>
                    <a:pt x="0" y="864923"/>
                  </a:moveTo>
                  <a:lnTo>
                    <a:pt x="95511" y="853690"/>
                  </a:lnTo>
                  <a:lnTo>
                    <a:pt x="191023" y="786294"/>
                  </a:lnTo>
                  <a:lnTo>
                    <a:pt x="286534" y="662733"/>
                  </a:lnTo>
                  <a:lnTo>
                    <a:pt x="382046" y="539173"/>
                  </a:lnTo>
                  <a:lnTo>
                    <a:pt x="477557" y="292052"/>
                  </a:lnTo>
                  <a:lnTo>
                    <a:pt x="573069" y="112327"/>
                  </a:lnTo>
                  <a:lnTo>
                    <a:pt x="668580" y="89862"/>
                  </a:lnTo>
                  <a:lnTo>
                    <a:pt x="764092" y="56163"/>
                  </a:lnTo>
                  <a:lnTo>
                    <a:pt x="859603" y="33698"/>
                  </a:lnTo>
                  <a:lnTo>
                    <a:pt x="955115" y="0"/>
                  </a:lnTo>
                  <a:lnTo>
                    <a:pt x="1050626" y="0"/>
                  </a:lnTo>
                  <a:lnTo>
                    <a:pt x="1146138" y="22465"/>
                  </a:lnTo>
                  <a:lnTo>
                    <a:pt x="1241650" y="44931"/>
                  </a:lnTo>
                  <a:lnTo>
                    <a:pt x="1337161" y="56163"/>
                  </a:lnTo>
                  <a:lnTo>
                    <a:pt x="1432673" y="22465"/>
                  </a:lnTo>
                  <a:lnTo>
                    <a:pt x="1528184" y="22465"/>
                  </a:lnTo>
                  <a:lnTo>
                    <a:pt x="1623696" y="11232"/>
                  </a:lnTo>
                </a:path>
              </a:pathLst>
            </a:custGeom>
            <a:ln w="27101" cap="flat">
              <a:solidFill>
                <a:srgbClr val="00BFC4">
                  <a:alpha val="100000"/>
                </a:srgbClr>
              </a:solidFill>
              <a:prstDash val="solid"/>
              <a:round/>
            </a:ln>
          </p:spPr>
          <p:txBody>
            <a:bodyPr/>
            <a:lstStyle/>
            <a:p/>
          </p:txBody>
        </p:sp>
        <p:sp>
          <p:nvSpPr>
            <p:cNvPr id="202" name="pl202"/>
            <p:cNvSpPr/>
            <p:nvPr/>
          </p:nvSpPr>
          <p:spPr>
            <a:xfrm>
              <a:off x="7422061" y="1516559"/>
              <a:ext cx="1432673" cy="718897"/>
            </a:xfrm>
            <a:custGeom>
              <a:avLst/>
              <a:pathLst>
                <a:path w="1432673" h="718897">
                  <a:moveTo>
                    <a:pt x="0" y="718897"/>
                  </a:moveTo>
                  <a:lnTo>
                    <a:pt x="95511" y="707664"/>
                  </a:lnTo>
                  <a:lnTo>
                    <a:pt x="191023" y="707664"/>
                  </a:lnTo>
                  <a:lnTo>
                    <a:pt x="286534" y="707664"/>
                  </a:lnTo>
                  <a:lnTo>
                    <a:pt x="382046" y="629035"/>
                  </a:lnTo>
                  <a:lnTo>
                    <a:pt x="477557" y="640268"/>
                  </a:lnTo>
                  <a:lnTo>
                    <a:pt x="573069" y="606569"/>
                  </a:lnTo>
                  <a:lnTo>
                    <a:pt x="668580" y="584104"/>
                  </a:lnTo>
                  <a:lnTo>
                    <a:pt x="764092" y="561638"/>
                  </a:lnTo>
                  <a:lnTo>
                    <a:pt x="859603" y="505474"/>
                  </a:lnTo>
                  <a:lnTo>
                    <a:pt x="955115" y="460543"/>
                  </a:lnTo>
                  <a:lnTo>
                    <a:pt x="1050626" y="415612"/>
                  </a:lnTo>
                  <a:lnTo>
                    <a:pt x="1146138" y="426845"/>
                  </a:lnTo>
                  <a:lnTo>
                    <a:pt x="1241650" y="224655"/>
                  </a:lnTo>
                  <a:lnTo>
                    <a:pt x="1337161" y="89862"/>
                  </a:lnTo>
                  <a:lnTo>
                    <a:pt x="1432673" y="0"/>
                  </a:lnTo>
                </a:path>
              </a:pathLst>
            </a:custGeom>
            <a:ln w="27101" cap="flat">
              <a:solidFill>
                <a:srgbClr val="C77CFF">
                  <a:alpha val="100000"/>
                </a:srgbClr>
              </a:solidFill>
              <a:prstDash val="solid"/>
              <a:round/>
            </a:ln>
          </p:spPr>
          <p:txBody>
            <a:bodyPr/>
            <a:lstStyle/>
            <a:p/>
          </p:txBody>
        </p:sp>
        <p:sp>
          <p:nvSpPr>
            <p:cNvPr id="203" name="pl203"/>
            <p:cNvSpPr/>
            <p:nvPr/>
          </p:nvSpPr>
          <p:spPr>
            <a:xfrm>
              <a:off x="6342780" y="122450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04" name="pl204"/>
            <p:cNvSpPr/>
            <p:nvPr/>
          </p:nvSpPr>
          <p:spPr>
            <a:xfrm>
              <a:off x="8865038" y="1260367"/>
              <a:ext cx="97068" cy="69128"/>
            </a:xfrm>
            <a:custGeom>
              <a:avLst/>
              <a:pathLst>
                <a:path w="97068" h="69128">
                  <a:moveTo>
                    <a:pt x="97068" y="0"/>
                  </a:moveTo>
                  <a:lnTo>
                    <a:pt x="0" y="69128"/>
                  </a:lnTo>
                </a:path>
              </a:pathLst>
            </a:custGeom>
          </p:spPr>
          <p:txBody>
            <a:bodyPr/>
            <a:lstStyle/>
            <a:p/>
          </p:txBody>
        </p:sp>
        <p:sp>
          <p:nvSpPr>
            <p:cNvPr id="205" name="pl205"/>
            <p:cNvSpPr/>
            <p:nvPr/>
          </p:nvSpPr>
          <p:spPr>
            <a:xfrm>
              <a:off x="8862712" y="1524468"/>
              <a:ext cx="104927" cy="104024"/>
            </a:xfrm>
            <a:custGeom>
              <a:avLst/>
              <a:pathLst>
                <a:path w="104927" h="104024">
                  <a:moveTo>
                    <a:pt x="104927" y="104024"/>
                  </a:moveTo>
                  <a:lnTo>
                    <a:pt x="0" y="0"/>
                  </a:lnTo>
                </a:path>
              </a:pathLst>
            </a:custGeom>
          </p:spPr>
          <p:txBody>
            <a:bodyPr/>
            <a:lstStyle/>
            <a:p/>
          </p:txBody>
        </p:sp>
        <p:sp>
          <p:nvSpPr>
            <p:cNvPr id="206" name="tx206"/>
            <p:cNvSpPr/>
            <p:nvPr/>
          </p:nvSpPr>
          <p:spPr>
            <a:xfrm>
              <a:off x="8920077" y="1167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80</a:t>
              </a:r>
            </a:p>
          </p:txBody>
        </p:sp>
        <p:sp>
          <p:nvSpPr>
            <p:cNvPr id="207" name="tx207"/>
            <p:cNvSpPr/>
            <p:nvPr/>
          </p:nvSpPr>
          <p:spPr>
            <a:xfrm>
              <a:off x="8920077" y="14901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65</a:t>
              </a:r>
            </a:p>
          </p:txBody>
        </p:sp>
        <p:sp>
          <p:nvSpPr>
            <p:cNvPr id="208" name="tx208"/>
            <p:cNvSpPr/>
            <p:nvPr/>
          </p:nvSpPr>
          <p:spPr>
            <a:xfrm>
              <a:off x="8920077" y="13289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76</a:t>
              </a:r>
            </a:p>
          </p:txBody>
        </p:sp>
        <p:sp>
          <p:nvSpPr>
            <p:cNvPr id="209" name="tx209"/>
            <p:cNvSpPr/>
            <p:nvPr/>
          </p:nvSpPr>
          <p:spPr>
            <a:xfrm>
              <a:off x="8920077" y="16513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64</a:t>
              </a:r>
            </a:p>
          </p:txBody>
        </p:sp>
        <p:sp>
          <p:nvSpPr>
            <p:cNvPr id="210" name="pl210"/>
            <p:cNvSpPr/>
            <p:nvPr/>
          </p:nvSpPr>
          <p:spPr>
            <a:xfrm>
              <a:off x="6342780" y="364317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211" name="pl211"/>
            <p:cNvSpPr/>
            <p:nvPr/>
          </p:nvSpPr>
          <p:spPr>
            <a:xfrm>
              <a:off x="6342780" y="341852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212" name="pl212"/>
            <p:cNvSpPr/>
            <p:nvPr/>
          </p:nvSpPr>
          <p:spPr>
            <a:xfrm>
              <a:off x="6342780"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213" name="pl213"/>
            <p:cNvSpPr/>
            <p:nvPr/>
          </p:nvSpPr>
          <p:spPr>
            <a:xfrm>
              <a:off x="6342780" y="296920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214" name="pl214"/>
            <p:cNvSpPr/>
            <p:nvPr/>
          </p:nvSpPr>
          <p:spPr>
            <a:xfrm>
              <a:off x="6342780" y="268839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215" name="pl215"/>
            <p:cNvSpPr/>
            <p:nvPr/>
          </p:nvSpPr>
          <p:spPr>
            <a:xfrm>
              <a:off x="6342780" y="375550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16" name="pl216"/>
            <p:cNvSpPr/>
            <p:nvPr/>
          </p:nvSpPr>
          <p:spPr>
            <a:xfrm>
              <a:off x="6342780" y="3530848"/>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17" name="pl217"/>
            <p:cNvSpPr/>
            <p:nvPr/>
          </p:nvSpPr>
          <p:spPr>
            <a:xfrm>
              <a:off x="6342780" y="33061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18" name="pl218"/>
            <p:cNvSpPr/>
            <p:nvPr/>
          </p:nvSpPr>
          <p:spPr>
            <a:xfrm>
              <a:off x="6342780" y="30815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19" name="pl219"/>
            <p:cNvSpPr/>
            <p:nvPr/>
          </p:nvSpPr>
          <p:spPr>
            <a:xfrm>
              <a:off x="6342780" y="285688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20" name="pl220"/>
            <p:cNvSpPr/>
            <p:nvPr/>
          </p:nvSpPr>
          <p:spPr>
            <a:xfrm>
              <a:off x="6342780" y="263222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21" name="pl221"/>
            <p:cNvSpPr/>
            <p:nvPr/>
          </p:nvSpPr>
          <p:spPr>
            <a:xfrm>
              <a:off x="6342780" y="274455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222" name="pl222"/>
            <p:cNvSpPr/>
            <p:nvPr/>
          </p:nvSpPr>
          <p:spPr>
            <a:xfrm>
              <a:off x="646694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6944503"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422061"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899618"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377176"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854734"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81665"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854734" y="2576062"/>
              <a:ext cx="0" cy="1235605"/>
            </a:xfrm>
            <a:custGeom>
              <a:avLst/>
              <a:pathLst>
                <a:path w="0" h="1235605">
                  <a:moveTo>
                    <a:pt x="0" y="1235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466945" y="2677157"/>
              <a:ext cx="2387788" cy="33698"/>
            </a:xfrm>
            <a:custGeom>
              <a:avLst/>
              <a:pathLst>
                <a:path w="2387788" h="33698">
                  <a:moveTo>
                    <a:pt x="0" y="33698"/>
                  </a:moveTo>
                  <a:lnTo>
                    <a:pt x="95511" y="22465"/>
                  </a:lnTo>
                  <a:lnTo>
                    <a:pt x="191023" y="11232"/>
                  </a:lnTo>
                  <a:lnTo>
                    <a:pt x="286534" y="0"/>
                  </a:lnTo>
                  <a:lnTo>
                    <a:pt x="382046" y="0"/>
                  </a:lnTo>
                  <a:lnTo>
                    <a:pt x="477557" y="0"/>
                  </a:lnTo>
                  <a:lnTo>
                    <a:pt x="573069" y="0"/>
                  </a:lnTo>
                  <a:lnTo>
                    <a:pt x="668580" y="0"/>
                  </a:lnTo>
                  <a:lnTo>
                    <a:pt x="764092" y="0"/>
                  </a:lnTo>
                  <a:lnTo>
                    <a:pt x="859603" y="0"/>
                  </a:lnTo>
                  <a:lnTo>
                    <a:pt x="955115" y="0"/>
                  </a:lnTo>
                  <a:lnTo>
                    <a:pt x="1050626" y="0"/>
                  </a:lnTo>
                  <a:lnTo>
                    <a:pt x="1146138" y="0"/>
                  </a:lnTo>
                  <a:lnTo>
                    <a:pt x="1241650" y="11232"/>
                  </a:lnTo>
                  <a:lnTo>
                    <a:pt x="1337161" y="11232"/>
                  </a:lnTo>
                  <a:lnTo>
                    <a:pt x="1432673" y="11232"/>
                  </a:lnTo>
                  <a:lnTo>
                    <a:pt x="1528184" y="11232"/>
                  </a:lnTo>
                  <a:lnTo>
                    <a:pt x="1623696" y="11232"/>
                  </a:lnTo>
                  <a:lnTo>
                    <a:pt x="1719207" y="11232"/>
                  </a:lnTo>
                  <a:lnTo>
                    <a:pt x="1814719" y="11232"/>
                  </a:lnTo>
                  <a:lnTo>
                    <a:pt x="1910230" y="22465"/>
                  </a:lnTo>
                  <a:lnTo>
                    <a:pt x="2005742" y="11232"/>
                  </a:lnTo>
                  <a:lnTo>
                    <a:pt x="2101253" y="11232"/>
                  </a:lnTo>
                  <a:lnTo>
                    <a:pt x="2196765" y="22465"/>
                  </a:lnTo>
                  <a:lnTo>
                    <a:pt x="2292277" y="22465"/>
                  </a:lnTo>
                  <a:lnTo>
                    <a:pt x="2387788" y="22465"/>
                  </a:lnTo>
                </a:path>
              </a:pathLst>
            </a:custGeom>
            <a:ln w="27101" cap="flat">
              <a:solidFill>
                <a:srgbClr val="F8766D">
                  <a:alpha val="100000"/>
                </a:srgbClr>
              </a:solidFill>
              <a:prstDash val="solid"/>
              <a:round/>
            </a:ln>
          </p:spPr>
          <p:txBody>
            <a:bodyPr/>
            <a:lstStyle/>
            <a:p/>
          </p:txBody>
        </p:sp>
        <p:sp>
          <p:nvSpPr>
            <p:cNvPr id="231" name="pl231"/>
            <p:cNvSpPr/>
            <p:nvPr/>
          </p:nvSpPr>
          <p:spPr>
            <a:xfrm>
              <a:off x="6466945" y="2710855"/>
              <a:ext cx="2387788" cy="494242"/>
            </a:xfrm>
            <a:custGeom>
              <a:avLst/>
              <a:pathLst>
                <a:path w="2387788" h="494242">
                  <a:moveTo>
                    <a:pt x="0" y="494242"/>
                  </a:moveTo>
                  <a:lnTo>
                    <a:pt x="95511" y="449311"/>
                  </a:lnTo>
                  <a:lnTo>
                    <a:pt x="191023" y="359448"/>
                  </a:lnTo>
                  <a:lnTo>
                    <a:pt x="286534" y="359448"/>
                  </a:lnTo>
                  <a:lnTo>
                    <a:pt x="382046" y="292052"/>
                  </a:lnTo>
                  <a:lnTo>
                    <a:pt x="477557" y="292052"/>
                  </a:lnTo>
                  <a:lnTo>
                    <a:pt x="573069" y="280819"/>
                  </a:lnTo>
                  <a:lnTo>
                    <a:pt x="668580" y="269586"/>
                  </a:lnTo>
                  <a:lnTo>
                    <a:pt x="764092" y="202189"/>
                  </a:lnTo>
                  <a:lnTo>
                    <a:pt x="859603" y="179724"/>
                  </a:lnTo>
                  <a:lnTo>
                    <a:pt x="955115" y="123560"/>
                  </a:lnTo>
                  <a:lnTo>
                    <a:pt x="1050626" y="112327"/>
                  </a:lnTo>
                  <a:lnTo>
                    <a:pt x="1146138" y="78629"/>
                  </a:lnTo>
                  <a:lnTo>
                    <a:pt x="1241650" y="33698"/>
                  </a:lnTo>
                  <a:lnTo>
                    <a:pt x="1337161" y="22465"/>
                  </a:lnTo>
                  <a:lnTo>
                    <a:pt x="1432673" y="11232"/>
                  </a:lnTo>
                  <a:lnTo>
                    <a:pt x="1528184" y="11232"/>
                  </a:lnTo>
                  <a:lnTo>
                    <a:pt x="1623696" y="11232"/>
                  </a:lnTo>
                  <a:lnTo>
                    <a:pt x="1719207" y="0"/>
                  </a:lnTo>
                  <a:lnTo>
                    <a:pt x="1814719" y="0"/>
                  </a:lnTo>
                  <a:lnTo>
                    <a:pt x="1910230" y="0"/>
                  </a:lnTo>
                  <a:lnTo>
                    <a:pt x="2005742" y="0"/>
                  </a:lnTo>
                  <a:lnTo>
                    <a:pt x="2101253" y="0"/>
                  </a:lnTo>
                  <a:lnTo>
                    <a:pt x="2196765" y="11232"/>
                  </a:lnTo>
                  <a:lnTo>
                    <a:pt x="2292277" y="11232"/>
                  </a:lnTo>
                  <a:lnTo>
                    <a:pt x="2387788" y="11232"/>
                  </a:lnTo>
                </a:path>
              </a:pathLst>
            </a:custGeom>
            <a:ln w="27101" cap="flat">
              <a:solidFill>
                <a:srgbClr val="7CAE00">
                  <a:alpha val="100000"/>
                </a:srgbClr>
              </a:solidFill>
              <a:prstDash val="solid"/>
              <a:round/>
            </a:ln>
          </p:spPr>
          <p:txBody>
            <a:bodyPr/>
            <a:lstStyle/>
            <a:p/>
          </p:txBody>
        </p:sp>
        <p:sp>
          <p:nvSpPr>
            <p:cNvPr id="232" name="pl232"/>
            <p:cNvSpPr/>
            <p:nvPr/>
          </p:nvSpPr>
          <p:spPr>
            <a:xfrm>
              <a:off x="7231038" y="2755786"/>
              <a:ext cx="1623696" cy="561638"/>
            </a:xfrm>
            <a:custGeom>
              <a:avLst/>
              <a:pathLst>
                <a:path w="1623696" h="561638">
                  <a:moveTo>
                    <a:pt x="0" y="561638"/>
                  </a:moveTo>
                  <a:lnTo>
                    <a:pt x="95511" y="516707"/>
                  </a:lnTo>
                  <a:lnTo>
                    <a:pt x="191023" y="393147"/>
                  </a:lnTo>
                  <a:lnTo>
                    <a:pt x="286534" y="269586"/>
                  </a:lnTo>
                  <a:lnTo>
                    <a:pt x="382046" y="258353"/>
                  </a:lnTo>
                  <a:lnTo>
                    <a:pt x="477557" y="247121"/>
                  </a:lnTo>
                  <a:lnTo>
                    <a:pt x="573069" y="247121"/>
                  </a:lnTo>
                  <a:lnTo>
                    <a:pt x="668580" y="213422"/>
                  </a:lnTo>
                  <a:lnTo>
                    <a:pt x="764092" y="146026"/>
                  </a:lnTo>
                  <a:lnTo>
                    <a:pt x="859603" y="56163"/>
                  </a:lnTo>
                  <a:lnTo>
                    <a:pt x="955115" y="11232"/>
                  </a:lnTo>
                  <a:lnTo>
                    <a:pt x="1050626" y="0"/>
                  </a:lnTo>
                  <a:lnTo>
                    <a:pt x="1146138" y="33698"/>
                  </a:lnTo>
                  <a:lnTo>
                    <a:pt x="1241650" y="33698"/>
                  </a:lnTo>
                  <a:lnTo>
                    <a:pt x="1337161" y="22465"/>
                  </a:lnTo>
                  <a:lnTo>
                    <a:pt x="1432673" y="22465"/>
                  </a:lnTo>
                  <a:lnTo>
                    <a:pt x="1528184" y="22465"/>
                  </a:lnTo>
                  <a:lnTo>
                    <a:pt x="1623696" y="22465"/>
                  </a:lnTo>
                </a:path>
              </a:pathLst>
            </a:custGeom>
            <a:ln w="27101" cap="flat">
              <a:solidFill>
                <a:srgbClr val="00BFC4">
                  <a:alpha val="100000"/>
                </a:srgbClr>
              </a:solidFill>
              <a:prstDash val="solid"/>
              <a:round/>
            </a:ln>
          </p:spPr>
          <p:txBody>
            <a:bodyPr/>
            <a:lstStyle/>
            <a:p/>
          </p:txBody>
        </p:sp>
        <p:sp>
          <p:nvSpPr>
            <p:cNvPr id="233" name="pl233"/>
            <p:cNvSpPr/>
            <p:nvPr/>
          </p:nvSpPr>
          <p:spPr>
            <a:xfrm>
              <a:off x="7422061" y="3205097"/>
              <a:ext cx="1432673" cy="325750"/>
            </a:xfrm>
            <a:custGeom>
              <a:avLst/>
              <a:pathLst>
                <a:path w="1432673" h="325750">
                  <a:moveTo>
                    <a:pt x="0" y="325750"/>
                  </a:moveTo>
                  <a:lnTo>
                    <a:pt x="95511" y="292052"/>
                  </a:lnTo>
                  <a:lnTo>
                    <a:pt x="191023" y="280819"/>
                  </a:lnTo>
                  <a:lnTo>
                    <a:pt x="286534" y="213422"/>
                  </a:lnTo>
                  <a:lnTo>
                    <a:pt x="382046" y="224655"/>
                  </a:lnTo>
                  <a:lnTo>
                    <a:pt x="477557" y="190957"/>
                  </a:lnTo>
                  <a:lnTo>
                    <a:pt x="573069" y="157258"/>
                  </a:lnTo>
                  <a:lnTo>
                    <a:pt x="668580" y="101094"/>
                  </a:lnTo>
                  <a:lnTo>
                    <a:pt x="764092" y="112327"/>
                  </a:lnTo>
                  <a:lnTo>
                    <a:pt x="859603" y="56163"/>
                  </a:lnTo>
                  <a:lnTo>
                    <a:pt x="955115" y="67396"/>
                  </a:lnTo>
                  <a:lnTo>
                    <a:pt x="1050626" y="56163"/>
                  </a:lnTo>
                  <a:lnTo>
                    <a:pt x="1146138" y="33698"/>
                  </a:lnTo>
                  <a:lnTo>
                    <a:pt x="1241650" y="22465"/>
                  </a:lnTo>
                  <a:lnTo>
                    <a:pt x="1337161" y="11232"/>
                  </a:lnTo>
                  <a:lnTo>
                    <a:pt x="1432673" y="0"/>
                  </a:lnTo>
                </a:path>
              </a:pathLst>
            </a:custGeom>
            <a:ln w="27101" cap="flat">
              <a:solidFill>
                <a:srgbClr val="C77CFF">
                  <a:alpha val="100000"/>
                </a:srgbClr>
              </a:solidFill>
              <a:prstDash val="solid"/>
              <a:round/>
            </a:ln>
          </p:spPr>
          <p:txBody>
            <a:bodyPr/>
            <a:lstStyle/>
            <a:p/>
          </p:txBody>
        </p:sp>
        <p:sp>
          <p:nvSpPr>
            <p:cNvPr id="234" name="pl234"/>
            <p:cNvSpPr/>
            <p:nvPr/>
          </p:nvSpPr>
          <p:spPr>
            <a:xfrm>
              <a:off x="6342780" y="2744554"/>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35" name="pl235"/>
            <p:cNvSpPr/>
            <p:nvPr/>
          </p:nvSpPr>
          <p:spPr>
            <a:xfrm>
              <a:off x="8861307" y="2786421"/>
              <a:ext cx="108669" cy="135057"/>
            </a:xfrm>
            <a:custGeom>
              <a:avLst/>
              <a:pathLst>
                <a:path w="108669" h="135057">
                  <a:moveTo>
                    <a:pt x="108669" y="135057"/>
                  </a:moveTo>
                  <a:lnTo>
                    <a:pt x="0" y="0"/>
                  </a:lnTo>
                </a:path>
              </a:pathLst>
            </a:custGeom>
          </p:spPr>
          <p:txBody>
            <a:bodyPr/>
            <a:lstStyle/>
            <a:p/>
          </p:txBody>
        </p:sp>
        <p:sp>
          <p:nvSpPr>
            <p:cNvPr id="236" name="tx236"/>
            <p:cNvSpPr/>
            <p:nvPr/>
          </p:nvSpPr>
          <p:spPr>
            <a:xfrm>
              <a:off x="8920077" y="26219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94</a:t>
              </a:r>
            </a:p>
          </p:txBody>
        </p:sp>
        <p:sp>
          <p:nvSpPr>
            <p:cNvPr id="237" name="tx237"/>
            <p:cNvSpPr/>
            <p:nvPr/>
          </p:nvSpPr>
          <p:spPr>
            <a:xfrm>
              <a:off x="8920077" y="27830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92</a:t>
              </a:r>
            </a:p>
          </p:txBody>
        </p:sp>
        <p:sp>
          <p:nvSpPr>
            <p:cNvPr id="238" name="tx238"/>
            <p:cNvSpPr/>
            <p:nvPr/>
          </p:nvSpPr>
          <p:spPr>
            <a:xfrm>
              <a:off x="8920077" y="29443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87</a:t>
              </a:r>
            </a:p>
          </p:txBody>
        </p:sp>
        <p:sp>
          <p:nvSpPr>
            <p:cNvPr id="239" name="tx239"/>
            <p:cNvSpPr/>
            <p:nvPr/>
          </p:nvSpPr>
          <p:spPr>
            <a:xfrm>
              <a:off x="8920077" y="31702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49</a:t>
              </a:r>
            </a:p>
          </p:txBody>
        </p:sp>
        <p:sp>
          <p:nvSpPr>
            <p:cNvPr id="240" name="tx240"/>
            <p:cNvSpPr/>
            <p:nvPr/>
          </p:nvSpPr>
          <p:spPr>
            <a:xfrm>
              <a:off x="1947829" y="3948678"/>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a:t>
              </a:r>
            </a:p>
          </p:txBody>
        </p:sp>
        <p:sp>
          <p:nvSpPr>
            <p:cNvPr id="241" name="tx241"/>
            <p:cNvSpPr/>
            <p:nvPr/>
          </p:nvSpPr>
          <p:spPr>
            <a:xfrm>
              <a:off x="4736749" y="3948678"/>
              <a:ext cx="341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WCAR</a:t>
              </a:r>
            </a:p>
          </p:txBody>
        </p:sp>
        <p:sp>
          <p:nvSpPr>
            <p:cNvPr id="242" name="tx242"/>
            <p:cNvSpPr/>
            <p:nvPr/>
          </p:nvSpPr>
          <p:spPr>
            <a:xfrm>
              <a:off x="1957156" y="2428631"/>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LACR</a:t>
              </a:r>
            </a:p>
          </p:txBody>
        </p:sp>
        <p:sp>
          <p:nvSpPr>
            <p:cNvPr id="243" name="tx243"/>
            <p:cNvSpPr/>
            <p:nvPr/>
          </p:nvSpPr>
          <p:spPr>
            <a:xfrm>
              <a:off x="4745985" y="2428631"/>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a:t>
              </a:r>
            </a:p>
          </p:txBody>
        </p:sp>
        <p:sp>
          <p:nvSpPr>
            <p:cNvPr id="244" name="tx244"/>
            <p:cNvSpPr/>
            <p:nvPr/>
          </p:nvSpPr>
          <p:spPr>
            <a:xfrm>
              <a:off x="7301733" y="2428631"/>
              <a:ext cx="8137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Non-programme</a:t>
              </a:r>
            </a:p>
          </p:txBody>
        </p:sp>
        <p:sp>
          <p:nvSpPr>
            <p:cNvPr id="245" name="tx245"/>
            <p:cNvSpPr/>
            <p:nvPr/>
          </p:nvSpPr>
          <p:spPr>
            <a:xfrm>
              <a:off x="1954047" y="90858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a:t>
              </a:r>
            </a:p>
          </p:txBody>
        </p:sp>
        <p:sp>
          <p:nvSpPr>
            <p:cNvPr id="246" name="tx246"/>
            <p:cNvSpPr/>
            <p:nvPr/>
          </p:nvSpPr>
          <p:spPr>
            <a:xfrm>
              <a:off x="4752203" y="908584"/>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a:t>
              </a:r>
            </a:p>
          </p:txBody>
        </p:sp>
        <p:sp>
          <p:nvSpPr>
            <p:cNvPr id="247" name="tx247"/>
            <p:cNvSpPr/>
            <p:nvPr/>
          </p:nvSpPr>
          <p:spPr>
            <a:xfrm>
              <a:off x="7556485" y="90858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a:t>
              </a:r>
            </a:p>
          </p:txBody>
        </p:sp>
        <p:sp>
          <p:nvSpPr>
            <p:cNvPr id="248" name="tx248"/>
            <p:cNvSpPr/>
            <p:nvPr/>
          </p:nvSpPr>
          <p:spPr>
            <a:xfrm rot="-5400000">
              <a:off x="75148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249" name="tx249"/>
            <p:cNvSpPr/>
            <p:nvPr/>
          </p:nvSpPr>
          <p:spPr>
            <a:xfrm rot="-5400000">
              <a:off x="12290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250" name="tx250"/>
            <p:cNvSpPr/>
            <p:nvPr/>
          </p:nvSpPr>
          <p:spPr>
            <a:xfrm rot="-5400000">
              <a:off x="170660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251" name="tx251"/>
            <p:cNvSpPr/>
            <p:nvPr/>
          </p:nvSpPr>
          <p:spPr>
            <a:xfrm rot="-5400000">
              <a:off x="218416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252" name="tx252"/>
            <p:cNvSpPr/>
            <p:nvPr/>
          </p:nvSpPr>
          <p:spPr>
            <a:xfrm rot="-5400000">
              <a:off x="266171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253" name="tx253"/>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54" name="tx254"/>
            <p:cNvSpPr/>
            <p:nvPr/>
          </p:nvSpPr>
          <p:spPr>
            <a:xfrm rot="-5400000">
              <a:off x="25662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255" name="tx255"/>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56" name="tx256"/>
            <p:cNvSpPr/>
            <p:nvPr/>
          </p:nvSpPr>
          <p:spPr>
            <a:xfrm rot="-5400000">
              <a:off x="35527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257" name="tx257"/>
            <p:cNvSpPr/>
            <p:nvPr/>
          </p:nvSpPr>
          <p:spPr>
            <a:xfrm rot="-5400000">
              <a:off x="403026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258" name="tx258"/>
            <p:cNvSpPr/>
            <p:nvPr/>
          </p:nvSpPr>
          <p:spPr>
            <a:xfrm rot="-5400000">
              <a:off x="4507822"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259" name="tx259"/>
            <p:cNvSpPr/>
            <p:nvPr/>
          </p:nvSpPr>
          <p:spPr>
            <a:xfrm rot="-5400000">
              <a:off x="498537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260" name="tx260"/>
            <p:cNvSpPr/>
            <p:nvPr/>
          </p:nvSpPr>
          <p:spPr>
            <a:xfrm rot="-5400000">
              <a:off x="546293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261" name="tx261"/>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62" name="tx262"/>
            <p:cNvSpPr/>
            <p:nvPr/>
          </p:nvSpPr>
          <p:spPr>
            <a:xfrm rot="-5400000">
              <a:off x="536742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263" name="tx263"/>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64" name="tx264"/>
            <p:cNvSpPr/>
            <p:nvPr/>
          </p:nvSpPr>
          <p:spPr>
            <a:xfrm rot="-5400000">
              <a:off x="6353925"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265" name="tx265"/>
            <p:cNvSpPr/>
            <p:nvPr/>
          </p:nvSpPr>
          <p:spPr>
            <a:xfrm rot="-5400000">
              <a:off x="6831483"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266" name="tx266"/>
            <p:cNvSpPr/>
            <p:nvPr/>
          </p:nvSpPr>
          <p:spPr>
            <a:xfrm rot="-5400000">
              <a:off x="7309041"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267" name="tx267"/>
            <p:cNvSpPr/>
            <p:nvPr/>
          </p:nvSpPr>
          <p:spPr>
            <a:xfrm rot="-5400000">
              <a:off x="7786599"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268" name="tx268"/>
            <p:cNvSpPr/>
            <p:nvPr/>
          </p:nvSpPr>
          <p:spPr>
            <a:xfrm rot="-5400000">
              <a:off x="8264156"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269" name="tx269"/>
            <p:cNvSpPr/>
            <p:nvPr/>
          </p:nvSpPr>
          <p:spPr>
            <a:xfrm rot="-5400000">
              <a:off x="8741714"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70" name="tx270"/>
            <p:cNvSpPr/>
            <p:nvPr/>
          </p:nvSpPr>
          <p:spPr>
            <a:xfrm rot="-5400000">
              <a:off x="8168645"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271" name="tx271"/>
            <p:cNvSpPr/>
            <p:nvPr/>
          </p:nvSpPr>
          <p:spPr>
            <a:xfrm rot="-5400000">
              <a:off x="8741714" y="3950924"/>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72" name="tx272"/>
            <p:cNvSpPr/>
            <p:nvPr/>
          </p:nvSpPr>
          <p:spPr>
            <a:xfrm>
              <a:off x="621202" y="2199063"/>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273" name="tx273"/>
            <p:cNvSpPr/>
            <p:nvPr/>
          </p:nvSpPr>
          <p:spPr>
            <a:xfrm>
              <a:off x="564692" y="1974408"/>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274" name="tx274"/>
            <p:cNvSpPr/>
            <p:nvPr/>
          </p:nvSpPr>
          <p:spPr>
            <a:xfrm>
              <a:off x="564692" y="174975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275" name="tx275"/>
            <p:cNvSpPr/>
            <p:nvPr/>
          </p:nvSpPr>
          <p:spPr>
            <a:xfrm>
              <a:off x="564692" y="152509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276" name="tx276"/>
            <p:cNvSpPr/>
            <p:nvPr/>
          </p:nvSpPr>
          <p:spPr>
            <a:xfrm>
              <a:off x="564692" y="130044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277" name="tx277"/>
            <p:cNvSpPr/>
            <p:nvPr/>
          </p:nvSpPr>
          <p:spPr>
            <a:xfrm>
              <a:off x="508182" y="1075786"/>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278" name="tx278"/>
            <p:cNvSpPr/>
            <p:nvPr/>
          </p:nvSpPr>
          <p:spPr>
            <a:xfrm>
              <a:off x="564692" y="118811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279" name="tx279"/>
            <p:cNvSpPr/>
            <p:nvPr/>
          </p:nvSpPr>
          <p:spPr>
            <a:xfrm>
              <a:off x="621202" y="3719110"/>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280" name="tx280"/>
            <p:cNvSpPr/>
            <p:nvPr/>
          </p:nvSpPr>
          <p:spPr>
            <a:xfrm>
              <a:off x="564692" y="349445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281" name="tx281"/>
            <p:cNvSpPr/>
            <p:nvPr/>
          </p:nvSpPr>
          <p:spPr>
            <a:xfrm>
              <a:off x="564692" y="326979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282" name="tx282"/>
            <p:cNvSpPr/>
            <p:nvPr/>
          </p:nvSpPr>
          <p:spPr>
            <a:xfrm>
              <a:off x="564692" y="304514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283" name="tx283"/>
            <p:cNvSpPr/>
            <p:nvPr/>
          </p:nvSpPr>
          <p:spPr>
            <a:xfrm>
              <a:off x="564692" y="2820488"/>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284" name="tx284"/>
            <p:cNvSpPr/>
            <p:nvPr/>
          </p:nvSpPr>
          <p:spPr>
            <a:xfrm>
              <a:off x="508182" y="2595833"/>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285" name="tx285"/>
            <p:cNvSpPr/>
            <p:nvPr/>
          </p:nvSpPr>
          <p:spPr>
            <a:xfrm>
              <a:off x="564692" y="2708160"/>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286" name="tx286"/>
            <p:cNvSpPr/>
            <p:nvPr/>
          </p:nvSpPr>
          <p:spPr>
            <a:xfrm>
              <a:off x="621202" y="5239157"/>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287" name="tx287"/>
            <p:cNvSpPr/>
            <p:nvPr/>
          </p:nvSpPr>
          <p:spPr>
            <a:xfrm>
              <a:off x="564692" y="501450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288" name="tx288"/>
            <p:cNvSpPr/>
            <p:nvPr/>
          </p:nvSpPr>
          <p:spPr>
            <a:xfrm>
              <a:off x="564692" y="4789846"/>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289" name="tx289"/>
            <p:cNvSpPr/>
            <p:nvPr/>
          </p:nvSpPr>
          <p:spPr>
            <a:xfrm>
              <a:off x="564692" y="456519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290" name="tx290"/>
            <p:cNvSpPr/>
            <p:nvPr/>
          </p:nvSpPr>
          <p:spPr>
            <a:xfrm>
              <a:off x="564692" y="434053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291" name="tx291"/>
            <p:cNvSpPr/>
            <p:nvPr/>
          </p:nvSpPr>
          <p:spPr>
            <a:xfrm>
              <a:off x="508182" y="4115880"/>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292" name="tx292"/>
            <p:cNvSpPr/>
            <p:nvPr/>
          </p:nvSpPr>
          <p:spPr>
            <a:xfrm>
              <a:off x="564692" y="422820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293" name="tx293"/>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4" name="pl294"/>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295" name="pl295"/>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296" name="pl296"/>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297" name="pl297"/>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298" name="tx298"/>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299" name="tx299"/>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300" name="tx300"/>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301" name="tx301"/>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302" name="tx302"/>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303" name="tx303"/>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304" name="tx304"/>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306" name="tx306"/>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3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55417" y="3939652"/>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051565" y="3939652"/>
              <a:ext cx="498074"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549639" y="3939652"/>
              <a:ext cx="498074" cy="5782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3545788" y="3939652"/>
              <a:ext cx="498074"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1553491" y="3939652"/>
              <a:ext cx="498074" cy="57826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047713" y="3939652"/>
              <a:ext cx="498074" cy="5782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5040010" y="3939652"/>
              <a:ext cx="498074"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5538084" y="3939652"/>
              <a:ext cx="498074" cy="5782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6036158" y="3939652"/>
              <a:ext cx="498074"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7032306" y="3939652"/>
              <a:ext cx="498074" cy="5782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8028455" y="3939652"/>
              <a:ext cx="498074" cy="57826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043862" y="3939652"/>
              <a:ext cx="498074" cy="5782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6534232" y="3939652"/>
              <a:ext cx="498074" cy="5782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4541936" y="3939652"/>
              <a:ext cx="498074" cy="5782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7530381" y="3939652"/>
              <a:ext cx="498074" cy="5782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1055417" y="3361392"/>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2051565" y="3361392"/>
              <a:ext cx="498074" cy="5782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2549639" y="336139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3545788" y="3361392"/>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1553491" y="3361392"/>
              <a:ext cx="498074" cy="5782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 name="rc24"/>
            <p:cNvSpPr/>
            <p:nvPr/>
          </p:nvSpPr>
          <p:spPr>
            <a:xfrm>
              <a:off x="3047713" y="3361392"/>
              <a:ext cx="498074" cy="57826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 name="rc25"/>
            <p:cNvSpPr/>
            <p:nvPr/>
          </p:nvSpPr>
          <p:spPr>
            <a:xfrm>
              <a:off x="5040010" y="336139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 name="rc26"/>
            <p:cNvSpPr/>
            <p:nvPr/>
          </p:nvSpPr>
          <p:spPr>
            <a:xfrm>
              <a:off x="5538084" y="3361392"/>
              <a:ext cx="498074" cy="5782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 name="rc27"/>
            <p:cNvSpPr/>
            <p:nvPr/>
          </p:nvSpPr>
          <p:spPr>
            <a:xfrm>
              <a:off x="6036158" y="336139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7032306" y="3361392"/>
              <a:ext cx="498074" cy="5782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4043862" y="3361392"/>
              <a:ext cx="498074" cy="57826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0" name="rc30"/>
            <p:cNvSpPr/>
            <p:nvPr/>
          </p:nvSpPr>
          <p:spPr>
            <a:xfrm>
              <a:off x="6534232" y="3361392"/>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4541936" y="3361392"/>
              <a:ext cx="498074" cy="57826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2" name="rc32"/>
            <p:cNvSpPr/>
            <p:nvPr/>
          </p:nvSpPr>
          <p:spPr>
            <a:xfrm>
              <a:off x="1055417" y="1626611"/>
              <a:ext cx="498074"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2051565" y="1626611"/>
              <a:ext cx="498074"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549639" y="1626611"/>
              <a:ext cx="498074" cy="5782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3545788" y="1626611"/>
              <a:ext cx="498074"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 name="rc36"/>
            <p:cNvSpPr/>
            <p:nvPr/>
          </p:nvSpPr>
          <p:spPr>
            <a:xfrm>
              <a:off x="1553491" y="1626611"/>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047713" y="1626611"/>
              <a:ext cx="498074"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5040010" y="1626611"/>
              <a:ext cx="498074"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5538084" y="1626611"/>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 name="rc40"/>
            <p:cNvSpPr/>
            <p:nvPr/>
          </p:nvSpPr>
          <p:spPr>
            <a:xfrm>
              <a:off x="6036158" y="1626611"/>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7032306" y="1626611"/>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043862" y="1626611"/>
              <a:ext cx="498074" cy="5782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 name="rc43"/>
            <p:cNvSpPr/>
            <p:nvPr/>
          </p:nvSpPr>
          <p:spPr>
            <a:xfrm>
              <a:off x="6534232" y="1626611"/>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4541936" y="1626611"/>
              <a:ext cx="498074" cy="57826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5" name="rc45"/>
            <p:cNvSpPr/>
            <p:nvPr/>
          </p:nvSpPr>
          <p:spPr>
            <a:xfrm>
              <a:off x="1055417" y="4517913"/>
              <a:ext cx="498074"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2051565" y="4517913"/>
              <a:ext cx="498074" cy="5782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 name="rc47"/>
            <p:cNvSpPr/>
            <p:nvPr/>
          </p:nvSpPr>
          <p:spPr>
            <a:xfrm>
              <a:off x="2549639" y="4517913"/>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 name="rc48"/>
            <p:cNvSpPr/>
            <p:nvPr/>
          </p:nvSpPr>
          <p:spPr>
            <a:xfrm>
              <a:off x="3545788" y="4517913"/>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 name="rc49"/>
            <p:cNvSpPr/>
            <p:nvPr/>
          </p:nvSpPr>
          <p:spPr>
            <a:xfrm>
              <a:off x="1553491" y="4517913"/>
              <a:ext cx="498074" cy="57826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0" name="rc50"/>
            <p:cNvSpPr/>
            <p:nvPr/>
          </p:nvSpPr>
          <p:spPr>
            <a:xfrm>
              <a:off x="3047713" y="4517913"/>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 name="rc51"/>
            <p:cNvSpPr/>
            <p:nvPr/>
          </p:nvSpPr>
          <p:spPr>
            <a:xfrm>
              <a:off x="5040010" y="4517913"/>
              <a:ext cx="498074" cy="5782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5538084" y="4517913"/>
              <a:ext cx="498074" cy="5782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3" name="rc53"/>
            <p:cNvSpPr/>
            <p:nvPr/>
          </p:nvSpPr>
          <p:spPr>
            <a:xfrm>
              <a:off x="6036158" y="4517913"/>
              <a:ext cx="498074" cy="5782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7032306" y="4517913"/>
              <a:ext cx="498074" cy="5782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 name="rc55"/>
            <p:cNvSpPr/>
            <p:nvPr/>
          </p:nvSpPr>
          <p:spPr>
            <a:xfrm>
              <a:off x="8028455" y="4517913"/>
              <a:ext cx="498074" cy="57826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6" name="rc56"/>
            <p:cNvSpPr/>
            <p:nvPr/>
          </p:nvSpPr>
          <p:spPr>
            <a:xfrm>
              <a:off x="4043862" y="4517913"/>
              <a:ext cx="498074" cy="5782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6534232" y="4517913"/>
              <a:ext cx="498074" cy="5782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4541936" y="4517913"/>
              <a:ext cx="498074" cy="5782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7530381" y="4517913"/>
              <a:ext cx="498074" cy="57826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1055417" y="2204872"/>
              <a:ext cx="498074" cy="5782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051565" y="220487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549639" y="220487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3545788" y="220487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 name="rc64"/>
            <p:cNvSpPr/>
            <p:nvPr/>
          </p:nvSpPr>
          <p:spPr>
            <a:xfrm>
              <a:off x="1553491" y="2204872"/>
              <a:ext cx="498074" cy="5782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 name="rc65"/>
            <p:cNvSpPr/>
            <p:nvPr/>
          </p:nvSpPr>
          <p:spPr>
            <a:xfrm>
              <a:off x="3047713" y="220487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5040010" y="220487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5538084" y="2204872"/>
              <a:ext cx="498074" cy="5782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6036158" y="2204872"/>
              <a:ext cx="498074"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7032306" y="2204872"/>
              <a:ext cx="498074" cy="5782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4043862" y="2204872"/>
              <a:ext cx="498074" cy="5782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6534232" y="2204872"/>
              <a:ext cx="498074"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2" name="rc72"/>
            <p:cNvSpPr/>
            <p:nvPr/>
          </p:nvSpPr>
          <p:spPr>
            <a:xfrm>
              <a:off x="4541936" y="2204872"/>
              <a:ext cx="498074" cy="5782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3" name="rc73"/>
            <p:cNvSpPr/>
            <p:nvPr/>
          </p:nvSpPr>
          <p:spPr>
            <a:xfrm>
              <a:off x="7530381" y="2204872"/>
              <a:ext cx="498074" cy="5782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1055417" y="2783132"/>
              <a:ext cx="498074" cy="5782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 name="rc75"/>
            <p:cNvSpPr/>
            <p:nvPr/>
          </p:nvSpPr>
          <p:spPr>
            <a:xfrm>
              <a:off x="2051565" y="2783132"/>
              <a:ext cx="498074"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6" name="rc76"/>
            <p:cNvSpPr/>
            <p:nvPr/>
          </p:nvSpPr>
          <p:spPr>
            <a:xfrm>
              <a:off x="2549639" y="278313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3545788" y="278313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1553491" y="2783132"/>
              <a:ext cx="498074" cy="5782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9" name="rc79"/>
            <p:cNvSpPr/>
            <p:nvPr/>
          </p:nvSpPr>
          <p:spPr>
            <a:xfrm>
              <a:off x="3047713" y="2783132"/>
              <a:ext cx="498074"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5040010" y="2783132"/>
              <a:ext cx="498074" cy="5782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5538084" y="2783132"/>
              <a:ext cx="498074" cy="5782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6036158" y="2783132"/>
              <a:ext cx="498074"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7032306" y="2783132"/>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8028455" y="2783132"/>
              <a:ext cx="498074" cy="5782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 name="rc85"/>
            <p:cNvSpPr/>
            <p:nvPr/>
          </p:nvSpPr>
          <p:spPr>
            <a:xfrm>
              <a:off x="4043862" y="2783132"/>
              <a:ext cx="498074" cy="5782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6" name="rc86"/>
            <p:cNvSpPr/>
            <p:nvPr/>
          </p:nvSpPr>
          <p:spPr>
            <a:xfrm>
              <a:off x="6534232" y="2783132"/>
              <a:ext cx="498074" cy="5782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7" name="rc87"/>
            <p:cNvSpPr/>
            <p:nvPr/>
          </p:nvSpPr>
          <p:spPr>
            <a:xfrm>
              <a:off x="4541936" y="2783132"/>
              <a:ext cx="498074" cy="57826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8" name="rc88"/>
            <p:cNvSpPr/>
            <p:nvPr/>
          </p:nvSpPr>
          <p:spPr>
            <a:xfrm>
              <a:off x="7530381" y="2783132"/>
              <a:ext cx="498074" cy="5782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1055417"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2051565" y="1048351"/>
              <a:ext cx="498074"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2549639"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3545788"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1553491" y="1048351"/>
              <a:ext cx="498074" cy="5782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4" name="rc94"/>
            <p:cNvSpPr/>
            <p:nvPr/>
          </p:nvSpPr>
          <p:spPr>
            <a:xfrm>
              <a:off x="3047713"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538084" y="1048351"/>
              <a:ext cx="498074" cy="5782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6036158" y="1048351"/>
              <a:ext cx="498074" cy="5782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7032306" y="1048351"/>
              <a:ext cx="498074"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4043862" y="1048351"/>
              <a:ext cx="498074"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34232" y="1048351"/>
              <a:ext cx="498074"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4541936" y="1048351"/>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1055417" y="5096173"/>
              <a:ext cx="498074" cy="5782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3" name="rc103"/>
            <p:cNvSpPr/>
            <p:nvPr/>
          </p:nvSpPr>
          <p:spPr>
            <a:xfrm>
              <a:off x="2051565" y="5096173"/>
              <a:ext cx="498074" cy="5782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2549639" y="5096173"/>
              <a:ext cx="498074" cy="5782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3545788" y="5096173"/>
              <a:ext cx="498074" cy="5782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6" name="rc106"/>
            <p:cNvSpPr/>
            <p:nvPr/>
          </p:nvSpPr>
          <p:spPr>
            <a:xfrm>
              <a:off x="1553491" y="5096173"/>
              <a:ext cx="498074" cy="57826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7" name="rc107"/>
            <p:cNvSpPr/>
            <p:nvPr/>
          </p:nvSpPr>
          <p:spPr>
            <a:xfrm>
              <a:off x="3047713" y="5096173"/>
              <a:ext cx="498074" cy="5782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5040010" y="5096173"/>
              <a:ext cx="498074" cy="5782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5538084" y="5096173"/>
              <a:ext cx="498074" cy="5782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0" name="rc110"/>
            <p:cNvSpPr/>
            <p:nvPr/>
          </p:nvSpPr>
          <p:spPr>
            <a:xfrm>
              <a:off x="6036158" y="5096173"/>
              <a:ext cx="498074" cy="5782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7032306" y="5096173"/>
              <a:ext cx="498074" cy="5782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8028455" y="5096173"/>
              <a:ext cx="498074" cy="57826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3" name="rc113"/>
            <p:cNvSpPr/>
            <p:nvPr/>
          </p:nvSpPr>
          <p:spPr>
            <a:xfrm>
              <a:off x="4043862" y="5096173"/>
              <a:ext cx="498074" cy="5782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6534232" y="5096173"/>
              <a:ext cx="498074" cy="57826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541936" y="5096173"/>
              <a:ext cx="498074" cy="5782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7530381" y="5096173"/>
              <a:ext cx="498074" cy="5782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8526529" y="3939652"/>
              <a:ext cx="498074" cy="57826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8" name="rc118"/>
            <p:cNvSpPr/>
            <p:nvPr/>
          </p:nvSpPr>
          <p:spPr>
            <a:xfrm>
              <a:off x="8526529" y="3361392"/>
              <a:ext cx="498074" cy="57826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9" name="rc119"/>
            <p:cNvSpPr/>
            <p:nvPr/>
          </p:nvSpPr>
          <p:spPr>
            <a:xfrm>
              <a:off x="8526529" y="1626611"/>
              <a:ext cx="498074" cy="57826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8526529" y="4517913"/>
              <a:ext cx="498074" cy="5782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1" name="rc121"/>
            <p:cNvSpPr/>
            <p:nvPr/>
          </p:nvSpPr>
          <p:spPr>
            <a:xfrm>
              <a:off x="8526529" y="2204872"/>
              <a:ext cx="498074" cy="5782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2" name="rc122"/>
            <p:cNvSpPr/>
            <p:nvPr/>
          </p:nvSpPr>
          <p:spPr>
            <a:xfrm>
              <a:off x="8526529" y="2783132"/>
              <a:ext cx="498074" cy="57826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3" name="rc123"/>
            <p:cNvSpPr/>
            <p:nvPr/>
          </p:nvSpPr>
          <p:spPr>
            <a:xfrm>
              <a:off x="8526529" y="1048351"/>
              <a:ext cx="498074" cy="57826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24" name="rc124"/>
            <p:cNvSpPr/>
            <p:nvPr/>
          </p:nvSpPr>
          <p:spPr>
            <a:xfrm>
              <a:off x="8526529" y="5096173"/>
              <a:ext cx="498074" cy="57826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tx125"/>
            <p:cNvSpPr/>
            <p:nvPr/>
          </p:nvSpPr>
          <p:spPr>
            <a:xfrm>
              <a:off x="1236148"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26" name="tx126"/>
            <p:cNvSpPr/>
            <p:nvPr/>
          </p:nvSpPr>
          <p:spPr>
            <a:xfrm>
              <a:off x="2232297"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27" name="tx127"/>
            <p:cNvSpPr/>
            <p:nvPr/>
          </p:nvSpPr>
          <p:spPr>
            <a:xfrm>
              <a:off x="2730371"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28" name="tx128"/>
            <p:cNvSpPr/>
            <p:nvPr/>
          </p:nvSpPr>
          <p:spPr>
            <a:xfrm>
              <a:off x="3726519"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29" name="tx129"/>
            <p:cNvSpPr/>
            <p:nvPr/>
          </p:nvSpPr>
          <p:spPr>
            <a:xfrm>
              <a:off x="3228445"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30" name="tx130"/>
            <p:cNvSpPr/>
            <p:nvPr/>
          </p:nvSpPr>
          <p:spPr>
            <a:xfrm>
              <a:off x="5220741"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31" name="tx131"/>
            <p:cNvSpPr/>
            <p:nvPr/>
          </p:nvSpPr>
          <p:spPr>
            <a:xfrm>
              <a:off x="5718815"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32" name="tx132"/>
            <p:cNvSpPr/>
            <p:nvPr/>
          </p:nvSpPr>
          <p:spPr>
            <a:xfrm>
              <a:off x="6216890"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33" name="tx133"/>
            <p:cNvSpPr/>
            <p:nvPr/>
          </p:nvSpPr>
          <p:spPr>
            <a:xfrm>
              <a:off x="7213038"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34" name="tx134"/>
            <p:cNvSpPr/>
            <p:nvPr/>
          </p:nvSpPr>
          <p:spPr>
            <a:xfrm>
              <a:off x="4224593"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35" name="tx135"/>
            <p:cNvSpPr/>
            <p:nvPr/>
          </p:nvSpPr>
          <p:spPr>
            <a:xfrm>
              <a:off x="6714964"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36" name="tx136"/>
            <p:cNvSpPr/>
            <p:nvPr/>
          </p:nvSpPr>
          <p:spPr>
            <a:xfrm>
              <a:off x="4722667"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37" name="tx137"/>
            <p:cNvSpPr/>
            <p:nvPr/>
          </p:nvSpPr>
          <p:spPr>
            <a:xfrm>
              <a:off x="1236148"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38" name="tx138"/>
            <p:cNvSpPr/>
            <p:nvPr/>
          </p:nvSpPr>
          <p:spPr>
            <a:xfrm>
              <a:off x="2232297"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39" name="tx139"/>
            <p:cNvSpPr/>
            <p:nvPr/>
          </p:nvSpPr>
          <p:spPr>
            <a:xfrm>
              <a:off x="2730371"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40" name="tx140"/>
            <p:cNvSpPr/>
            <p:nvPr/>
          </p:nvSpPr>
          <p:spPr>
            <a:xfrm>
              <a:off x="3726519"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1" name="tx141"/>
            <p:cNvSpPr/>
            <p:nvPr/>
          </p:nvSpPr>
          <p:spPr>
            <a:xfrm>
              <a:off x="1734222"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42" name="tx142"/>
            <p:cNvSpPr/>
            <p:nvPr/>
          </p:nvSpPr>
          <p:spPr>
            <a:xfrm>
              <a:off x="5220741"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43" name="tx143"/>
            <p:cNvSpPr/>
            <p:nvPr/>
          </p:nvSpPr>
          <p:spPr>
            <a:xfrm>
              <a:off x="5718815"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144" name="tx144"/>
            <p:cNvSpPr/>
            <p:nvPr/>
          </p:nvSpPr>
          <p:spPr>
            <a:xfrm>
              <a:off x="6216890"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45" name="tx145"/>
            <p:cNvSpPr/>
            <p:nvPr/>
          </p:nvSpPr>
          <p:spPr>
            <a:xfrm>
              <a:off x="7213038"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46" name="tx146"/>
            <p:cNvSpPr/>
            <p:nvPr/>
          </p:nvSpPr>
          <p:spPr>
            <a:xfrm>
              <a:off x="6714964"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7" name="tx147"/>
            <p:cNvSpPr/>
            <p:nvPr/>
          </p:nvSpPr>
          <p:spPr>
            <a:xfrm>
              <a:off x="1236148"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48" name="tx148"/>
            <p:cNvSpPr/>
            <p:nvPr/>
          </p:nvSpPr>
          <p:spPr>
            <a:xfrm>
              <a:off x="2232297"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49" name="tx149"/>
            <p:cNvSpPr/>
            <p:nvPr/>
          </p:nvSpPr>
          <p:spPr>
            <a:xfrm>
              <a:off x="2730371"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50" name="tx150"/>
            <p:cNvSpPr/>
            <p:nvPr/>
          </p:nvSpPr>
          <p:spPr>
            <a:xfrm>
              <a:off x="3726519"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51" name="tx151"/>
            <p:cNvSpPr/>
            <p:nvPr/>
          </p:nvSpPr>
          <p:spPr>
            <a:xfrm>
              <a:off x="1734222"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52" name="tx152"/>
            <p:cNvSpPr/>
            <p:nvPr/>
          </p:nvSpPr>
          <p:spPr>
            <a:xfrm>
              <a:off x="3228445"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53" name="tx153"/>
            <p:cNvSpPr/>
            <p:nvPr/>
          </p:nvSpPr>
          <p:spPr>
            <a:xfrm>
              <a:off x="5220741"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54" name="tx154"/>
            <p:cNvSpPr/>
            <p:nvPr/>
          </p:nvSpPr>
          <p:spPr>
            <a:xfrm>
              <a:off x="5718815"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55" name="tx155"/>
            <p:cNvSpPr/>
            <p:nvPr/>
          </p:nvSpPr>
          <p:spPr>
            <a:xfrm>
              <a:off x="6216890"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56" name="tx156"/>
            <p:cNvSpPr/>
            <p:nvPr/>
          </p:nvSpPr>
          <p:spPr>
            <a:xfrm>
              <a:off x="7213038"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57" name="tx157"/>
            <p:cNvSpPr/>
            <p:nvPr/>
          </p:nvSpPr>
          <p:spPr>
            <a:xfrm>
              <a:off x="4224593"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58" name="tx158"/>
            <p:cNvSpPr/>
            <p:nvPr/>
          </p:nvSpPr>
          <p:spPr>
            <a:xfrm>
              <a:off x="6714964"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59" name="tx159"/>
            <p:cNvSpPr/>
            <p:nvPr/>
          </p:nvSpPr>
          <p:spPr>
            <a:xfrm>
              <a:off x="1236148"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60" name="tx160"/>
            <p:cNvSpPr/>
            <p:nvPr/>
          </p:nvSpPr>
          <p:spPr>
            <a:xfrm>
              <a:off x="2232297"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61" name="tx161"/>
            <p:cNvSpPr/>
            <p:nvPr/>
          </p:nvSpPr>
          <p:spPr>
            <a:xfrm>
              <a:off x="2730371"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62" name="tx162"/>
            <p:cNvSpPr/>
            <p:nvPr/>
          </p:nvSpPr>
          <p:spPr>
            <a:xfrm>
              <a:off x="3726519"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63" name="tx163"/>
            <p:cNvSpPr/>
            <p:nvPr/>
          </p:nvSpPr>
          <p:spPr>
            <a:xfrm>
              <a:off x="3228445"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64" name="tx164"/>
            <p:cNvSpPr/>
            <p:nvPr/>
          </p:nvSpPr>
          <p:spPr>
            <a:xfrm>
              <a:off x="5220741"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165" name="tx165"/>
            <p:cNvSpPr/>
            <p:nvPr/>
          </p:nvSpPr>
          <p:spPr>
            <a:xfrm>
              <a:off x="6216890"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66" name="tx166"/>
            <p:cNvSpPr/>
            <p:nvPr/>
          </p:nvSpPr>
          <p:spPr>
            <a:xfrm>
              <a:off x="7213038"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167" name="tx167"/>
            <p:cNvSpPr/>
            <p:nvPr/>
          </p:nvSpPr>
          <p:spPr>
            <a:xfrm>
              <a:off x="4224593"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68" name="tx168"/>
            <p:cNvSpPr/>
            <p:nvPr/>
          </p:nvSpPr>
          <p:spPr>
            <a:xfrm>
              <a:off x="4722667"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69" name="tx169"/>
            <p:cNvSpPr/>
            <p:nvPr/>
          </p:nvSpPr>
          <p:spPr>
            <a:xfrm>
              <a:off x="1236148"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70" name="tx170"/>
            <p:cNvSpPr/>
            <p:nvPr/>
          </p:nvSpPr>
          <p:spPr>
            <a:xfrm>
              <a:off x="2232297"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71" name="tx171"/>
            <p:cNvSpPr/>
            <p:nvPr/>
          </p:nvSpPr>
          <p:spPr>
            <a:xfrm>
              <a:off x="2730371"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72" name="tx172"/>
            <p:cNvSpPr/>
            <p:nvPr/>
          </p:nvSpPr>
          <p:spPr>
            <a:xfrm>
              <a:off x="3726519"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73" name="tx173"/>
            <p:cNvSpPr/>
            <p:nvPr/>
          </p:nvSpPr>
          <p:spPr>
            <a:xfrm>
              <a:off x="1734222"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74" name="tx174"/>
            <p:cNvSpPr/>
            <p:nvPr/>
          </p:nvSpPr>
          <p:spPr>
            <a:xfrm>
              <a:off x="3228445"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75" name="tx175"/>
            <p:cNvSpPr/>
            <p:nvPr/>
          </p:nvSpPr>
          <p:spPr>
            <a:xfrm>
              <a:off x="5220741"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76" name="tx176"/>
            <p:cNvSpPr/>
            <p:nvPr/>
          </p:nvSpPr>
          <p:spPr>
            <a:xfrm>
              <a:off x="5718815"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177" name="tx177"/>
            <p:cNvSpPr/>
            <p:nvPr/>
          </p:nvSpPr>
          <p:spPr>
            <a:xfrm>
              <a:off x="6216890"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78" name="tx178"/>
            <p:cNvSpPr/>
            <p:nvPr/>
          </p:nvSpPr>
          <p:spPr>
            <a:xfrm>
              <a:off x="7213038"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79" name="tx179"/>
            <p:cNvSpPr/>
            <p:nvPr/>
          </p:nvSpPr>
          <p:spPr>
            <a:xfrm>
              <a:off x="4224593"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80" name="tx180"/>
            <p:cNvSpPr/>
            <p:nvPr/>
          </p:nvSpPr>
          <p:spPr>
            <a:xfrm>
              <a:off x="6714964"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81" name="tx181"/>
            <p:cNvSpPr/>
            <p:nvPr/>
          </p:nvSpPr>
          <p:spPr>
            <a:xfrm>
              <a:off x="4722667"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82" name="tx182"/>
            <p:cNvSpPr/>
            <p:nvPr/>
          </p:nvSpPr>
          <p:spPr>
            <a:xfrm>
              <a:off x="7711112"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183" name="tx183"/>
            <p:cNvSpPr/>
            <p:nvPr/>
          </p:nvSpPr>
          <p:spPr>
            <a:xfrm>
              <a:off x="1236148"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84" name="tx184"/>
            <p:cNvSpPr/>
            <p:nvPr/>
          </p:nvSpPr>
          <p:spPr>
            <a:xfrm>
              <a:off x="2232297"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85" name="tx185"/>
            <p:cNvSpPr/>
            <p:nvPr/>
          </p:nvSpPr>
          <p:spPr>
            <a:xfrm>
              <a:off x="2730371"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86" name="tx186"/>
            <p:cNvSpPr/>
            <p:nvPr/>
          </p:nvSpPr>
          <p:spPr>
            <a:xfrm>
              <a:off x="3726519"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87" name="tx187"/>
            <p:cNvSpPr/>
            <p:nvPr/>
          </p:nvSpPr>
          <p:spPr>
            <a:xfrm>
              <a:off x="3228445"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88" name="tx188"/>
            <p:cNvSpPr/>
            <p:nvPr/>
          </p:nvSpPr>
          <p:spPr>
            <a:xfrm>
              <a:off x="5220741"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89" name="tx189"/>
            <p:cNvSpPr/>
            <p:nvPr/>
          </p:nvSpPr>
          <p:spPr>
            <a:xfrm>
              <a:off x="5718815"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90" name="tx190"/>
            <p:cNvSpPr/>
            <p:nvPr/>
          </p:nvSpPr>
          <p:spPr>
            <a:xfrm>
              <a:off x="6216890"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91" name="tx191"/>
            <p:cNvSpPr/>
            <p:nvPr/>
          </p:nvSpPr>
          <p:spPr>
            <a:xfrm>
              <a:off x="7213038"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92" name="tx192"/>
            <p:cNvSpPr/>
            <p:nvPr/>
          </p:nvSpPr>
          <p:spPr>
            <a:xfrm>
              <a:off x="8209186"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93" name="tx193"/>
            <p:cNvSpPr/>
            <p:nvPr/>
          </p:nvSpPr>
          <p:spPr>
            <a:xfrm>
              <a:off x="6714964"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94" name="tx194"/>
            <p:cNvSpPr/>
            <p:nvPr/>
          </p:nvSpPr>
          <p:spPr>
            <a:xfrm>
              <a:off x="7711112"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95" name="tx195"/>
            <p:cNvSpPr/>
            <p:nvPr/>
          </p:nvSpPr>
          <p:spPr>
            <a:xfrm>
              <a:off x="1236148"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96" name="tx196"/>
            <p:cNvSpPr/>
            <p:nvPr/>
          </p:nvSpPr>
          <p:spPr>
            <a:xfrm>
              <a:off x="2232297"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95</a:t>
              </a:r>
            </a:p>
          </p:txBody>
        </p:sp>
        <p:sp>
          <p:nvSpPr>
            <p:cNvPr id="197" name="tx197"/>
            <p:cNvSpPr/>
            <p:nvPr/>
          </p:nvSpPr>
          <p:spPr>
            <a:xfrm>
              <a:off x="2730371"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98" name="tx198"/>
            <p:cNvSpPr/>
            <p:nvPr/>
          </p:nvSpPr>
          <p:spPr>
            <a:xfrm>
              <a:off x="3726519"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99" name="tx199"/>
            <p:cNvSpPr/>
            <p:nvPr/>
          </p:nvSpPr>
          <p:spPr>
            <a:xfrm>
              <a:off x="3228445"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200" name="tx200"/>
            <p:cNvSpPr/>
            <p:nvPr/>
          </p:nvSpPr>
          <p:spPr>
            <a:xfrm>
              <a:off x="5220741"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201" name="tx201"/>
            <p:cNvSpPr/>
            <p:nvPr/>
          </p:nvSpPr>
          <p:spPr>
            <a:xfrm>
              <a:off x="5718815"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202" name="tx202"/>
            <p:cNvSpPr/>
            <p:nvPr/>
          </p:nvSpPr>
          <p:spPr>
            <a:xfrm>
              <a:off x="6216890"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203" name="tx203"/>
            <p:cNvSpPr/>
            <p:nvPr/>
          </p:nvSpPr>
          <p:spPr>
            <a:xfrm>
              <a:off x="7213038"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204" name="tx204"/>
            <p:cNvSpPr/>
            <p:nvPr/>
          </p:nvSpPr>
          <p:spPr>
            <a:xfrm>
              <a:off x="4224593"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205" name="tx205"/>
            <p:cNvSpPr/>
            <p:nvPr/>
          </p:nvSpPr>
          <p:spPr>
            <a:xfrm>
              <a:off x="6714964"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206" name="tx206"/>
            <p:cNvSpPr/>
            <p:nvPr/>
          </p:nvSpPr>
          <p:spPr>
            <a:xfrm>
              <a:off x="4722667"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207" name="tx207"/>
            <p:cNvSpPr/>
            <p:nvPr/>
          </p:nvSpPr>
          <p:spPr>
            <a:xfrm>
              <a:off x="1236148"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208" name="tx208"/>
            <p:cNvSpPr/>
            <p:nvPr/>
          </p:nvSpPr>
          <p:spPr>
            <a:xfrm>
              <a:off x="2232297"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209" name="tx209"/>
            <p:cNvSpPr/>
            <p:nvPr/>
          </p:nvSpPr>
          <p:spPr>
            <a:xfrm>
              <a:off x="2730371"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210" name="tx210"/>
            <p:cNvSpPr/>
            <p:nvPr/>
          </p:nvSpPr>
          <p:spPr>
            <a:xfrm>
              <a:off x="3726519"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211" name="tx211"/>
            <p:cNvSpPr/>
            <p:nvPr/>
          </p:nvSpPr>
          <p:spPr>
            <a:xfrm>
              <a:off x="3228445"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212" name="tx212"/>
            <p:cNvSpPr/>
            <p:nvPr/>
          </p:nvSpPr>
          <p:spPr>
            <a:xfrm>
              <a:off x="5220741"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213" name="tx213"/>
            <p:cNvSpPr/>
            <p:nvPr/>
          </p:nvSpPr>
          <p:spPr>
            <a:xfrm>
              <a:off x="6216890"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214" name="tx214"/>
            <p:cNvSpPr/>
            <p:nvPr/>
          </p:nvSpPr>
          <p:spPr>
            <a:xfrm>
              <a:off x="4224593"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215" name="tx215"/>
            <p:cNvSpPr/>
            <p:nvPr/>
          </p:nvSpPr>
          <p:spPr>
            <a:xfrm>
              <a:off x="4722667"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216" name="tx216"/>
            <p:cNvSpPr/>
            <p:nvPr/>
          </p:nvSpPr>
          <p:spPr>
            <a:xfrm>
              <a:off x="7711112"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217" name="tx217"/>
            <p:cNvSpPr/>
            <p:nvPr/>
          </p:nvSpPr>
          <p:spPr>
            <a:xfrm>
              <a:off x="8707260"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218" name="tx218"/>
            <p:cNvSpPr/>
            <p:nvPr/>
          </p:nvSpPr>
          <p:spPr>
            <a:xfrm>
              <a:off x="8707260" y="245001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219" name="tx219"/>
            <p:cNvSpPr/>
            <p:nvPr/>
          </p:nvSpPr>
          <p:spPr>
            <a:xfrm>
              <a:off x="1734222"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220" name="tx220"/>
            <p:cNvSpPr/>
            <p:nvPr/>
          </p:nvSpPr>
          <p:spPr>
            <a:xfrm>
              <a:off x="8209186"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221" name="tx221"/>
            <p:cNvSpPr/>
            <p:nvPr/>
          </p:nvSpPr>
          <p:spPr>
            <a:xfrm>
              <a:off x="7711112"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222" name="tx222"/>
            <p:cNvSpPr/>
            <p:nvPr/>
          </p:nvSpPr>
          <p:spPr>
            <a:xfrm>
              <a:off x="3228445"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223" name="tx223"/>
            <p:cNvSpPr/>
            <p:nvPr/>
          </p:nvSpPr>
          <p:spPr>
            <a:xfrm>
              <a:off x="4224593"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224" name="tx224"/>
            <p:cNvSpPr/>
            <p:nvPr/>
          </p:nvSpPr>
          <p:spPr>
            <a:xfrm>
              <a:off x="4722667"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22</a:t>
              </a:r>
            </a:p>
          </p:txBody>
        </p:sp>
        <p:sp>
          <p:nvSpPr>
            <p:cNvPr id="225" name="tx225"/>
            <p:cNvSpPr/>
            <p:nvPr/>
          </p:nvSpPr>
          <p:spPr>
            <a:xfrm>
              <a:off x="4722667"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40</a:t>
              </a:r>
            </a:p>
          </p:txBody>
        </p:sp>
        <p:sp>
          <p:nvSpPr>
            <p:cNvPr id="226" name="tx226"/>
            <p:cNvSpPr/>
            <p:nvPr/>
          </p:nvSpPr>
          <p:spPr>
            <a:xfrm>
              <a:off x="1768375" y="4763060"/>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227" name="tx227"/>
            <p:cNvSpPr/>
            <p:nvPr/>
          </p:nvSpPr>
          <p:spPr>
            <a:xfrm>
              <a:off x="5718815"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58</a:t>
              </a:r>
            </a:p>
          </p:txBody>
        </p:sp>
        <p:sp>
          <p:nvSpPr>
            <p:cNvPr id="228" name="tx228"/>
            <p:cNvSpPr/>
            <p:nvPr/>
          </p:nvSpPr>
          <p:spPr>
            <a:xfrm>
              <a:off x="8243339" y="4763060"/>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229" name="tx229"/>
            <p:cNvSpPr/>
            <p:nvPr/>
          </p:nvSpPr>
          <p:spPr>
            <a:xfrm>
              <a:off x="6714964"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230" name="tx230"/>
            <p:cNvSpPr/>
            <p:nvPr/>
          </p:nvSpPr>
          <p:spPr>
            <a:xfrm>
              <a:off x="7711112" y="47630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21</a:t>
              </a:r>
            </a:p>
          </p:txBody>
        </p:sp>
        <p:sp>
          <p:nvSpPr>
            <p:cNvPr id="231" name="tx231"/>
            <p:cNvSpPr/>
            <p:nvPr/>
          </p:nvSpPr>
          <p:spPr>
            <a:xfrm>
              <a:off x="1734222"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55</a:t>
              </a:r>
            </a:p>
          </p:txBody>
        </p:sp>
        <p:sp>
          <p:nvSpPr>
            <p:cNvPr id="232" name="tx232"/>
            <p:cNvSpPr/>
            <p:nvPr/>
          </p:nvSpPr>
          <p:spPr>
            <a:xfrm>
              <a:off x="4224593"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52</a:t>
              </a:r>
            </a:p>
          </p:txBody>
        </p:sp>
        <p:sp>
          <p:nvSpPr>
            <p:cNvPr id="233" name="tx233"/>
            <p:cNvSpPr/>
            <p:nvPr/>
          </p:nvSpPr>
          <p:spPr>
            <a:xfrm>
              <a:off x="4722667" y="30282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44</a:t>
              </a:r>
            </a:p>
          </p:txBody>
        </p:sp>
        <p:sp>
          <p:nvSpPr>
            <p:cNvPr id="234" name="tx234"/>
            <p:cNvSpPr/>
            <p:nvPr/>
          </p:nvSpPr>
          <p:spPr>
            <a:xfrm>
              <a:off x="1734222" y="12934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235" name="tx235"/>
            <p:cNvSpPr/>
            <p:nvPr/>
          </p:nvSpPr>
          <p:spPr>
            <a:xfrm>
              <a:off x="1734222"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16</a:t>
              </a:r>
            </a:p>
          </p:txBody>
        </p:sp>
        <p:sp>
          <p:nvSpPr>
            <p:cNvPr id="236" name="tx236"/>
            <p:cNvSpPr/>
            <p:nvPr/>
          </p:nvSpPr>
          <p:spPr>
            <a:xfrm>
              <a:off x="5718815"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237" name="tx237"/>
            <p:cNvSpPr/>
            <p:nvPr/>
          </p:nvSpPr>
          <p:spPr>
            <a:xfrm>
              <a:off x="7213038"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50</a:t>
              </a:r>
            </a:p>
          </p:txBody>
        </p:sp>
        <p:sp>
          <p:nvSpPr>
            <p:cNvPr id="238" name="tx238"/>
            <p:cNvSpPr/>
            <p:nvPr/>
          </p:nvSpPr>
          <p:spPr>
            <a:xfrm>
              <a:off x="8209186"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42</a:t>
              </a:r>
            </a:p>
          </p:txBody>
        </p:sp>
        <p:sp>
          <p:nvSpPr>
            <p:cNvPr id="239" name="tx239"/>
            <p:cNvSpPr/>
            <p:nvPr/>
          </p:nvSpPr>
          <p:spPr>
            <a:xfrm>
              <a:off x="6714964"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26</a:t>
              </a:r>
            </a:p>
          </p:txBody>
        </p:sp>
        <p:sp>
          <p:nvSpPr>
            <p:cNvPr id="240" name="tx240"/>
            <p:cNvSpPr/>
            <p:nvPr/>
          </p:nvSpPr>
          <p:spPr>
            <a:xfrm>
              <a:off x="8707260" y="41848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241" name="tx241"/>
            <p:cNvSpPr/>
            <p:nvPr/>
          </p:nvSpPr>
          <p:spPr>
            <a:xfrm>
              <a:off x="8707260" y="360654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22</a:t>
              </a:r>
            </a:p>
          </p:txBody>
        </p:sp>
        <p:sp>
          <p:nvSpPr>
            <p:cNvPr id="242" name="tx242"/>
            <p:cNvSpPr/>
            <p:nvPr/>
          </p:nvSpPr>
          <p:spPr>
            <a:xfrm>
              <a:off x="8707260" y="18717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33</a:t>
              </a:r>
            </a:p>
          </p:txBody>
        </p:sp>
        <p:sp>
          <p:nvSpPr>
            <p:cNvPr id="243" name="tx243"/>
            <p:cNvSpPr/>
            <p:nvPr/>
          </p:nvSpPr>
          <p:spPr>
            <a:xfrm>
              <a:off x="8741413" y="3028279"/>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244" name="tx244"/>
            <p:cNvSpPr/>
            <p:nvPr/>
          </p:nvSpPr>
          <p:spPr>
            <a:xfrm>
              <a:off x="8741413" y="1293499"/>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a:t>
              </a:r>
            </a:p>
          </p:txBody>
        </p:sp>
        <p:sp>
          <p:nvSpPr>
            <p:cNvPr id="245" name="tx245"/>
            <p:cNvSpPr/>
            <p:nvPr/>
          </p:nvSpPr>
          <p:spPr>
            <a:xfrm>
              <a:off x="8707260" y="53413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246" name="rc24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055417" y="3939652"/>
              <a:ext cx="7969186" cy="578260"/>
            </a:xfrm>
            <a:prstGeom prst="rect">
              <a:avLst/>
            </a:prstGeom>
            <a:noFill/>
            <a:ln w="27101" cap="flat">
              <a:solidFill>
                <a:srgbClr val="000000">
                  <a:alpha val="100000"/>
                </a:srgbClr>
              </a:solidFill>
              <a:prstDash val="solid"/>
              <a:miter/>
            </a:ln>
          </p:spPr>
          <p:txBody>
            <a:bodyPr/>
            <a:lstStyle/>
            <a:p/>
          </p:txBody>
        </p:sp>
        <p:sp>
          <p:nvSpPr>
            <p:cNvPr id="367" name="tx367"/>
            <p:cNvSpPr/>
            <p:nvPr/>
          </p:nvSpPr>
          <p:spPr>
            <a:xfrm>
              <a:off x="1183387"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368" name="tx368"/>
            <p:cNvSpPr/>
            <p:nvPr/>
          </p:nvSpPr>
          <p:spPr>
            <a:xfrm>
              <a:off x="1625500"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369" name="tx369"/>
            <p:cNvSpPr/>
            <p:nvPr/>
          </p:nvSpPr>
          <p:spPr>
            <a:xfrm>
              <a:off x="21578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370" name="tx370"/>
            <p:cNvSpPr/>
            <p:nvPr/>
          </p:nvSpPr>
          <p:spPr>
            <a:xfrm>
              <a:off x="265589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371" name="tx371"/>
            <p:cNvSpPr/>
            <p:nvPr/>
          </p:nvSpPr>
          <p:spPr>
            <a:xfrm>
              <a:off x="318185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372" name="tx372"/>
            <p:cNvSpPr/>
            <p:nvPr/>
          </p:nvSpPr>
          <p:spPr>
            <a:xfrm>
              <a:off x="3623969"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373" name="tx373"/>
            <p:cNvSpPr/>
            <p:nvPr/>
          </p:nvSpPr>
          <p:spPr>
            <a:xfrm>
              <a:off x="413772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374" name="tx374"/>
            <p:cNvSpPr/>
            <p:nvPr/>
          </p:nvSpPr>
          <p:spPr>
            <a:xfrm>
              <a:off x="463259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375" name="tx375"/>
            <p:cNvSpPr/>
            <p:nvPr/>
          </p:nvSpPr>
          <p:spPr>
            <a:xfrm>
              <a:off x="5167889"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376" name="tx376"/>
            <p:cNvSpPr/>
            <p:nvPr/>
          </p:nvSpPr>
          <p:spPr>
            <a:xfrm>
              <a:off x="5656728"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377" name="tx377"/>
            <p:cNvSpPr/>
            <p:nvPr/>
          </p:nvSpPr>
          <p:spPr>
            <a:xfrm>
              <a:off x="612997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378" name="tx378"/>
            <p:cNvSpPr/>
            <p:nvPr/>
          </p:nvSpPr>
          <p:spPr>
            <a:xfrm>
              <a:off x="6634268"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379" name="tx379"/>
            <p:cNvSpPr/>
            <p:nvPr/>
          </p:nvSpPr>
          <p:spPr>
            <a:xfrm>
              <a:off x="712612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380" name="tx380"/>
            <p:cNvSpPr/>
            <p:nvPr/>
          </p:nvSpPr>
          <p:spPr>
            <a:xfrm>
              <a:off x="7670787"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381" name="tx381"/>
            <p:cNvSpPr/>
            <p:nvPr/>
          </p:nvSpPr>
          <p:spPr>
            <a:xfrm>
              <a:off x="8100418"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382" name="tx382"/>
            <p:cNvSpPr/>
            <p:nvPr/>
          </p:nvSpPr>
          <p:spPr>
            <a:xfrm>
              <a:off x="863278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383" name="tx383"/>
            <p:cNvSpPr/>
            <p:nvPr/>
          </p:nvSpPr>
          <p:spPr>
            <a:xfrm>
              <a:off x="516229" y="5320564"/>
              <a:ext cx="426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WCAR</a:t>
              </a:r>
            </a:p>
          </p:txBody>
        </p:sp>
        <p:sp>
          <p:nvSpPr>
            <p:cNvPr id="384" name="tx384"/>
            <p:cNvSpPr/>
            <p:nvPr/>
          </p:nvSpPr>
          <p:spPr>
            <a:xfrm>
              <a:off x="562589" y="4742303"/>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ESAR</a:t>
              </a:r>
            </a:p>
          </p:txBody>
        </p:sp>
        <p:sp>
          <p:nvSpPr>
            <p:cNvPr id="385" name="tx385"/>
            <p:cNvSpPr/>
            <p:nvPr/>
          </p:nvSpPr>
          <p:spPr>
            <a:xfrm>
              <a:off x="508182" y="416404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386" name="tx386"/>
            <p:cNvSpPr/>
            <p:nvPr/>
          </p:nvSpPr>
          <p:spPr>
            <a:xfrm>
              <a:off x="562589" y="3585783"/>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EAPR</a:t>
              </a:r>
            </a:p>
          </p:txBody>
        </p:sp>
        <p:sp>
          <p:nvSpPr>
            <p:cNvPr id="387" name="tx387"/>
            <p:cNvSpPr/>
            <p:nvPr/>
          </p:nvSpPr>
          <p:spPr>
            <a:xfrm>
              <a:off x="539363" y="3007522"/>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MENA</a:t>
              </a:r>
            </a:p>
          </p:txBody>
        </p:sp>
        <p:sp>
          <p:nvSpPr>
            <p:cNvPr id="388" name="tx388"/>
            <p:cNvSpPr/>
            <p:nvPr/>
          </p:nvSpPr>
          <p:spPr>
            <a:xfrm>
              <a:off x="570361" y="2429262"/>
              <a:ext cx="372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LACR</a:t>
              </a:r>
            </a:p>
          </p:txBody>
        </p:sp>
        <p:sp>
          <p:nvSpPr>
            <p:cNvPr id="389" name="tx389"/>
            <p:cNvSpPr/>
            <p:nvPr/>
          </p:nvSpPr>
          <p:spPr>
            <a:xfrm>
              <a:off x="554908" y="1851002"/>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ECAR</a:t>
              </a:r>
            </a:p>
          </p:txBody>
        </p:sp>
        <p:sp>
          <p:nvSpPr>
            <p:cNvPr id="390" name="tx390"/>
            <p:cNvSpPr/>
            <p:nvPr/>
          </p:nvSpPr>
          <p:spPr>
            <a:xfrm>
              <a:off x="547044" y="1272742"/>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ROSA</a:t>
              </a:r>
            </a:p>
          </p:txBody>
        </p:sp>
        <p:sp>
          <p:nvSpPr>
            <p:cNvPr id="391" name="tx391"/>
            <p:cNvSpPr/>
            <p:nvPr/>
          </p:nvSpPr>
          <p:spPr>
            <a:xfrm>
              <a:off x="313421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92" name="pic392"/>
            <p:cNvPicPr/>
            <p:nvPr/>
          </p:nvPicPr>
          <p:blipFill>
            <a:blip r:embed="rId2" cstate="print"/>
            <a:stretch>
              <a:fillRect/>
            </a:stretch>
          </p:blipFill>
          <p:spPr>
            <a:xfrm>
              <a:off x="4785806" y="5941026"/>
              <a:ext cx="2160000" cy="219455"/>
            </a:xfrm>
            <a:prstGeom prst="rect">
              <a:avLst/>
            </a:prstGeom>
          </p:spPr>
        </p:pic>
        <p:sp>
          <p:nvSpPr>
            <p:cNvPr id="393" name="pl393"/>
            <p:cNvSpPr/>
            <p:nvPr/>
          </p:nvSpPr>
          <p:spPr>
            <a:xfrm>
              <a:off x="47894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4" name="pl394"/>
            <p:cNvSpPr/>
            <p:nvPr/>
          </p:nvSpPr>
          <p:spPr>
            <a:xfrm>
              <a:off x="608108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5" name="pl395"/>
            <p:cNvSpPr/>
            <p:nvPr/>
          </p:nvSpPr>
          <p:spPr>
            <a:xfrm>
              <a:off x="629636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6" name="pl396"/>
            <p:cNvSpPr/>
            <p:nvPr/>
          </p:nvSpPr>
          <p:spPr>
            <a:xfrm>
              <a:off x="651164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7" name="pl397"/>
            <p:cNvSpPr/>
            <p:nvPr/>
          </p:nvSpPr>
          <p:spPr>
            <a:xfrm>
              <a:off x="67269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8" name="pl398"/>
            <p:cNvSpPr/>
            <p:nvPr/>
          </p:nvSpPr>
          <p:spPr>
            <a:xfrm>
              <a:off x="69422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9" name="pl399"/>
            <p:cNvSpPr/>
            <p:nvPr/>
          </p:nvSpPr>
          <p:spPr>
            <a:xfrm>
              <a:off x="47894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0" name="pl400"/>
            <p:cNvSpPr/>
            <p:nvPr/>
          </p:nvSpPr>
          <p:spPr>
            <a:xfrm>
              <a:off x="608108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1" name="pl401"/>
            <p:cNvSpPr/>
            <p:nvPr/>
          </p:nvSpPr>
          <p:spPr>
            <a:xfrm>
              <a:off x="629636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2" name="pl402"/>
            <p:cNvSpPr/>
            <p:nvPr/>
          </p:nvSpPr>
          <p:spPr>
            <a:xfrm>
              <a:off x="651164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3" name="pl403"/>
            <p:cNvSpPr/>
            <p:nvPr/>
          </p:nvSpPr>
          <p:spPr>
            <a:xfrm>
              <a:off x="67269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4" name="pl404"/>
            <p:cNvSpPr/>
            <p:nvPr/>
          </p:nvSpPr>
          <p:spPr>
            <a:xfrm>
              <a:off x="69422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5" name="tx405"/>
            <p:cNvSpPr/>
            <p:nvPr/>
          </p:nvSpPr>
          <p:spPr>
            <a:xfrm>
              <a:off x="475831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06" name="tx406"/>
            <p:cNvSpPr/>
            <p:nvPr/>
          </p:nvSpPr>
          <p:spPr>
            <a:xfrm>
              <a:off x="6018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07" name="tx407"/>
            <p:cNvSpPr/>
            <p:nvPr/>
          </p:nvSpPr>
          <p:spPr>
            <a:xfrm>
              <a:off x="623418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08" name="tx408"/>
            <p:cNvSpPr/>
            <p:nvPr/>
          </p:nvSpPr>
          <p:spPr>
            <a:xfrm>
              <a:off x="64494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09" name="tx409"/>
            <p:cNvSpPr/>
            <p:nvPr/>
          </p:nvSpPr>
          <p:spPr>
            <a:xfrm>
              <a:off x="66647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10" name="tx410"/>
            <p:cNvSpPr/>
            <p:nvPr/>
          </p:nvSpPr>
          <p:spPr>
            <a:xfrm>
              <a:off x="684893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11" name="tx411"/>
            <p:cNvSpPr/>
            <p:nvPr/>
          </p:nvSpPr>
          <p:spPr>
            <a:xfrm>
              <a:off x="1005609"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412" name="tx41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3" name="tx413"/>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3 out of 7 regions achieved coverage of 90% or higher in at least one vaccine (EAPR, ECAR, and ROSA).
ROSA had the highest percentage of vaccines (71%) in the national immunization schedule with coverage of at least 90%, followed by ECAR (21%).
ESAR, LACR, MENA, and WCAR did not achieve at least 90% coverage for any antigen.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P7TF5XRZ5TZD-1674051314-5653</_dlc_DocId>
    <_dlc_DocIdUrl xmlns="5ce71423-0d49-4a04-8822-86064e799dcd">
      <Url>https://unicef.sharepoint.com/teams/DAPM-DataComm/_layouts/15/DocIdRedir.aspx?ID=P7TF5XRZ5TZD-1674051314-5653</Url>
      <Description>P7TF5XRZ5TZD-1674051314-5653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4CEB846-85DA-48CF-A590-FE1008B0A9E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23d5bc6f-6b5b-4856-8c66-9ecb4e4dace8</vt:lpwstr>
  </property>
</Properties>
</file>